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an-i-win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tchsticks-to-square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partition-to-k-equal-sum-subset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17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讲解003、讲解030、讲解031、讲解032、讲解033 -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位运算基础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讲解043 - 根据数据量猜解法的技巧，天字第一号重要技巧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讲解063 - 双向广搜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从递归入手二维动态规划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本节课会讲述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状压dp的原理以及4个题目</a:t>
            </a:r>
            <a:r>
              <a:t>，其中包括大名鼎鼎的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TSP问题（题目4）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下节课会见识更多状压dp问题 &amp; 更多技巧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轮廓线dp</a:t>
            </a:r>
            <a:r>
              <a:t>是状压dp中一类比较难的问题，【扩展】课程阶段讲述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插头dp</a:t>
            </a:r>
            <a:r>
              <a:t>是轮廓线dp中一类更难的问题，在笔试、面试中几乎没有出现的可能，不会安排。比赛同学自行学习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状压dp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状压dp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设计一个整型可变参数status，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利用status的位信息</a:t>
            </a:r>
            <a:r>
              <a:t>，来表示：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某个样本是否还能使用，然后利用这个信息进行尝试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写出尝试的递归函数 -&gt; 记忆化搜索 -&gt; 严格位置依赖的动态规划 -&gt; 空间压缩等优化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如果有k个样本，那么表示这些样本的状态，数量是2^k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所以可变参数status的范围： 0 ~ (2^k)-1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样本每增加一个，状态的数量是指数级增长的，所以状压dp能解决的问题往往样本数据量都不大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一般样本数量在20个以内(10^6)</a:t>
            </a:r>
            <a:r>
              <a:t>，如果超过这个数量，计算量(指令条数)会超过 10^7 ~ 10^8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讲解043 - 根据数据量猜解法的技巧，天字第一号重要技巧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如果样本数量大到状压dp解决不了，或者任何动态规划都不可行，那么双向广搜是一个备选思路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讲解063 - 双向广搜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我能赢吗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给定两个整数n和m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两个玩家可以轮流从公共整数池中抽取从1到n的整数（不放回）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抽取的整数会累加起来（两个玩家都算）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谁在自己的回合让累加和 &gt;= m，谁获胜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若先出手的玩家能稳赢则返回true，否则返回false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假设两位玩家游戏时都绝顶聪明，可以全盘为自己打算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https://leetcode.cn/problems/can-i-win/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注意：这道题有两个可变参数status、rest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但最关键的可变参数就1个，即status，表示还有哪些数字可以使用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另一个可变参数rest是被status决定的，所以只需要对status做缓存表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任何动态规划都是这样！只关注最关键的可变参数，被决定的可变参数不用管！不重要！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火柴拼正方形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你将得到一个整数数组 matchsticks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matchsticks[i] 是第 i 个火柴棒的长度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你要用 所有的火柴棍 拼成一个正方形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 不能折断 任何一根火柴棒，但你可以把它们连在一起，而且每根火柴棒必须 使用一次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如果你能拼出正方形，则返回 true ，否则返回 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https://leetcode.cn/problems/matchsticks-to-square/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划分为k个相等的子集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给定一个整数数组nums和一个正整数k，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找出是否有可能把这个数组分成k个非空子集，其总和都相等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https://leetcode.cn/problems/partition-to-k-equal-sum-subsets/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状压dp vs 纯暴力的递归结合剪枝（不做任何动态规划）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状压dp：根据数据量进行复杂度的计算，发现可以通过，那就稳稳通过。推荐。因为能稳定通过。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纯暴力的递归（不做任何动态规划）：根据数据量进行复杂度的计算，发现不能通过，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但是有大量剪枝的策略，有可能在数据状况并不严苛的情况下能通过，甚至时间还比状压dp快，这是有可能的。但是如果出题人刻意设置数据状况，那么一定无法通过。</a:t>
            </a:r>
            <a:r>
              <a:t>不推荐。因为不能稳定通过，并且方法本身没什么亮点。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状压dp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售货员的难题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TSP问题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某乡有n个村庄(1&lt;=n&lt;=20)，有一个售货员，他要到各个村庄去售货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各村庄之间的路程s(1&lt;=s&lt;=1000)是已知的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且A村到B村的路程，与B到A的路大多不同(有向带权图)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为了提高效率，他从商店出发到每个村庄一次，然后返回商店所在的村，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假设商店所在的村庄为1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他不知道选择什么样的路线才能使所走的路程最短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请你帮他选择一条最短的路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https://www.luogu.com.cn/problem/P1171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