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optimal-account-balancing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distribute-repeating-integers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状压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状压dp-下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讲解003、讲解030、讲解031、讲解032、讲解033 -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位运算基础算法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讲解043 - 根据数据量猜解法的技巧，天字第一号重要技巧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讲解063 - 双向广搜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讲解067 -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从递归入手二维动态规划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讲解080 - 状压dp-上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【必备】课程的动态规划大专题从讲解066开始，建议从头开始学习会比较系统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上节课讲述了状压dp的原理和一些经典题目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继续讲述4个状压dp问题，以及重要技巧：如何在位状态上，枚举所有子集的状态（题目4）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轮廓线dp</a:t>
            </a:r>
            <a:r>
              <a:t>是状压dp中一类比较难的问题，【扩展】课程阶段讲述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插头dp</a:t>
            </a:r>
            <a:r>
              <a:t>是轮廓线dp中一类更难的问题，在笔试、面试中几乎没有出现的可能，不会安排。比赛同学自行学习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状压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状压dp-下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每个人戴不同帽子的方案数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总共有 n 个人和 40 种不同的帽子，帽子编号从 1 到 40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给你一个整数列表的列表 hats ，其中 hats[i] 是第 i 个人所有喜欢帽子的列表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请你给每个人安排一顶他喜欢的帽子，确保每个人戴的帽子跟别人都不一样，并返回方案数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由于答案可能很大，请返回它对10^9+7取余后的结果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https://leetcode.cn/problems/number-of-ways-to-wear-different-hats-to-each-other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状压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状压dp-下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最优账单平衡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给你一个表示交易的数组 transactions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transactions[i] = [fromi, toi, amounti]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表示 ID = fromi 的人给 ID = toi 的人共计 amounti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请你计算并返回还清所有债务的最小交易笔数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https://leetcode.cn/problems/optimal-account-balancing/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大部分题解的时间复杂度O(3^n)，这不是最优解，不再讲述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最优解的时间复杂度O(2^n * n)，也就是课上讲的解法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状压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状压dp-下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好子集的数目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给你一个整数数组 nums，好子集的定义如下：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nums的某个子集，所有元素的乘积可以表示为一个或多个互不相同质数的乘积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比如nums = [1, 2, 3, 4]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[2, 3]，[1, 2, 3]，[1, 3] 是好子集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乘积分别为6=2*3，6=2*3，3=3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[1, 4]和[4]不是好子集，因为乘积分别为4=2*2和4=2*2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请你返回nums中不同的好子集的数目对10^9+7取余的结果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如果两个子集拥有的下标不同，那么它们被视为不同的子集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https://leetcode.cn/problems/the-number-of-good-subsets/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状压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状压dp-下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分配重复整数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给你一个长度为n的整数数组nums，这个数组中至多有50个不同的值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同时你有m个顾客的订单quantity，其中整数quantity[i]是第i位顾客订单的数目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请你判断是否能将nums中的整数分配给这些顾客，且满足：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第i位顾客恰好有quantity[i]个整数、第i位顾客拿到的整数都是相同的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每位顾客都要满足上述两个要求，返回是否能都满足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https://leetcode.cn/problems/distribute-repeating-integers/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不能用贪心的例子 : nums = [1,1,2,2,1]、quantity = [2,2,1]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j枚举了status的所有子集状态，建议直接记住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for</a:t>
            </a:r>
            <a:r>
              <a:t> 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j</a:t>
            </a:r>
            <a:r>
              <a:t> = </a:t>
            </a:r>
            <a:r>
              <a:rPr>
                <a:solidFill>
                  <a:srgbClr val="7E504F"/>
                </a:solidFill>
              </a:rPr>
              <a:t>status</a:t>
            </a:r>
            <a:r>
              <a:t>; </a:t>
            </a:r>
            <a:r>
              <a:rPr>
                <a:solidFill>
                  <a:srgbClr val="7E504F"/>
                </a:solidFill>
              </a:rPr>
              <a:t>j</a:t>
            </a:r>
            <a:r>
              <a:t> &gt; 0; </a:t>
            </a:r>
            <a:r>
              <a:rPr>
                <a:solidFill>
                  <a:srgbClr val="7E504F"/>
                </a:solidFill>
              </a:rPr>
              <a:t>j</a:t>
            </a:r>
            <a:r>
              <a:t> = (</a:t>
            </a:r>
            <a:r>
              <a:rPr>
                <a:solidFill>
                  <a:srgbClr val="7E504F"/>
                </a:solidFill>
              </a:rPr>
              <a:t>j</a:t>
            </a:r>
            <a:r>
              <a:t> - 1) &amp; </a:t>
            </a:r>
            <a:r>
              <a:rPr>
                <a:solidFill>
                  <a:srgbClr val="7E504F"/>
                </a:solidFill>
              </a:rPr>
              <a:t>status</a:t>
            </a:r>
            <a:r>
              <a:t>) { ..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状压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状压dp-下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的时间复杂度分析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题目4的时间复杂度分析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 O(n * 3的m次方)，n不用说了，可变参数index的变化范围，那后面的3的m次方怎么来的？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元素个数为m的集合: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其中挑选0个元素组成子集，数量为C(m,0)，这个子集去枚举它的所有子集，枚举代价2的0次方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其中挑选1个元素组成子集，数量为C(m,1)，这个子集去枚举它的所有子集，枚举代价2的1次方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 . .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其中挑选k个元素组成子集，数量为C(m,k)，这个子集去枚举它的所有子集，枚举代价2的k次方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 . .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其中挑选m个元素组成子集，数量为C(m,m)，这个子集去枚举它的所有子集，枚举代价2的m次方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把上面都加起来，总和 =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3的m次方 = (1+2)的m次方，把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(1+2)的m次方根据二项式定理展开</a:t>
            </a:r>
            <a:r>
              <a:t>，就能得到上面的式子</a:t>
            </a:r>
          </a:p>
        </p:txBody>
      </p:sp>
      <p:pic>
        <p:nvPicPr>
          <p:cNvPr id="174" name="WechatIMG182.jpg" descr="WechatIMG18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499" y="2978820"/>
            <a:ext cx="4121626" cy="11690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状压dp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状压dp-下</a:t>
            </a:r>
          </a:p>
        </p:txBody>
      </p:sp>
      <p:sp>
        <p:nvSpPr>
          <p:cNvPr id="17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8" name="二项式定理，资料来自维基百科，想进一步了解的同学可以自行学习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二项式定理，资料来自维基百科，想进一步了解的同学可以自行学习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  <p:pic>
        <p:nvPicPr>
          <p:cNvPr id="179" name="WechatIMG179.jpg" descr="WechatIMG17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499" y="2978820"/>
            <a:ext cx="20420302" cy="8476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