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657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413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non-negative-integers-without-consecutive-ones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602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数位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数位dp-下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讲解003、030、031、032、033 - 位运算基础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讲解066、067、068、069 - 动态规划基础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讲解084 - 数位dp-上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【必备】课程的动态规划大专题从讲解066开始，建议从头开始学习会比较系统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数位dp的尝试方式并不特殊，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绝大多数都是线性展开，类似从左往右的尝试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之前的课已经讲过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大量在数组上进行线性展开的题目，数位dp是在数字的每一位上进行线性展开而已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不同的题目有不同的限制，解题核心在于：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可能性的整理、排列组合的相关知识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解决数位dp的问题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推荐使用记忆化搜索的方式，可能性的展开会很好写</a:t>
            </a:r>
            <a:r>
              <a:t>，不必刻意追求进一步改写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递归写出来问题就解决了，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位数多就挂缓存，位数不多甚至不挂缓存也能通过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数位dp分为上、下节，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本节为下期，继续讲解4个题目，</a:t>
            </a:r>
            <a:r>
              <a:t>来见识更多数位dp问题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数位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数位dp-下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windy数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不含前导零且相邻两个数字之差至少为2的正整数被称为windy数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windy想知道[a,b]范围上总共有多少个windy数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https://www.luogu.com.cn/problem/P2657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数位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数位dp-下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萌数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如果一个数字，存在长度至少为2的回文子串，那么这种数字被称为萌数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比如101、110、111、1234321、45568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求[l,r]范围上，有多少个萌数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由于答案可能很大，所以输出答案对1000000007求余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https://www.luogu.com.cn/problem/P3413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数位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数位dp-下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不含连续1的非负整数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给定一个正整数n，请你统计在[0, n]范围的非负整数中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有多少个整数的二进制表示中不存在连续的1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hlinkClick r:id="rId2" invalidUrl="" action="" tgtFrame="" tooltip="" history="1" highlightClick="0" endSnd="0"/>
              </a:rPr>
              <a:t>https://leetcode.cn/problems/non-negative-integers-without-consecutive-ones/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数位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数位dp-下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范围内的数字计数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给定两个正整数a和b，求在[a,b]范围上的所有整数中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某个数码d出现了多少次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a, 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https://leetcode.cn/problems/digit-count-in-range/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https://www.luogu.com.cn/problem/P2602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https://leetcode.cn/problems/number-of-digit-one/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