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4727c06b9ee9446cab2e859b4bb86bb8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mallest-sufficient-team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30fb9b3cab9742ecae9acda1c75bf92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759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动态规划中得到具体决策方案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动态规划中得到具体决策方案的技巧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讲解066、067、068、069 -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最长公共子序列长度</a:t>
            </a:r>
            <a:r>
              <a:t>，本节课题目1需要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多维费用背包及其空间压缩技巧</a:t>
            </a:r>
            <a:r>
              <a:t>，本节课题目4需要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最长递增子序列</a:t>
            </a:r>
            <a:r>
              <a:t>，本节课题目3需要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讲解080、081 -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状压dp</a:t>
            </a:r>
            <a:r>
              <a:t>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很多动态规划题目要求返回的答案不是一个简单数值，而是一个具体的方案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1，利用动态规划表生成决策路径</a:t>
            </a:r>
            <a:r>
              <a:t>，本节课题目1、题目2、题目3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2，有时候需要增加额外的路径收集结构</a:t>
            </a:r>
            <a:r>
              <a:t>，本节课题目4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对这一类的题目来说，动态规划是最重要的，得到具体方案只是一个比较简单的处理技巧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动态规划中得到具体决策方案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动态规划中得到具体决策方案的技巧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最长公共子序列其中一个结果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给定两个字符串str1和str2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输出两个字符串的最长公共子序列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如果最长公共子序列为空，则输出-1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https://www.nowcoder.com/practice/4727c06b9ee9446cab2e859b4bb86bb8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动态规划中得到具体决策方案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动态规划中得到具体决策方案的技巧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最小的必要团队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作为项目经理，你规划了一份需求的技能清单req_skills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并打算从备选人员名单people中选出些人组成必要团队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编号为i的备选人员people[i]含有一份该备选人员掌握的技能列表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所谓必要团队，就是在这个团队中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对于所需求的技能列表req_skills中列出的每项技能，团队中至少有一名成员已经掌握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请你返回规模最小的必要团队，团队成员用人员编号表示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你可以按 任意顺序 返回答案，题目数据保证答案存在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https://leetcode.cn/problems/smallest-sufficient-team/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动态规划中得到具体决策方案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动态规划中得到具体决策方案的技巧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最长递增子序列字典序最小的结果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给定数组arr，设长度为n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输出arr的最长递增子序列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如果有多个答案，请输出其中字典序最小的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注意这道题的字典序设定（根据提交的结果推论的）：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每个数字看作是单独的字符，比如120认为比36的字典序大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保证从左到右每个数字尽量小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https://www.nowcoder.com/practice/30fb9b3cab9742ecae9acda1c75bf927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https://www.luogu.com.cn/problem/T386911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动态规划中得到具体决策方案的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动态规划中得到具体决策方案的技巧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潜水的最大时间与方案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一共有n个工具，每个工具都有自己的重量a、阻力b、提升的停留时间c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因为背包有限，所以只能背重量不超过m的工具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因为力气有限，所以只能背阻力不超过v的工具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希望能在水下停留的时间最久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返回最久的停留时间和下标字典序最小的选择工具的方案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注意这道题的字典序设定（根据提交的结果推论的）：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下标方案整体构成的字符串保证字典序最小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比如下标方案"1 120"比下标方案"1 2"字典序小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https://www.luogu.com.cn/problem/P1759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