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736e12861f9746ab8ae064d4aae2d5a9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439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ke-array-strictly-increasing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动态规划中根据数据量猜解法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动态规划中根据数据量猜解法的技巧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讲解043 -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根据数据量猜解法的技巧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讲解066、067、068、069 -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动态规划基础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最长递增子序列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讲解073 -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01背包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对于一个具体的题目，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方法运行的指令条数不能超过10^7 ~ 10^8规模，否则就会超时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那么就可以利用这个条件：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1，想出能通过的方法再去实现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2，确定优化做到什么程度才能通过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动态规划中根据数据量猜解法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动态规划中根据数据量猜解法的技巧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贿赂怪兽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开始时你的能力是0，你的目标是从1号怪兽开始，通过所有的n只怪兽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如果你当前的能力小于i号怪兽的能力，则必须付出b[i]的钱贿赂这个怪兽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然后怪兽就会加入你，他的能力a[i]直接累加到你的能力上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如果你当前的能力大于等于i号怪兽的能力，你可以选择直接通过，且能力不会下降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但你依然可以选择贿赂这个怪兽，然后怪兽的能力直接累加到你的能力上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返回通过所有的怪兽，需要花的最小钱数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https://www.nowcoder.com/practice/736e12861f9746ab8ae064d4aae2d5a9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进行如下的思考: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假设a[i]数值的范围很大，但是b[i]数值的范围不大，该怎么做？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假设a[i]数值的范围不大，但是b[i]数值的范围很大，又该怎么做？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动态规划中根据数据量猜解法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动态规划中根据数据量猜解法的技巧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选择k个数字使得两集合累加和相差不超过1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给定一个正数n，表示1~n这些数字都可以选择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给定一个正数k，表示要从1~n中选择k个数字组成集合A，剩下数字组成集合B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希望做到集合A和集合B的累加和相差不超过1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如果能做到，返回集合A选择了哪些数字，任何一种方案都可以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如果不能做到，返回长度为0的数组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来自真实大厂笔试，没有测试链接，用对数器验证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评估一下数据规模，01背包的解法可行吗？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动态规划中根据数据量猜解法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动态规划中根据数据量猜解法的技巧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两个排列的最长公共子序列长度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给出由1~n这些数字组成的两个排列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求它们的最长公共子序列长度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https://www.luogu.com.cn/problem/P1439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评估一下数据规模，经典的求最长公共子序列的做法可行吗？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动态规划中根据数据量猜解法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动态规划中根据数据量猜解法的技巧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使数组严格递增的最小操作数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给你两个整数数组 arr1 和 arr2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返回使 arr1 严格递增所需要的最小操作数（可能为0）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每一步操作中，你可以分别从 arr1 和 arr2 中各选出一个索引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分别为 i 和 j，0 &lt;= i &lt; arr1.length 和 0 &lt;= j &lt; arr2.length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然后进行赋值运算 arr1[i] = arr2[j]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如果无法让 arr1 严格递增，请返回-1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arr1.length, arr2.length &lt;= 2000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arr1[i], arr2[i]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https://leetcode.cn/problems/make-array-strictly-increasing/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评估一下数据规模，用数组中的值做可变参数可行吗？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