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动态规划专题总结与预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动态规划专题总结与预告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【必备】阶段的动态规划专题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【必备】阶段的动态规划专题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从讲解066开始，到讲解088结束。一共23期视频，时长46小时，讲述117个题目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动态规划基础，解决一旦有了尝试方法，怎么搞定后续的一整套实现：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讲解066、067、068、069：一维、二维、三维动态规划，从递归开始到最终版本，包括空间压缩技巧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高频动态规划问题：讲解070、071-子数组累加和问题与扩展    讲解072-最长递增子序列问题与扩展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动态规划常见模型 &amp; 尝试经验，核心在于怎么尝试？思路、经验太多了，如下都是经典尝试：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讲解073、074、075-背包dp    讲解076、077-区间dp      讲解078、079-树型dp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讲解080、081-状压dp         讲解084、085-数位dp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动态规划常见技巧：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讲解082、083-优化枚举       讲解086-获得具体方案      讲解087-根据数据量猜解法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动态规划专题总结与预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动态规划专题总结与预告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动态规划：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动态规划：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一些递归有重复计算，可以用空间记录返回值来避免重复计算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同时还有相关的一整套原理和技巧的总和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什么样的递归可以变成动态规划？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设计的可变参数类型简单，不比int类型更复杂的递归，可以变成动态规划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如果递归过程中的路径信息比较复杂（回溯），那么不能或者没有必要改成动态规划，讲解067-题目2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虽然有路径信息，但是路径信息比较简单的话，也可以改成动态规划，讲解080、081-状压dp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重叠子结构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最优子问题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无后效性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动态规划专题总结与预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动态规划专题总结与预告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动态规划的大致过程：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动态规划的大致过程：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1，想出设计优良的递归尝试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2，记忆化搜索(从顶到底的动态规划)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3，严格位置依赖的动态规划(从底到顶的动态规划)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4，进一步优化空间，也就是空间压缩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5，进一步优化枚举行为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尝试策略 = 转移方程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推荐从尝试入手，最符合自然智慧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进而分析位置依赖，分析位置依赖时多根据具体的例子画图，建立空间感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动态规划方法的复杂度：O(状态数量 * 每个状态的枚举代价)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尝试方法的优劣由题目具体的数据量决定，先确定靠谱尝试，然后再去做后续实现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动态规划专题总结与预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动态规划专题总结与预告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【必备】阶段已经讲过的动态规划优化的手段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【必备】阶段已经讲过的动态规划优化的手段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二进制分组、单调队列、滑动窗口：讲解075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观察并优化转移方程、状态设计优化、高效查询结构(二分、预处理结构)：讲解082、讲解083、讲解087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动态规划的优化手段，在后续的【扩展】、【挺难】课程中还会讲述：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单调栈、树状数组、线段树、预处理结构（续）、状态设计优化（续）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单调性优化（斜率优化、四边形不等式）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等等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同时还有以下内容和动态规划结合，也会在后续的【扩展】、【挺难】课程中讲述：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树上倍增、换根dp、启发式合并、树上差分、轮廓线dp、容斥原理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等等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觉得好帮忙扩散吧！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