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sms-activate.org/cn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前置知识：掌握一门语言"/>
          <p:cNvSpPr txBox="1"/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前置知识：掌握一门语言</a:t>
            </a:r>
          </a:p>
        </p:txBody>
      </p:sp>
      <p:sp>
        <p:nvSpPr>
          <p:cNvPr id="152" name="学习算法的语言问题以及如何开通gpt4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学习算法的语言问题以及如何开通gpt4</a:t>
            </a:r>
          </a:p>
        </p:txBody>
      </p:sp>
      <p:sp>
        <p:nvSpPr>
          <p:cNvPr id="153" name="一定要熟练掌握一门编程语言，任何语言都可以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一定要熟练掌握一门编程语言，任何语言都可以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直接解决算法问题，gpt4失误比较多，但是对于已经有的实现，生成不同语言的版本效果不错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一份java代码可以用gpt-4来转化的实例，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展现一下如何沟通的</a:t>
            </a:r>
            <a:r>
              <a:t>，还是挺不错的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一定要对gpt4的回答，有鉴别的能力，不然会出大问题的！</a:t>
            </a:r>
          </a:p>
        </p:txBody>
      </p:sp>
      <p:sp>
        <p:nvSpPr>
          <p:cNvPr id="15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学习算法的语言问题以及如何开通gpt4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学习算法的语言问题以及如何开通gpt4</a:t>
            </a:r>
          </a:p>
        </p:txBody>
      </p:sp>
      <p:sp>
        <p:nvSpPr>
          <p:cNvPr id="157" name="第一步：“科学上网”、“梯子”…"/>
          <p:cNvSpPr txBox="1"/>
          <p:nvPr/>
        </p:nvSpPr>
        <p:spPr>
          <a:xfrm>
            <a:off x="1206499" y="3052634"/>
            <a:ext cx="21971002" cy="8673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第一步：“科学上网”、“梯子”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不能多说！也不做教学！只是给出一些关键提醒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1）不要使用第1代vpn，要使用第2代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“机场服务”</a:t>
            </a:r>
            <a:r>
              <a:t>（shadowsocks/shadowsocksR/V2Ray协议）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2）怎么区分？1代vpn没有订阅码的概念；第2代“机场服务”会有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订阅码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3）购买到订阅码之后（自己找！），填入到第三方客户端，拉取节点即可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1，PC、安卓用户，推荐使用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clash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2，Mac、IOS用户，推荐使用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surge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4）买到的订阅码代表服务提供商（众多！自己找！），客户端是工具，任何订阅码都利用客户端进行连接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5）要确保是“机场服务”！（shadowsocks/shadowsocksR/V2Ray）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自行搜索关键红字名词！不能多说了！</a:t>
            </a:r>
          </a:p>
        </p:txBody>
      </p:sp>
      <p:sp>
        <p:nvSpPr>
          <p:cNvPr id="15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学习算法的语言问题以及如何开通gpt4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学习算法的语言问题以及如何开通gpt4</a:t>
            </a:r>
          </a:p>
        </p:txBody>
      </p:sp>
      <p:sp>
        <p:nvSpPr>
          <p:cNvPr id="161" name="第二步：普通gpt账号并升级到gpt4…"/>
          <p:cNvSpPr txBox="1"/>
          <p:nvPr/>
        </p:nvSpPr>
        <p:spPr>
          <a:xfrm>
            <a:off x="1206499" y="3052634"/>
            <a:ext cx="21971002" cy="8673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第二步：普通gpt账号并升级到gpt4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坑：</a:t>
            </a:r>
            <a:r>
              <a:t>不要使用虚拟信用卡的方式，容易被骗！而且自己折腾很费时费力且容易被封！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安卓用户推荐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直接某宝购买整套gpt升级服务</a:t>
            </a:r>
            <a:r>
              <a:t>，省心、稍贵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IOS用户可以根据如下步骤自己折腾一下，可以完全拥有一整套账号（有用！），比某宝购买稍微便宜一些</a:t>
            </a:r>
          </a:p>
        </p:txBody>
      </p:sp>
      <p:sp>
        <p:nvSpPr>
          <p:cNvPr id="16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学习算法的语言问题以及如何开通gpt4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学习算法的语言问题以及如何开通gpt4</a:t>
            </a:r>
          </a:p>
        </p:txBody>
      </p:sp>
      <p:sp>
        <p:nvSpPr>
          <p:cNvPr id="165" name="如何获得普通gpt账号？…"/>
          <p:cNvSpPr txBox="1"/>
          <p:nvPr/>
        </p:nvSpPr>
        <p:spPr>
          <a:xfrm>
            <a:off x="1206499" y="3052634"/>
            <a:ext cx="21971002" cy="8673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如何获得普通gpt账号？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1，具备“梯子”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2，注册谷歌邮箱，可以用大陆地区手机号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3，去往 https://openai.com/，用谷歌邮箱开通普通gpt账号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4，开通期间需要国外手机号！可以用 </a:t>
            </a:r>
            <a:r>
              <a:rPr>
                <a:hlinkClick r:id="rId2" invalidUrl="" action="" tgtFrame="" tooltip="" history="1" highlightClick="0" endSnd="0"/>
              </a:rPr>
              <a:t>https://sms-activate.org/cn</a:t>
            </a:r>
            <a:r>
              <a:t> 租用虚拟国外手机号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5，只需要验证码，随后不再用到！所以在上面链接里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租用虚拟电话20分钟即可（可接收验证码，花费很少）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6，普通gpt账号开通成功</a:t>
            </a:r>
          </a:p>
        </p:txBody>
      </p:sp>
      <p:sp>
        <p:nvSpPr>
          <p:cNvPr id="16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学习算法的语言问题以及如何开通gpt4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学习算法的语言问题以及如何开通gpt4</a:t>
            </a:r>
          </a:p>
        </p:txBody>
      </p:sp>
      <p:sp>
        <p:nvSpPr>
          <p:cNvPr id="169" name="如何将普通gpt账号升级到gpt4账号？…"/>
          <p:cNvSpPr txBox="1"/>
          <p:nvPr/>
        </p:nvSpPr>
        <p:spPr>
          <a:xfrm>
            <a:off x="1206499" y="3052634"/>
            <a:ext cx="21971002" cy="8673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如何将普通gpt账号升级到gpt4账号？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如下几点只针对IOS用户，chatgpt针对IOS用户有专属升级通道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1，谷歌搜索：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ios美区账号购买</a:t>
            </a:r>
            <a:r>
              <a:t>。花费7~10元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2，购买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apple美区礼品卡</a:t>
            </a:r>
            <a:r>
              <a:t>，给美区的ios账号充值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3，用iPhone登录美区账号，在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美区商店 </a:t>
            </a:r>
            <a:r>
              <a:t>下载chatgpt app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4，用刚刚获得的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gpt普通账号</a:t>
            </a:r>
            <a:r>
              <a:t>，登录手机端的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chatgpt app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5，用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ios美区账号订阅chatgpt app的升级服务，从ios美区账号扣费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6，网页端同步升级到了gpt4，以后只要通过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apple美区礼品卡，给ios美区账号充值即可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17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