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缀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前缀树的相关题目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44-前缀树原理和代码详解-静态空间的方式实现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讲解044-前缀树原理和代码详解-静态空间的方式实现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397763">
              <a:defRPr sz="3132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接头密匙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牛牛和他的朋友们约定了一套接头密匙系统，用于确认彼此身份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密匙由一组数字序列表示，两个密匙被认为是一致的，如果满足以下条件：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密匙 b 的长度不超过密匙 a 的长度。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对于任意 0 &lt;= i &lt; length(b)，有b[i+1] - b[i] == a[i+1] - a[i]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现在给定了m个密匙 b 的数组，以及n个密匙 a 的数组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请你返回一个长度为 m 的结果数组 ans，表示每个密匙b都有多少一致的密匙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 a 和数组 b 中的元素个数均不超过 10^5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m, n &lt;= 1000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用前缀树方法：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时间复杂度，O(a数组的数字个数 * 10) + O(b数组的数字个数 * 10)</a:t>
            </a:r>
          </a:p>
          <a:p>
            <a:pPr algn="l" defTabSz="397763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空间复杂度，O(a数组的数字个数 * 10)，这是树上的节点数量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前缀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前缀树的相关题目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 : 讲解030-异或运算的骚操作、讲解044-前缀树原理和代码详解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讲解030-异或运算的骚操作、讲解044-前缀树原理和代码详解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数组中两个数的最大异或值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</a:t>
            </a:r>
            <a:r>
              <a:rPr u="sng"/>
              <a:t>nums</a:t>
            </a:r>
            <a:r>
              <a:t> ，返回 </a:t>
            </a:r>
            <a:r>
              <a:rPr u="sng"/>
              <a:t>nums</a:t>
            </a:r>
            <a:r>
              <a:t>[i] XOR </a:t>
            </a:r>
            <a:r>
              <a:rPr u="sng"/>
              <a:t>nums</a:t>
            </a:r>
            <a:r>
              <a:t>[j] 的最大运算结果，其中 0&lt;=i&lt;=j&lt;=n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nums.length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</a:t>
            </a:r>
            <a:r>
              <a:rPr u="sng"/>
              <a:t>nums</a:t>
            </a:r>
            <a:r>
              <a:t>[i] &lt;= 2^31 - 1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前缀树做法 &amp; 哈希表做法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* logV)，空间复杂度O(n * logV)，V是数值范围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前缀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前缀树的相关题目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前置知识 : 讲解038-常见经典递归过程解析、讲解044-前缀树原理和代码详解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讲解038-常见经典递归过程解析、讲解044-前缀树原理和代码详解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在二维字符数组中搜索可能的单词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 m x n 二维字符网格 board 和一个单词（字符串）列表 words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返回所有二维网格上的单词。单词必须按照字母顺序，通过 相邻的单元格 内的字母构成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其中“相邻”单元格是那些水平相邻或垂直相邻的单元格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同一个单元格内的字母在一个单词中不允许被重复使用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m, n &lt;= 12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words.length &lt;= 3 * 10^4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words[i].length &lt;= 10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时间复杂度，O(m * n * 4^10)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不管用不用前缀树都是这个复杂度，只不过前缀树可以大量剪枝，优化常数时间</a:t>
            </a:r>
          </a:p>
          <a:p>
            <a:pPr algn="l" defTabSz="434340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空间复杂度，O(words中所有字符串的全部字符数量)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