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构建前缀信息的技巧-解决子数组相关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构建前缀信息的技巧-解决子数组相关问题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26-哈希表的用法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讲解026-哈希表的用法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解决如下问题，时间复杂度O(n)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构建 前缀和数组。快速解决子数组范围求和的问题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构建 前缀和 最早出现的位置。返回 无序数组中 累加和为给定值的 最长子数组长度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构建 前缀和 出现的次数。返回 无序数组中 累加和为给定值的 子数组数量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构建 前缀和 最早出现的位置。返回 无序数组中 正数和负数个数相等的 最长子数组长度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构建 前缀和 最早出现的位置。表现良好的最长时间段问题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构建 前缀和余数 最晚出现的位置。移除的最短子数组长度，使得剩余元素的累加和能被p整除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构建 前缀奇偶状态 最早出现的位置。每个元音包含偶数次的 最长子串长度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构建某个前缀信息 最早出现、最晚出现、出现次数等，是很常见的技巧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除此之外，还有很多种类的前缀信息可以构建出来，解决很多子数组相关问题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更多题目会在 题目系列 里见到，欢迎持续关注、转发，下节见！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