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26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一维差分与等差数列差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一维差分与等差数列差分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无，知道什么是数组就行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无，知道什么是数组就行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一维差分：太简单了，没有理解难度。不支持边操作、边查询。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等差数列差分问题描述：</a:t>
            </a: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一开始1~n范围上的数字都是0。接下来一共有m个操作。</a:t>
            </a: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每次操作：l~r范围上依次加上首项s、末项e、公差d的数列</a:t>
            </a: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最终1~n范围上的每个数字都要正确得到</a:t>
            </a: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等差数列差分的过程：</a:t>
            </a:r>
          </a:p>
          <a:p>
            <a:pPr algn="l" defTabSz="384047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每个操作调用set方法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所有操作完成后在arr上生成两遍前缀和，即调用build方法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arr里就是最终1~n范围上的每个数字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等差数列差分在大厂笔试、面试中还不常见，是比赛必备技巧，但预计会流行</a:t>
            </a:r>
          </a:p>
          <a:p>
            <a:pPr algn="l" defTabSz="693419">
              <a:defRPr sz="302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二维差分会在后续的【必备】课程里进一步讲述，支持边操作、边查询的结构会在【扩展】课程讲述</a:t>
            </a:r>
          </a:p>
        </p:txBody>
      </p:sp>
      <p:sp>
        <p:nvSpPr>
          <p:cNvPr id="154" name="void set(int l, int r, int s, int e, int d) {…"/>
          <p:cNvSpPr txBox="1"/>
          <p:nvPr/>
        </p:nvSpPr>
        <p:spPr>
          <a:xfrm>
            <a:off x="12903667" y="4540765"/>
            <a:ext cx="8802441" cy="251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set(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l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e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l</a:t>
            </a:r>
            <a:r>
              <a:t>] += </a:t>
            </a:r>
            <a:r>
              <a:rPr>
                <a:solidFill>
                  <a:srgbClr val="7E504F"/>
                </a:solidFill>
              </a:rPr>
              <a:t>s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l</a:t>
            </a:r>
            <a:r>
              <a:t> + 1] += </a:t>
            </a:r>
            <a:r>
              <a:rPr>
                <a:solidFill>
                  <a:srgbClr val="7E504F"/>
                </a:solidFill>
              </a:rPr>
              <a:t>d</a:t>
            </a:r>
            <a:r>
              <a:t> - </a:t>
            </a:r>
            <a:r>
              <a:rPr>
                <a:solidFill>
                  <a:srgbClr val="7E504F"/>
                </a:solidFill>
              </a:rPr>
              <a:t>s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r</a:t>
            </a:r>
            <a:r>
              <a:t> + 1] -= </a:t>
            </a:r>
            <a:r>
              <a:rPr>
                <a:solidFill>
                  <a:srgbClr val="7E504F"/>
                </a:solidFill>
              </a:rPr>
              <a:t>d</a:t>
            </a:r>
            <a:r>
              <a:t> + </a:t>
            </a:r>
            <a:r>
              <a:rPr>
                <a:solidFill>
                  <a:srgbClr val="7E504F"/>
                </a:solidFill>
              </a:rPr>
              <a:t>e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r</a:t>
            </a:r>
            <a:r>
              <a:t> + 2] += </a:t>
            </a:r>
            <a:r>
              <a:rPr>
                <a:solidFill>
                  <a:srgbClr val="7E504F"/>
                </a:solidFill>
              </a:rPr>
              <a:t>e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55" name="void build() {…"/>
          <p:cNvSpPr txBox="1"/>
          <p:nvPr/>
        </p:nvSpPr>
        <p:spPr>
          <a:xfrm>
            <a:off x="12923204" y="7405529"/>
            <a:ext cx="6515994" cy="332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build()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 = 1; </a:t>
            </a:r>
            <a:r>
              <a:rPr>
                <a:solidFill>
                  <a:srgbClr val="7E504F"/>
                </a:solidFill>
              </a:rPr>
              <a:t>i</a:t>
            </a:r>
            <a:r>
              <a:t> &lt;= </a:t>
            </a:r>
            <a:r>
              <a:rPr>
                <a:solidFill>
                  <a:srgbClr val="0326CC"/>
                </a:solidFill>
              </a:rPr>
              <a:t>n</a:t>
            </a:r>
            <a:r>
              <a:t>; </a:t>
            </a:r>
            <a:r>
              <a:rPr>
                <a:solidFill>
                  <a:srgbClr val="7E504F"/>
                </a:solidFill>
              </a:rPr>
              <a:t>i</a:t>
            </a:r>
            <a:r>
              <a:t>++)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 += 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 = 1; </a:t>
            </a:r>
            <a:r>
              <a:rPr>
                <a:solidFill>
                  <a:srgbClr val="7E504F"/>
                </a:solidFill>
              </a:rPr>
              <a:t>i</a:t>
            </a:r>
            <a:r>
              <a:t> &lt;= </a:t>
            </a:r>
            <a:r>
              <a:rPr>
                <a:solidFill>
                  <a:srgbClr val="0326CC"/>
                </a:solidFill>
              </a:rPr>
              <a:t>n</a:t>
            </a:r>
            <a:r>
              <a:t>; </a:t>
            </a:r>
            <a:r>
              <a:rPr>
                <a:solidFill>
                  <a:srgbClr val="7E504F"/>
                </a:solidFill>
              </a:rPr>
              <a:t>i</a:t>
            </a:r>
            <a:r>
              <a:t>++)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 += </a:t>
            </a:r>
            <a:r>
              <a:rPr>
                <a:solidFill>
                  <a:srgbClr val="0326CC"/>
                </a:solidFill>
              </a:rPr>
              <a:t>arr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一维差分与等差数列差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一维差分与等差数列差分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9" name="题目1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航班预订统计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这里有 n 个航班，它们分别从 1 到 n 进行编号。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有一份航班预订表 bookings 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表中第 i 条预订记录 bookings[i] = [</a:t>
            </a:r>
            <a:r>
              <a:rPr u="sng"/>
              <a:t>firsti</a:t>
            </a:r>
            <a:r>
              <a:t>, </a:t>
            </a:r>
            <a:r>
              <a:rPr u="sng"/>
              <a:t>lasti</a:t>
            </a:r>
            <a:r>
              <a:t>, </a:t>
            </a:r>
            <a:r>
              <a:rPr u="sng"/>
              <a:t>seatsi</a:t>
            </a:r>
            <a:r>
              <a:t>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意味着在从 </a:t>
            </a:r>
            <a:r>
              <a:rPr u="sng"/>
              <a:t>firsti</a:t>
            </a:r>
            <a:r>
              <a:t> 到 </a:t>
            </a:r>
            <a:r>
              <a:rPr u="sng"/>
              <a:t>lasti</a:t>
            </a:r>
            <a:r>
              <a:t>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包含 </a:t>
            </a:r>
            <a:r>
              <a:rPr u="sng"/>
              <a:t>firsti</a:t>
            </a:r>
            <a:r>
              <a:t> 和 </a:t>
            </a:r>
            <a:r>
              <a:rPr u="sng"/>
              <a:t>lasti</a:t>
            </a:r>
            <a:r>
              <a:t> ）的 每个航班 上预订了 </a:t>
            </a:r>
            <a:r>
              <a:rPr u="sng"/>
              <a:t>seatsi</a:t>
            </a:r>
            <a:r>
              <a:t> 个座位。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请你返回一个长度为 n 的数组 answer，里面的元素是每个航班预定的座位总数。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一维差分与等差数列差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一维差分与等差数列差分</a:t>
            </a:r>
          </a:p>
        </p:txBody>
      </p:sp>
      <p:sp>
        <p:nvSpPr>
          <p:cNvPr id="16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3" name="题目2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等差数列差分模版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一开始1~n范围上的数字都是0，一共有m个操作，每次操作为(l,r,s,e,d)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表示在l~r范围上依次加上首项为s、末项为e、公差为d的数列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M个操作做完之后，统计1~n范围上所有数字的最大值和异或和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l &lt;= r &lt;=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一维差分与等差数列差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一维差分与等差数列差分</a:t>
            </a:r>
          </a:p>
        </p:txBody>
      </p:sp>
      <p:sp>
        <p:nvSpPr>
          <p:cNvPr id="16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7" name="题目3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等差数列差分经典题目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一群人落水后求每个位置的水位高度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问题描述比较复杂，见测试链接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hlinkClick r:id="rId2" invalidUrl="" action="" tgtFrame="" tooltip="" history="1" highlightClick="0" endSnd="0"/>
              </a:rPr>
              <a:t>https://www.luogu.com.cn/problem/P5026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注意：这道题OFFSET的设计，可以避免大量的边界讨论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