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ort-array-by-parity-ii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ind-the-duplicate-number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rapping-rain-water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boats-to-save-people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ntainer-with-most-water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heaters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irst-missing-positiv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无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设置两个指针的技巧，其实这种说法很宽泛，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似乎</a:t>
            </a:r>
            <a:r>
              <a:t> 没什么可总结的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1）有时候所谓的双指针技巧，就单纯是代码过程用双指针的形式表达出来而已。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没有单调性（贪心）方面的考虑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2）有时候的双指针技巧包含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单调性（贪心）方面</a:t>
            </a:r>
            <a:r>
              <a:t>的考虑，牵扯到可能性的取舍。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对分析能力的要求会变高。其实是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先有的思考和优化</a:t>
            </a:r>
            <a:r>
              <a:t>，然后代码变成了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双指针的形式</a:t>
            </a:r>
            <a:r>
              <a:t>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3）所以，双指针这个“皮”不重要，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分析题目单调性（贪心）方面的特征，</a:t>
            </a:r>
            <a:r>
              <a:t>这个能力才重要。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常见的双指针类型：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1）同向双指针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2）快慢双指针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3）从两头往中间的双指针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4）其他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按奇偶排序数组II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给定一个非负整数数组 </a:t>
            </a:r>
            <a:r>
              <a:rPr u="sng"/>
              <a:t>nums</a:t>
            </a:r>
            <a:r>
              <a:t>。</a:t>
            </a:r>
            <a:r>
              <a:rPr u="sng"/>
              <a:t>nums</a:t>
            </a:r>
            <a:r>
              <a:t> 中一半整数是奇数 ，一半整数是偶数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对数组进行排序，以便当 </a:t>
            </a:r>
            <a:r>
              <a:rPr u="sng"/>
              <a:t>nums</a:t>
            </a:r>
            <a:r>
              <a:t>[i] 为奇数时，i也是奇数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 </a:t>
            </a:r>
            <a:r>
              <a:rPr u="sng"/>
              <a:t>nums</a:t>
            </a:r>
            <a:r>
              <a:t>[i] 为偶数时， i 也是 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你可以返回 任何满足上述条件的数组作为答案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https://leetcode.cn/problems/sort-array-by-parity-ii/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不同的说法，同一个题：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给定一个数组arr，请把arr调整成 奇数都在奇数位置 或者 偶数都在偶数位置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寻找重复数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给定一个包含 n + 1 个整数的数组 </a:t>
            </a:r>
            <a:r>
              <a:rPr u="sng"/>
              <a:t>nums</a:t>
            </a:r>
            <a:r>
              <a:t> 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其数字都在 [1, n] 范围内（包括 1 和 n）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可知至少存在一个重复的整数。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 </a:t>
            </a:r>
            <a:r>
              <a:rPr u="sng"/>
              <a:t>nums</a:t>
            </a:r>
            <a:r>
              <a:t> 只有 一个重复的整数 ，返回 这个重复的数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你设计的解决方案必须 不修改 数组 </a:t>
            </a:r>
            <a:r>
              <a:rPr u="sng"/>
              <a:t>nums</a:t>
            </a:r>
            <a:r>
              <a:t> 且只用常量级 O(1) 的额外空间。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https://leetcode.cn/problems/find-the-duplicate-number/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接雨水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 n 个非负整数表示每个宽度为 1 的柱子的高度图，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计算按此排列的柱子，下雨之后能接多少雨水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https://leetcode.cn/problems/trapping-rain-water/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注意：二维接雨水问题，会在宽度优先遍历的章节讲述，后续的【必备】课程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救生艇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给定数组 people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people[i]表示第 i 个人的体重 ，船的数量不限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每艘船可以承载的最大重量为 limit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每艘船最多可同时载两人，但条件是这些人的重量之和最多为 limit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承载所有人所需的最小船数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https://leetcode.cn/problems/boats-to-save-people/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再增加一个要求，如果两人一船那么体重之和必须是偶数，又该怎么做？（大厂真考过）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盛最多水的容器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 n 的整数数组 height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 n 条垂线，第 i 条线的两个端点是 (i, 0) 和 (i, height[i])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找出其中的两条线，使得它们与 x 轴共同构成的容器可以容纳最多的水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返回容器可以储存的最大水量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说明：你不能倾斜容器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https://leetcode.cn/problems/container-with-most-water/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供暖器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冬季已经来临。 你的任务是设计一个有固定加热半径的供暖器向所有房屋供暖。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在加热器的加热半径范围内的每个房屋都可以获得供暖。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现在，给出位于一条水平线上的房屋 houses 和供暖器 heaters 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请你找出并返回可以覆盖所有房屋的最小加热半径。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说明：所有供暖器都遵循你的半径标准，加热的半径也一样。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https://leetcode.cn/problems/heaters/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双指针技巧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双指针技巧与相关题目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7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缺失的第一个正数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给你一个未排序的整数数组 </a:t>
            </a:r>
            <a:r>
              <a:rPr u="sng"/>
              <a:t>nums</a:t>
            </a:r>
            <a:r>
              <a:t> ，请你找出其中没有出现的最小的正整数。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请你实现时间复杂度为 O(n) 并且只使用常数级别额外空间的解决方案。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https://leetcode.cn/problems/first-missing-positive/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玩概念了！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