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koko-eating-bananas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split-array-largest-sum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nowcoder.com/practice/7037a3d57bbd4336856b8e16a9cafd71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find-k-th-smallest-pair-distance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aximum-running-time-of-n-computers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二分答案法与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二分答案法与相关题目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 : 讲解005-对数器、讲解006-基本二分搜索、讲解042-进一步了解对数器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讲解005-对数器、讲解006-基本二分搜索、讲解042-进一步了解对数器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二分答案法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1）估计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最终答案可能的范围</a:t>
            </a:r>
            <a:r>
              <a:t> 是什么，可以定的粗略，反正二分不了几次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2）分析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问题的答案</a:t>
            </a:r>
            <a:r>
              <a:t> 和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给定条件</a:t>
            </a:r>
            <a:r>
              <a:t> 之间的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单调性</a:t>
            </a:r>
            <a:r>
              <a:t>，大部分时候只需要用到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自然智慧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3）建立一个f函数，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当答案固定的情况下</a:t>
            </a:r>
            <a:r>
              <a:t>，判断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给定的条件是否达标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4）在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最终答案可能的范围上不断二分搜索</a:t>
            </a:r>
            <a:r>
              <a:t>，每次用f函数判断，直到二分结束，找到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最合适的答案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核心点：分析单调性、建立f函数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这个技巧常用且重要，一定要引起重视，非常的美、精妙！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以后的课还会经常见到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二分答案法与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二分答案法与相关题目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爱吃香蕉的珂珂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珂珂喜欢吃香蕉。这里有 n 堆香蕉，第 i 堆中有 piles[i] 根香蕉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警卫已经离开了，将在 h 小时后回来。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珂珂可以决定她吃香蕉的速度 k （单位：根/小时)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每个小时，她将会选择一堆香蕉，从中吃掉 k 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如果这堆香蕉少于 k 根，她将吃掉这堆的所有香蕉，然后这一小时内不会再吃更多的香蕉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珂珂喜欢慢慢吃，但仍然想在警卫回来前吃掉所有的香蕉。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返回她可以在 h 小时内吃掉所有香蕉的最小速度 k（k 为整数）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https://leetcode.cn/problems/koko-eating-bananas/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二分答案法与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二分答案法与相关题目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分割数组的最大值(画匠问题)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给定一个非负整数数组 </a:t>
            </a:r>
            <a:r>
              <a:rPr u="sng"/>
              <a:t>nums</a:t>
            </a:r>
            <a:r>
              <a:t> 和一个整数 m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你需要将这个数组分成 m 个非空的连续子数组。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设计一个算法使得这 m 个子数组各自和的最大值最小。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https://leetcode.cn/problems/split-array-largest-sum/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二分答案法与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二分答案法与相关题目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机器人跳跃问题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机器人正在玩一个古老的基于DOS的游戏，游戏中有N+1座建筑，从0到N编号，从左到右排列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编号为0的建筑高度为0个单位，编号为i的建筑的高度为H(i)个单位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起初， 机器人在编号为0的建筑处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每一步，它跳到下一个（右边）建筑。假设机器人在第k个建筑，且它现在的能量值是E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下一步它将跳到第个k+1建筑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它将会得到或者失去正比于与H(k+1)与E之差的能量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 H(k+1) &gt; E 那么机器人就失去H(k+1)-E的能量值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否则它将得到E-H(k+1)的能量值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游戏目标是到达第个N建筑，在这个过程中，能量值不能为负数个单位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现在的问题是机器人以多少能量值开始游戏，才可以保证成功完成游戏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https://www.nowcoder.com/practice/7037a3d57bbd4336856b8e16a9cafd71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二分答案法与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二分答案法与相关题目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找出第K小的数对距离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数对 (a,b) 由整数 a 和 b 组成，其数对距离定义为 a 和 b 的绝对差值。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给你一个整数数组 nums 和一个整数 k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数对由 nums[i] 和 nums[j] 组成且满足 0 &lt;= i &lt; j &lt; nums.length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 所有数对距离中 第 k 小的数对距离。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https://leetcode.cn/problems/find-k-th-smallest-pair-distance/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二分答案法与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二分答案法与相关题目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同时运行N台电脑的最长时间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你有 n 台电脑。给你整数 n 和一个下标从 0 开始的整数数组 batteries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其中第 i 个电池可以让一台电脑 运行 batteries[i] 分钟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你想使用这些电池让 全部 n 台电脑 同时 运行。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一开始，你可以给每台电脑连接 至多一个电池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然后在任意整数时刻，你都可以将一台电脑与它的电池断开连接，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并连接另一个电池，你可以进行这个操作 任意次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新连接的电池可以是一个全新的电池，也可以是别的电脑用过的电池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断开连接和连接新的电池不会花费任何时间。注意，你不能给电池充电。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请你返回你可以让 n 台电脑同时运行的 最长 分钟数。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https://leetcode.cn/problems/maximum-running-time-of-n-computers/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开始玩概念了：“碎片拼接”！很秒！难想！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二分答案法与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二分答案法与相关题目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计算等位时间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给定一个数组arr长度为n，表示n个服务员，每服务一个客人的时间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给定一个正数m，表示有m个人等位，如果你是刚来的人，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每个客人都遵循有空位就上的原则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请问你需要等多久？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假设m远远大于n，比如n &lt;= 10^3, m &lt;= 10^9，该怎么做是最优解？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谷歌的面试，这个题连考了2个月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二分答案法与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二分答案法与相关题目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7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刀砍毒杀怪兽问题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怪兽的初始血量是一个整数</a:t>
            </a:r>
            <a:r>
              <a:rPr u="sng"/>
              <a:t>hp</a:t>
            </a:r>
            <a:r>
              <a:t>，给出每一回合刀砍和毒杀的数值cuts和poisons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第i回合如果用刀砍，怪兽在这回合会直接损失cuts[i]的血，不再有后续效果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第i回合如果用毒杀，怪兽在这回合不会损失血量，但是之后每回合都损失poisons[i]的血量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并且你选择的所有毒杀效果，在之后的回合会叠加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两个数组cuts、poisons，长度都是n，代表你一共可以进行n回合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每一回合你只能选择刀砍或者毒杀中的一个动作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如果你在n个回合内没有直接杀死怪兽，意味着你已经无法有新的行动了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但是怪兽如果有中毒效果的话，那么怪兽依然会不停扣血，直到血量耗尽的那回合死掉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返回至少多少回合怪兽会死掉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数据范围 : 1&lt;=n&lt;=10^5；1&lt;=hp&lt;=10^9；1&lt;=cuts[i]、poisons[i]&lt;=10^9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真实大厂算法笔试题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