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2a2c00e7a88a498693568cef63a4b7bb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daily-temperature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sum-of-subarray-minimums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argest-rectangle-in-histogra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单调栈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13-用数组方式实现栈(常数时间比语言自己提供的好)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讲解013-用数组方式实现栈(常数时间比语言自己提供的好)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单调栈最经典的用法是解决如下问题：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每个位置都求：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0）当前位置的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左侧</a:t>
            </a:r>
            <a:r>
              <a:t>比当前位置的数字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小，且距离最近的位置 </a:t>
            </a:r>
            <a:r>
              <a:t>在哪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1）当前位置的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右侧</a:t>
            </a:r>
            <a:r>
              <a:t>比当前位置的数字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小</a:t>
            </a:r>
            <a:r>
              <a:t>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且距离最近的位置</a:t>
            </a:r>
            <a:r>
              <a:t> 在哪</a:t>
            </a:r>
          </a:p>
          <a:p>
            <a:pPr algn="l" defTabSz="775969">
              <a:defRPr sz="3384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或者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每个位置都求：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0）当前位置的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左侧</a:t>
            </a:r>
            <a:r>
              <a:t>比当前位置的数字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大</a:t>
            </a:r>
            <a:r>
              <a:t>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且距离最近的位置</a:t>
            </a:r>
            <a:r>
              <a:t> 在哪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1）当前位置的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右侧</a:t>
            </a:r>
            <a:r>
              <a:t>比当前位置的数字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大</a:t>
            </a:r>
            <a:r>
              <a:t>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且距离最近的位置</a:t>
            </a:r>
            <a:r>
              <a:t> 在哪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用单调栈的方式可以做到：求解过程中，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单调栈所有调整的总代价为O(n)，单次操作的均摊代价为O(1)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注意：这是单调栈最经典的用法，可以解决很多题目，下节课将继续介绍其他的用法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注意：单调栈可以和很多技巧交叉使用！比如：动态规划+单调栈优化，会在【扩展】课程里讲述</a:t>
            </a:r>
          </a:p>
        </p:txBody>
      </p:sp>
      <p:sp>
        <p:nvSpPr>
          <p:cNvPr id="154" name="单调栈过程详细图解：…"/>
          <p:cNvSpPr txBox="1"/>
          <p:nvPr/>
        </p:nvSpPr>
        <p:spPr>
          <a:xfrm>
            <a:off x="17069182" y="6549129"/>
            <a:ext cx="6135109" cy="201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600">
                <a:solidFill>
                  <a:srgbClr val="000000"/>
                </a:solidFill>
              </a:defRPr>
            </a:pPr>
            <a:r>
              <a:t>单调栈过程详细图解：</a:t>
            </a:r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1，数组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无重复值</a:t>
            </a:r>
            <a:r>
              <a:t>的情况</a:t>
            </a:r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2，数组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有重复值</a:t>
            </a:r>
            <a:r>
              <a:t>的情况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单调栈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单调栈-上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8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单调栈最经典用法的模版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https://www.nowcoder.com/practice/2a2c00e7a88a498693568cef63a4b7bb</a:t>
            </a:r>
          </a:p>
        </p:txBody>
      </p:sp>
      <p:sp>
        <p:nvSpPr>
          <p:cNvPr id="159" name="关键！不同题目中相等值出现时的处理！用后续的题目说明！"/>
          <p:cNvSpPr txBox="1"/>
          <p:nvPr/>
        </p:nvSpPr>
        <p:spPr>
          <a:xfrm>
            <a:off x="5962649" y="8164447"/>
            <a:ext cx="1245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关键！不同题目中相等值出现时的处理！用后续的题目说明！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单调栈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单调栈-上</a:t>
            </a:r>
          </a:p>
        </p:txBody>
      </p:sp>
      <p:sp>
        <p:nvSpPr>
          <p:cNvPr id="16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每日温度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给定一个整数数组 temperatures ，表示每天的温度，返回一个数组 answer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answer[i] 是指对于第 i 天，下一个更高温度出现在几天后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如果气温在这之后都不会升高，请在该位置用 0 来代替。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https://leetcode.cn/problems/daily-temperatures/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单调栈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单调栈-上</a:t>
            </a:r>
          </a:p>
        </p:txBody>
      </p:sp>
      <p:sp>
        <p:nvSpPr>
          <p:cNvPr id="16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7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子数组的最小值之和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给定一个整数数组 arr，找到 min(b) 的总和，其中 b 的范围为 arr 的每个（连续）子数组。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由于答案可能很大，因此 返回答案模 10^9 + 7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https://leetcode.cn/problems/sum-of-subarray-minimums/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注意这道题答案很大，要求取模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对取模不熟悉的同学可以看一下：讲解041-同余原理的部分，讲了为什么要取模以及怎么取模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单调栈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单调栈-上</a:t>
            </a:r>
          </a:p>
        </p:txBody>
      </p:sp>
      <p:sp>
        <p:nvSpPr>
          <p:cNvPr id="17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1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柱状图中最大的矩形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 n 个非负整数，用来表示柱状图中各个柱子的高度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每个柱子彼此相邻，且宽度为 1 。求在该柱状图中，能够勾勒出来的矩形的最大面积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测试链接：</a:t>
            </a:r>
            <a:r>
              <a:rPr>
                <a:hlinkClick r:id="rId2" invalidUrl="" action="" tgtFrame="" tooltip="" history="1" highlightClick="0" endSnd="0"/>
              </a:rPr>
              <a:t>https://leetcode.cn/problems/largest-rectangle-in-histogram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单调栈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单调栈-上</a:t>
            </a:r>
          </a:p>
        </p:txBody>
      </p:sp>
      <p:sp>
        <p:nvSpPr>
          <p:cNvPr id="17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最大矩形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给定一个仅包含 0 和 1 、大小为 rows * cols 的二维二进制矩阵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找出只包含 1 的最大矩形，并返回其面积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测试链接：https://leetcode.cn/problems/maximal-rectangle/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