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width-ramp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remove-duplicate-letters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77199defc4b74b24b8ebf6244e1793de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count-submatrices-with-all-one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单调栈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52-单调栈-上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讲解052-单调栈-上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除了单调栈最经典的用法之外，在很多问题里单调栈还可以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维持求解答案的可能性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1）单调栈里的所有对象按照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规定好的单调性来组织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2）当某个对象进入单调栈时，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会从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栈顶开始 </a:t>
            </a:r>
            <a:r>
              <a:t>依次淘汰单调栈里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对后续求解答案没有帮助</a:t>
            </a:r>
            <a:r>
              <a:t> 的对象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3）每个对象从栈顶弹出的时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结算当前对象参与的答案</a:t>
            </a:r>
            <a:r>
              <a:t>，随后这个对象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不再参与后续求解答案的过程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4）其实是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先有对题目的分析！</a:t>
            </a:r>
            <a:r>
              <a:t>进而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发现单调性</a:t>
            </a:r>
            <a:r>
              <a:t>，然后利用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单调栈的特征 </a:t>
            </a:r>
            <a:r>
              <a:t>去实现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单调栈可以和很多技巧交叉使用！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比如：动态规划+单调栈优化，会在【扩展】课程里讲述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单调栈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最大宽度坡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给定一个整数数组 A，坡是元组 (i, j)，其中  i &lt; j 且 A[i] &lt;= A[j]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这样的坡的宽度为 j - i，找出 A 中的坡的最大宽度，如果不存在，返回 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https://leetcode.cn/problems/maximum-width-ramp/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单调栈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去除重复字母保证剩余字符串的字典序最小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 s ，请你去除字符串中重复的字母，使得每个字母只出现一次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需保证 返回结果的字典序最小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要求不能打乱其他字符的相对位置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https://leetcode.cn/problems/remove-duplicate-letters/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单调栈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大鱼吃小鱼问题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给定一个数组arr，每个值代表鱼的体重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每一轮，每条鱼都会吃掉右边离自己最近比自己体重小的鱼，每条鱼向右找只吃一条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但是吃鱼这件事是同时发生的，也就是同一轮在A吃掉B的同时，A也可能被别的鱼吃掉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如果有多条鱼在当前轮找到的是同一条小鱼，那么在这一轮，这条小鱼同时被这些大鱼吃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请问多少轮后，鱼的数量就固定了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 : 8 3 1 5 6 7 2 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第一轮 : 8吃3；3吃1；5、6、7吃2；4没有被吃。数组剩下 8 5 6 7 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第二轮 : 8吃5；5、6、7吃4。数组剩下 8 6 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第三轮 : 8吃6。数组剩下 8 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第四轮 : 8吃7。数组剩下 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过程结束，返回4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https://www.nowcoder.com/practice/77199defc4b74b24b8ebf6244e1793de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单调栈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统计全1子矩形的数量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 m * n 的矩阵 mat，其中只有0和1两种值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请你返回有多少个 子矩形 的元素全部都是1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https://leetcode.cn/problems/count-submatrices-with-all-ones/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注意：讲解052-单调栈-上，里面的“柱状图中最大的矩形”+“全是1的最大矩形”问题要先理解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