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liding-window-maximum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longest-continuous-subarray-with-absolute-diff-less-than-or-equal-to-limit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698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单调队列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单调队列-上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讲解013-用数组方式实现队列(常数时间比语言自己提供的好)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讲解049-滑动窗口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单调队列最经典的用法是解决如下问题：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滑动窗口在滑动时，r++代表右侧数字进窗口，l++代表左侧数字出窗口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这个过程中，想随时得到当前滑动窗口的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最大值</a:t>
            </a:r>
            <a:r>
              <a:t> 或者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最小值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窗口滑动的过程中，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单调队列所有调整的总代价为O(n)，单次操作的均摊代价为O(1)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图解一下！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注意：这是单调队列最经典的用法，可以解决很多题目，下节课将继续介绍其他的用法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注意：单调队列可以和很多技巧交叉使用！比如：动态规划+单调队列优化，会在【扩展】课程里讲述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单调队列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单调队列-上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滑动窗口最大值（单调队列经典用法模版）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给你一个整数数组 nums，有一个大小为 k 的滑动窗口从数组的最左侧移动到数组的最右侧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你只可以看到在滑动窗口内的 k 个数字。滑动窗口每次只向右移动一位。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滑动窗口中的最大值 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https://leetcode.cn/problems/sliding-window-maximum/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单调队列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单调队列-上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绝对差不超过限制的最长连续子数组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给你一个整数数组 nums ，和一个表示限制的整数 limit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请你返回最长连续子数组的长度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该子数组中的任意两个元素之间的绝对差必须小于或者等于 limit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如果不存在满足条件的子数组，则返回 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https://leetcode.cn/problems/longest-continuous-subarray-with-absolute-diff-less-than-or-equal-to-limit/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单调队列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单调队列-上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接取落水的最小花盆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老板需要你帮忙浇花。给出 N 滴水的坐标，y 表示水滴的高度，x 表示它下落到 x 轴的位置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每滴水以每秒1个单位长度的速度下落。你需要把花盆放在 x 轴上的某个位置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使得从被花盆接着的第 1 滴水开始，到被花盆接着的最后 1 滴水结束，之间的时间差至少为 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我们认为，只要水滴落到 x 轴上，与花盆的边沿对齐，就认为被接住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给出 N 滴水的坐标和 D 的大小，请算出最小的花盆的宽度 W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https://www.luogu.com.cn/problem/P2698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