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hortest-subarray-with-sum-at-least-k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-value-of-equation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number-of-tasks-you-can-assign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单调队列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54-单调队列-上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讲解054-单调队列-上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除了单调队列最经典的用法之外，在很多问题里单调队列还可以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维持求解答案的可能性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1）单调队列里的所有对象按照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规定好的单调性来组织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2）当某个对象从队尾进入单调队列时，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会从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队头 </a:t>
            </a:r>
            <a:r>
              <a:t>或者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队尾 </a:t>
            </a:r>
            <a:r>
              <a:t>依次淘汰单调队列里，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对后续求解答案没有帮助</a:t>
            </a:r>
            <a:r>
              <a:t> 的对象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3）每个对象一旦从单调队列弹出，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可以结算此时这个对象参与的答案</a:t>
            </a:r>
            <a:r>
              <a:t>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随后这个对象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不再参与后续求解答案的过程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4）其实是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先有对题目的分析！</a:t>
            </a:r>
            <a:r>
              <a:t>进而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发现单调性</a:t>
            </a:r>
            <a:r>
              <a:t>，然后利用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单调队列的特征 </a:t>
            </a:r>
            <a:r>
              <a:t>去实现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单调队列可以和很多技巧交叉使用！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比如：动态规划+单调队列优化，会在【扩展】课程里讲述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单调队列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和至少为K的最短子数组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给定一个数组arr，其中的值有可能正、负、0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给定一个正数k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返回累加和&gt;=k的所有子数组中，最短的子数组长度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https://leetcode.cn/problems/shortest-subarray-with-sum-at-least-k/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注意：本题用到构建前缀和的技巧，不熟悉的同学可以去看，讲解046-构建前缀信息的技巧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单调队列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满足不等式的最大值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给你一个数组 points 和一个整数 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数组中每个元素都表示二维平面上的点的坐标，并按照横坐标 x 的值从小到大排序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也就是说 points[i] = [xi, yi]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并且在 1 &lt;= i &lt; j &lt;= points.length 的前提下，xi &lt; xj 总成立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 yi + yj + |xi - xj| 的 最大值，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|xi - xj| &lt;= k 且 1 &lt;= i &lt; j &lt;= points.length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题目测试数据保证至少存在一对能够满足 |xi - xj| &lt;= k 的点。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https://leetcode.cn/problems/max-value-of-equation/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单调队列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单调队列-下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你可以安排的最多任务数目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 n 个任务和 m 个工人。每个任务需要一定的力量值才能完成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需要的力量值保存在下标从 0 开始的整数数组 tasks 中，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第i个任务需要 tasks[i] 的力量才能完成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每个工人的力量值保存在下标从 0 开始的整数数组workers中，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第j个工人的力量值为 workers[j]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每个工人只能完成一个任务，且力量值需要大于等于该任务的力量要求值，即workers[j]&gt;=tasks[i]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除此以外，你还有 pills 个神奇药丸，可以给 一个工人的力量值 增加 strength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你可以决定给哪些工人使用药丸，但每个工人 最多 只能使用 一片 药丸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给你下标从 0 开始的整数数组tasks 和 workers 以及两个整数 pills 和 strength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 最多 有多少个任务可以被完成。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https://leetcode.cn/problems/maximum-number-of-tasks-you-can-assign/</a:t>
            </a: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2519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注意：本题大思路用到二分答案法，不熟悉的同学可以去看，讲解051-二分答案法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