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number-of-island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rrounded-region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king-a-large-island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bricks-falling-when-hit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洪水填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洪水填充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38-常见经典递归过程解析，其中的带路径的递归过程解析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讲解038-常见经典递归过程解析，其中的带路径的递归过程解析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洪水填充是一种很简单的技巧，设置路径信息进行剪枝和统计，类似感染的过程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路径信息不撤销，来保证每一片的感染过程可以得到区分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看似是暴力递归过程，其实时间复杂度非常好，遍历次数和样本数量的规模一致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洪水填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洪水填充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 '1'（陆地）和 '0'（水）组成的的二维网格，请你计算网格中岛屿的数量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岛屿总是被水包围，并且每座岛屿只能由水平方向和/或竖直方向上相邻的陆地连接形成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此外，你可以假设该网格的四条边均被水包围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https://leetcode.cn/problems/number-of-islands/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洪水填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洪水填充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被围绕的区域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 m x n 的矩阵 board ，由若干字符 'X' 和 'O' ，找到所有被 'X' 围绕的区域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并将这些区域里所有的 'O' 用 'X' 填充。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https://leetcode.cn/problems/surrounded-regions/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洪水填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洪水填充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最大人工岛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给你一个大小为 n * n 二进制矩阵 grid 。最多 只能将一格 0 变成 1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返回执行此操作后，grid 中最大的岛屿面积是多少？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 由一组上、下、左、右四个方向相连的 1 形成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https://leetcode.cn/problems/making-a-large-island/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洪水填充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洪水填充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打砖块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 m * n 的二元网格 grid ，其中 1 表示砖块，0 表示空白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砖块 稳定（不会掉落）的前提是：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一块砖直接连接到网格的顶部，或者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至少有一块相邻（4 个方向之一）砖块 稳定 不会掉落时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给你一个数组 hits ，这是需要依次消除砖块的位置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每当消除 hits[i] = (rowi, coli) 位置上的砖块时，对应位置的砖块（若存在）会消失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然后其他的砖块可能因为这一消除操作而 掉落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一旦砖块掉落，它会 立即 从网格 grid 中消失（即，它不会落在其他稳定的砖块上）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返回一个数组 result ，其中 result[i] 表示第 i 次消除操作对应掉落的砖块数目。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注意，消除可能指向是没有砖块的空白位置，如果发生这种情况，则没有砖块掉落。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https://leetcode.cn/problems/bricks-falling-when-hit/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