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88f7e156ca7d43a1a535f619cd3f495c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U107394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13-数组实现队列、讲解019-算法笔试更推荐静态空间的方式、讲解025-堆结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讲解013-数组实现队列、讲解019-算法笔试更推荐静态空间的方式、讲解025-堆结构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有向 vs 无向、不带权 vs 带权。入参一般为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节点数量n和所有的边</a:t>
            </a:r>
            <a:r>
              <a:t> 或者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直接给图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建图的三种方式，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我们图解一下！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1，邻接矩阵（适合点的数量不多的图）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2，邻接表（最常用的方式）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3，链式前向星（空间要求严苛情况下使用。比赛必用，大厂笔试、面试不常用）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【必备】课程里涉及图的内容：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建图、链式前向星、拓扑排序、最小生成树、bfs、双向广搜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最短路（Dijkstra、A*、Floyd、Bellman-Ford、SPFA）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【挺难】课程里涉及图的内容：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基环树、欧拉回路、割点和桥、强连通分量、双连通分量、最大流、费用流、二分图的最大匹配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三种方式的建图和遍历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拓扑排序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拓扑排序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每个节点的前置节点都在这个节点之前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要求：有向图、没有环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拓扑排序的顺序可能不只一种。拓扑排序也可以用来判断有没有环。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1</a:t>
            </a:r>
            <a:r>
              <a:t>）在图中找到所有入度为</a:t>
            </a:r>
            <a:r>
              <a:t>0</a:t>
            </a:r>
            <a:r>
              <a:t>的点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2</a:t>
            </a:r>
            <a:r>
              <a:t>）把所有入度为</a:t>
            </a:r>
            <a:r>
              <a:t>0</a:t>
            </a:r>
            <a:r>
              <a:t>的点在图中删掉，重点是删掉影响！继续找到入度为</a:t>
            </a:r>
            <a:r>
              <a:t>0</a:t>
            </a:r>
            <a:r>
              <a:t>的点并删掉影响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3</a:t>
            </a:r>
            <a:r>
              <a:t>）直到所有点都被删掉，依次删除的顺序就是正确的拓扑排序结果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4）如果无法把所有的点都删掉，说明有向图里有环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注意：本节课讲解拓扑排序直接使用解决的题目，下节课会讲拓扑排序扩展技巧解决的题目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拓扑排序模版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邻接表建图（动态方式）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链式前向星建图（静态方式）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https://leetcode.cn/problems/course-schedule-ii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https://www.nowcoder.com/practice/88f7e156ca7d43a1a535f619cd3f495c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字典序最小的拓扑排序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要求返回所有正确的拓扑排序中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字典序最小 </a:t>
            </a:r>
            <a:r>
              <a:t>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建图请使用链式前向星方式，因为比赛平台用其他建图方式会卡空间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https://www.luogu.com.cn/problem/U107394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注意：解决该问题需要使用小根堆，不熟悉的同学去看，讲解025-堆结构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火星词典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现有一种使用英语字母的火星语言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这门语言的字母顺序对你来说是未知的。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给你一个来自这种外星语言字典的字符串列表 words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words 中的字符串已经 按这门新语言的字母顺序进行了排序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如果这种说法是错误的，并且给出的 words 不能对应任何字母的顺序，则返回 ""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否则，返回一个按新语言规则的 字典递增顺序 排序的独特字符串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如果有多个解决方案，则返回其中任意一个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words中的单词一定都是小写英文字母组成的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https://leetcode.cn/problems/alien-dictionary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建图、链式前向星、拓扑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建图、链式前向星、拓扑排序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戳印序列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你想最终得到"abcbc"，认为初始序列为"?????"。印章是"abc"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那么可以先用印章盖出"??abc"的状态，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然后用印章最左字符和序列的0位置对齐，就盖出了"abcbc"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这个过程中，"??abc"中的a字符，被印章中的c字符覆盖了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每次盖章的时候，印章必须完全盖在序列内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给定一个字符串target是最终的目标，长度为n，认为初始序列为n个'?'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给定一个印章字符串stamp，目标是最终盖出target，但是印章的使用次数必须在10*n次以内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返回一个数组，该数组由每个回合中被印下的最左边字母的索引组成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上面的例子返回[2,0]，表示印章最左字符依次和序列2位置、序列0位置对齐盖下去，就得到了target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如果不能在10*n次内印出序列，就返回一个空数组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https://leetcode.cn/problems/stamping-the-sequence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