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optimize-water-distribution-in-a-village/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checking-existence-of-edge-length-limited-paths/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最小生成树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最小生成树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 :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 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讲解025、026、027 - 堆的内容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讲解056、057 - 并查集的内容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讲解059~讲解065都是【必备】课程有关图的内容，建议从头开始学习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最小生成树：在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无向带权图 </a:t>
            </a:r>
            <a:r>
              <a:t>中选择择一些边，在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保证联通性</a:t>
            </a:r>
            <a:r>
              <a:t> 的情况下，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边的总权值最小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最小生成树可能不只一棵，只要保证边的总权值最小，就都是正确的最小生成树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如果无向带权图有n个点，那么最小生成树一定有n-1条边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扩展：最小生成树一定是最小瓶颈树（题目5）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注意：最小生成树扩展很多，除了这节课讲的，大部分都是比赛需要的内容，有兴趣可以继续研究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最小生成树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最小生成树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Kruskal算法（最常用）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Kruskal算法（最常用）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把所有的边，根据权值从小到大排序，从权值小的边开始考虑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 </a:t>
            </a:r>
            <a:r>
              <a:t>如果连接当前的边不会形成环，就选择当前的边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 </a:t>
            </a:r>
            <a:r>
              <a:t>如果连接当前的边会形成环，就不要当前的边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 </a:t>
            </a:r>
            <a:r>
              <a:t>考察完所有边之后，最小生成树的也就得到了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证明略！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时间复杂度O(m * log m) + O(n) + O(m)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最小生成树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最小生成树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实现</a:t>
            </a:r>
            <a:r>
              <a:t>Kruskal算法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返回最小生成树的最小权值和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https://www.luogu.com.cn/problem/P3366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最小生成树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最小生成树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Prim算法（不算常用）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Prim</a:t>
            </a:r>
            <a:r>
              <a:t>算法（不算常用）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</a:t>
            </a:r>
            <a:r>
              <a:t>解锁的点的集合叫set（普通集合）、解锁的边的集合叫heap（小根堆）。set和heap都为空。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 可从任意点开始，开始点加入到set，开始点的所有边加入到heap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 从heap中弹出权值最小的边e，查看边e所去往的点x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A. 如果x已经在set中，边e舍弃，重复步骤3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B. 如果x不在set中，边e属于最小生成树，把x加入set，重复步骤3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 当heap为空，最小生成树的也就得到了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证明略！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时间复杂度O(n + m) + O(m * log 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最小生成树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最小生成树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Prim算法的优化（比较难，不感兴趣可以跳过）请一定要对堆很熟悉！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Prim</a:t>
            </a:r>
            <a:r>
              <a:t>算法的优化（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比较难，不感兴趣可以跳过</a:t>
            </a:r>
            <a:r>
              <a:t>）请一定要对堆很熟悉！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小根堆里放(节点，到达节点的花费)，根据 到达节点的花费 来组织小根堆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 小根堆弹出(u节点，到达u节点的花费y)，y累加到总权重上去，然后考察u出发的每一条边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假设，u出发的边，去往v节点，权重w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A. 如果v已经弹出过了（发现过），忽略该边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B. 如果v从来没有进入过堆，向堆里加入记录(v, w)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C. 如果v在堆里，且记录为(v, x)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1）如果w &lt; x，则记录更新成(v, w)，然后调整该记录在堆中的位置（维持小根堆）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2）如果w &gt;= x，忽略该边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 重复步骤2，直到小根堆为空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时间复杂度O(n+m) + O((m+n) * log 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最小生成树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最小生成树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实现</a:t>
            </a:r>
            <a:r>
              <a:t>Prim算法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普通版 + 优化版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返回最小生成树的最小权值和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https://www.luogu.com.cn/problem/P3366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最小生成树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最小生成树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水资源分配优化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村里面一共有 n 栋房子。我们希望通过建造水井和铺设管道来为所有房子供水。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对于每个房子 i，我们有两种可选的供水方案：一种是直接在房子内建造水井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成本为 wells[i - 1] （注意 -1 ，因为 索引从0开始 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另一种是从另一口井铺设管道引水，数组 pipes 给出了在房子间铺设管道的成本，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其中每个 pipes[j] = [house1j, house2j, costj]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代表用管道将 house1j 和 house2j连接在一起的成本。连接是双向的。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请返回 为所有房子都供水的最低总成本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https://leetcode.cn/problems/optimize-water-distribution-in-a-village/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最小生成树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最小生成树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检查边长度限制的路径是否存在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 n 个点组成的无向图边集 edgeList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 edgeList[i] = [ui, vi, disi] 表示点 ui 和点 vi 之间有一条长度为 disi 的边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请注意，两个点之间可能有 超过一条边 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给你一个查询数组queries ，其中 queries[j] = [pj, qj, limitj]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你的任务是对于每个查询 queries[j] ，判断是否存在从 pj 到 qj 的路径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且这条路径上的每一条边都 严格小于 limitj 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请你返回一个 布尔数组 answer ，其中 answer.length == queries.length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 queries[j] 的查询结果为 true 时， answer 第 j 个值为 true ，否则为 false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hlinkClick r:id="rId2" invalidUrl="" action="" tgtFrame="" tooltip="" history="1" highlightClick="0" endSnd="0"/>
              </a:rPr>
              <a:t>https://leetcode.cn/problems/checking-existence-of-edge-length-limited-paths/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最小生成树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最小生成树</a:t>
            </a:r>
          </a:p>
        </p:txBody>
      </p:sp>
      <p:sp>
        <p:nvSpPr>
          <p:cNvPr id="18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5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繁忙的都市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一个非常繁忙的大都市，城市中的道路十分的拥挤，于是市长决定对其中的道路进行改造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城市的道路是这样分布的：城市中有n个交叉路口，有些交叉路口之间有道路相连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两个交叉路口之间最多有一条道路相连接，这些道路是双向的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且把所有的交叉路口直接或间接的连接起来了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每条道路都有一个分值，分值越小表示这个道路越繁忙，越需要进行改造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但是市政府的资金有限，市长希望进行改造的道路越少越好，于是他提出下面的要求：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1. 改造的那些道路能够把所有的交叉路口直接或间接的连通起来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2. 在满足要求1的情况下，改造的道路尽量少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3. 在满足要求1、2的情况下，改造的那些道路中分值最大的道路分值尽量小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作为市规划局的你，应当作出最佳的决策，选择哪些道路应当被修建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返回选出了几条道路 以及 分值最大的那条道路的分值是多少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https://www.luogu.com.cn/problem/P2330</a:t>
            </a:r>
          </a:p>
        </p:txBody>
      </p:sp>
      <p:sp>
        <p:nvSpPr>
          <p:cNvPr id="186" name="最小生成树一定是最小瓶颈树…"/>
          <p:cNvSpPr txBox="1"/>
          <p:nvPr/>
        </p:nvSpPr>
        <p:spPr>
          <a:xfrm>
            <a:off x="17214874" y="2116846"/>
            <a:ext cx="605790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最小生成树一定是最小瓶颈树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证明略！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