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n/problems/maximum-frequency-stack/" TargetMode="Externa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n/problems/insert-delete-getrandom-o1/" TargetMode="Externa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第08节 </a:t>
            </a:r>
          </a:p>
          <a:p>
            <a:pPr>
              <a:lnSpc>
                <a:spcPct val="81000"/>
              </a:lnSpc>
            </a:pPr>
            <a:r>
              <a:t>前缀树、数据结构设计题、嵌套递归模型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4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题目07</a:t>
            </a:r>
          </a:p>
        </p:txBody>
      </p:sp>
      <p:sp>
        <p:nvSpPr>
          <p:cNvPr id="14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解决一切嵌套计算问题的递归模型</a:t>
            </a:r>
          </a:p>
        </p:txBody>
      </p:sp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前缀树（</a:t>
            </a:r>
            <a:r>
              <a:t>trie</a:t>
            </a:r>
            <a:r>
              <a:t>）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  <a:r>
              <a:t>）单个字符串中，字符从前到后的加到一棵多叉树上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</a:t>
            </a:r>
            <a:r>
              <a:t>）字符放在路上，节点上有专属的数据项（常见的是</a:t>
            </a:r>
            <a:r>
              <a:t>pass</a:t>
            </a:r>
            <a:r>
              <a:t>和</a:t>
            </a:r>
            <a:r>
              <a:t>end</a:t>
            </a:r>
            <a:r>
              <a:t>值）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</a:t>
            </a:r>
            <a:r>
              <a:t>）所有样本都这样添加，如果没有路就新建，如有路就复用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</a:t>
            </a:r>
            <a:r>
              <a:t>）沿途节点的</a:t>
            </a:r>
            <a:r>
              <a:t>pass</a:t>
            </a:r>
            <a:r>
              <a:t>值增加</a:t>
            </a:r>
            <a:r>
              <a:t>1</a:t>
            </a:r>
            <a:r>
              <a:t>，每个字符串结束时来到的节点</a:t>
            </a:r>
            <a:r>
              <a:t>end</a:t>
            </a:r>
            <a:r>
              <a:t>值增加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可以完成前缀相关的查询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前缀树（</a:t>
            </a:r>
            <a:r>
              <a:t>trie</a:t>
            </a:r>
            <a:r>
              <a:t>）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设计一种结构。用户可以：</a:t>
            </a:r>
            <a:endParaRPr sz="1944"/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  <a:r>
              <a:t>）</a:t>
            </a:r>
            <a:r>
              <a:t>void insert(String str)</a:t>
            </a:r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添加str，可以重复添加，每次加</a:t>
            </a:r>
            <a:r>
              <a:t>1</a:t>
            </a:r>
            <a:r>
              <a:t>个</a:t>
            </a:r>
            <a:endParaRPr sz="1944"/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</a:t>
            </a:r>
            <a:r>
              <a:t>）</a:t>
            </a:r>
            <a:r>
              <a:t>int countWordsEqualTo(String str)</a:t>
            </a:r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t>查询str有几个</a:t>
            </a:r>
            <a:endParaRPr sz="1944"/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void erase(String str)</a:t>
            </a:r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t>删掉str，每次删</a:t>
            </a:r>
            <a:r>
              <a:t>1</a:t>
            </a:r>
            <a:r>
              <a:t>个</a:t>
            </a:r>
            <a:endParaRPr sz="1944"/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</a:t>
            </a:r>
            <a:r>
              <a:t>）</a:t>
            </a:r>
            <a:r>
              <a:t>int</a:t>
            </a:r>
            <a:r>
              <a:t> </a:t>
            </a:r>
            <a:r>
              <a:t>countWordsStartingWith(String str) </a:t>
            </a:r>
          </a:p>
          <a:p>
            <a:pPr marL="0" indent="0" defTabSz="3703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t>查询有多少个字符串，是以</a:t>
            </a:r>
            <a:r>
              <a:t>str</a:t>
            </a:r>
            <a:r>
              <a:t>做前缀的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前缀树的数组实现方法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前缀树的哈希表实现方法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设计一个包含一些单词的特殊词典，并能够通过前缀和后缀来检索单词。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 WordFilter 类：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WordFilter(string[] words) 使用词典中的单词 words 初始化对象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f(string </a:t>
            </a:r>
            <a:r>
              <a:rPr u="sng"/>
              <a:t>pref</a:t>
            </a:r>
            <a:r>
              <a:t>, string </a:t>
            </a:r>
            <a:r>
              <a:rPr u="sng"/>
              <a:t>suff</a:t>
            </a:r>
            <a:r>
              <a:t>) 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返回词典中具有前缀 prefix 和后缀 </a:t>
            </a:r>
            <a:r>
              <a:rPr u="sng"/>
              <a:t>suff</a:t>
            </a:r>
            <a:r>
              <a:t> 的单词的下标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如果存在不止一个满足要求的下标，返回其中 最大的下标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如果不存在这样的单词，返回 -1 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https://leetcode.cn/problems/prefix-and-suffix-search/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来自字节飞书团队笔试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所有数组的的长度都&gt;=2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假设数组a和数组b为两组信号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length(b) &lt;= length(a)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对于任意0&lt;=i&lt;length(b), 有b[i+1] - b[i] == a[i+1] - a[i]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那么就称信号b和信号a一致，记为b==a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给你好多b数组，假设有m个: b0数组、b1数组...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给你好多a数组，假设有n个: a0数组、a1数组...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返回一个长度为m的结果数组</a:t>
            </a:r>
            <a:r>
              <a:rPr u="sng"/>
              <a:t>ans</a:t>
            </a:r>
            <a:r>
              <a:t>，</a:t>
            </a:r>
            <a:r>
              <a:rPr u="sng"/>
              <a:t>ans</a:t>
            </a:r>
            <a:r>
              <a:t>[i]表示 : </a:t>
            </a:r>
            <a:r>
              <a:rPr u="sng"/>
              <a:t>bi</a:t>
            </a:r>
            <a:r>
              <a:t>数组和多少个a数组一致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3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设计一个类似堆栈的数据结构，将元素推入堆栈，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并从堆栈中弹出出现频率最高的元素。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 FreqStack 类: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FreqStack() 构造一个空的堆栈。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push(</a:t>
            </a:r>
            <a:r>
              <a:rPr u="sng"/>
              <a:t>int</a:t>
            </a:r>
            <a:r>
              <a:t> </a:t>
            </a:r>
            <a:r>
              <a:rPr u="sng"/>
              <a:t>val</a:t>
            </a:r>
            <a:r>
              <a:t>) 将一个整数 </a:t>
            </a:r>
            <a:r>
              <a:rPr u="sng"/>
              <a:t>val</a:t>
            </a:r>
            <a:r>
              <a:t> 压入栈顶。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int</a:t>
            </a:r>
            <a:r>
              <a:t> pop() 删除并返回堆栈中出现频率最高的元素。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如果出现频率最高的元素不只一个，则移除并返回最接近栈顶的元素。</a:t>
            </a:r>
            <a:endParaRPr>
              <a:solidFill>
                <a:srgbClr val="000000"/>
              </a:solidFill>
            </a:endParaRP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374904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https://leetcode.cn/problems/maximum-frequency-stack/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</a:t>
            </a:r>
          </a:p>
        </p:txBody>
      </p:sp>
      <p:sp>
        <p:nvSpPr>
          <p:cNvPr id="13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实现RandomizedSet 类：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RandomizedSet() 初始化 RandomizedSet 对象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bool</a:t>
            </a:r>
            <a:r>
              <a:t> insert(</a:t>
            </a:r>
            <a:r>
              <a:rPr u="sng"/>
              <a:t>int</a:t>
            </a:r>
            <a:r>
              <a:t> </a:t>
            </a:r>
            <a:r>
              <a:rPr u="sng"/>
              <a:t>val</a:t>
            </a:r>
            <a:r>
              <a:t>) 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当元素 </a:t>
            </a:r>
            <a:r>
              <a:rPr u="sng"/>
              <a:t>val</a:t>
            </a:r>
            <a:r>
              <a:t> 不存在时，向集合中插入该项，并返回 true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否则，返回 false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bool</a:t>
            </a:r>
            <a:r>
              <a:t> remove(</a:t>
            </a:r>
            <a:r>
              <a:rPr u="sng"/>
              <a:t>int</a:t>
            </a:r>
            <a:r>
              <a:t> </a:t>
            </a:r>
            <a:r>
              <a:rPr u="sng"/>
              <a:t>val</a:t>
            </a:r>
            <a:r>
              <a:t>) 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当元素 </a:t>
            </a:r>
            <a:r>
              <a:rPr u="sng"/>
              <a:t>val</a:t>
            </a:r>
            <a:r>
              <a:t> 存在时，从集合中移除该项，并返回 true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否则，返回 false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int</a:t>
            </a:r>
            <a:r>
              <a:t> getRandom() 随机返回现有集合中的一项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每个元素应该有 相同的概率 被返回</a:t>
            </a:r>
            <a:endParaRPr>
              <a:solidFill>
                <a:srgbClr val="000000"/>
              </a:solidFill>
            </a:endParaRP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你必须实现类的所有函数，并满足每个函数的 平均 时间复杂度为 O(1)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3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https://leetcode.cn/problems/insert-delete-getrandom-o1/</a:t>
            </a:r>
          </a:p>
        </p:txBody>
      </p:sp>
      <p:pic>
        <p:nvPicPr>
          <p:cNvPr id="137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