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第02节 </a:t>
            </a:r>
          </a:p>
          <a:p>
            <a:pPr>
              <a:lnSpc>
                <a:spcPct val="81000"/>
              </a:lnSpc>
            </a:pPr>
            <a:r>
              <a:t>堆、链表相关面试题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堆的用法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最大线段重合问题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堆的用法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哈夫曼树 -&gt; 分金条问题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4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堆的用法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4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4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老6资本家问题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4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 n 名工人。 给定两个数组 quality 和 wage ，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其中，quality[i] 表示第 i 名工人的工作质量，其最低期望工资为 wage[i] 。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现在我们想雇佣 k 名工人组成一个工资组。在雇佣 一组 k 名工人时，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我们必须按照下述规则向他们支付工资：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对工资组中的每名工人，应当按其工作质量与同组其他工人的工作质量的比例来支付工资。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工资组中的每名工人至少应当得到他们的最低期望工资。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给定整数 k ，返回 组成满足上述条件的付费群体所需的最小金额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https://leetcode.cn/problems/minimum-cost-to-hire-k-workers/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两个单链表相交的系列问题</a:t>
            </a:r>
          </a:p>
          <a:p>
            <a:pPr marL="0" indent="0">
              <a:buSzTx/>
              <a:buNone/>
            </a:pPr>
            <a:r>
              <a:t>1）判断单链表是否有环</a:t>
            </a:r>
          </a:p>
          <a:p>
            <a:pPr marL="0" indent="0">
              <a:buSzTx/>
              <a:buNone/>
            </a:pPr>
            <a:r>
              <a:t>2）两个无环单链表怎么得到第一个相交节点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1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链表两数相加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26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判断回文链表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题目07</a:t>
            </a:r>
          </a:p>
        </p:txBody>
      </p:sp>
      <p:sp>
        <p:nvSpPr>
          <p:cNvPr id="131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拷贝有随机指针的链表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