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95" name="标题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2023金三银四突击课</a:t>
            </a:r>
          </a:p>
          <a:p>
            <a:pPr/>
            <a:r>
              <a:t>Mca突击课第3期</a:t>
            </a:r>
          </a:p>
        </p:txBody>
      </p:sp>
      <p:sp>
        <p:nvSpPr>
          <p:cNvPr id="96" name="副标题 2"/>
          <p:cNvSpPr txBox="1"/>
          <p:nvPr>
            <p:ph type="subTitle" sz="quarter" idx="1"/>
          </p:nvPr>
        </p:nvSpPr>
        <p:spPr>
          <a:xfrm>
            <a:off x="1466594" y="4299113"/>
            <a:ext cx="9144001" cy="16557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第04节 </a:t>
            </a:r>
          </a:p>
          <a:p>
            <a:pPr>
              <a:lnSpc>
                <a:spcPct val="81000"/>
              </a:lnSpc>
            </a:pPr>
            <a:r>
              <a:t>二叉树相关面试题（续）、并查集、最长递增子序列、LRU结构</a:t>
            </a:r>
          </a:p>
          <a:p>
            <a:pPr>
              <a:lnSpc>
                <a:spcPct val="81000"/>
              </a:lnSpc>
            </a:pPr>
            <a:r>
              <a:t>左程云</a:t>
            </a:r>
          </a:p>
        </p:txBody>
      </p:sp>
      <p:pic>
        <p:nvPicPr>
          <p:cNvPr id="9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0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题目01</a:t>
            </a:r>
          </a:p>
        </p:txBody>
      </p:sp>
      <p:sp>
        <p:nvSpPr>
          <p:cNvPr id="10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给你一棵 完全二叉树 的根节点 root ，求出该树的节点个数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完全二叉树 的定义如下：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在完全二叉树中，除了最底层节点可能没填满外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其余每层节点数都达到最大值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并且最下面一层的节点都集中在该层最左边的若干位置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若最底层为第 h 层，则该层包含 1~ 2h 个节点。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https://leetcode.cn/problems/count-complete-tree-nodes/</a:t>
            </a:r>
          </a:p>
        </p:txBody>
      </p:sp>
      <p:pic>
        <p:nvPicPr>
          <p:cNvPr id="10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0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题目02</a:t>
            </a:r>
          </a:p>
        </p:txBody>
      </p:sp>
      <p:sp>
        <p:nvSpPr>
          <p:cNvPr id="10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给定一棵二叉树，你需要计算它的直径长度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一棵二叉树的直径长度是任意两个结点路径长度中的最大值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这条路径可能穿过也可能不穿过根结点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https://leetcode.cn/problems/diameter-of-binary-tree/</a:t>
            </a:r>
          </a:p>
        </p:txBody>
      </p:sp>
      <p:pic>
        <p:nvPicPr>
          <p:cNvPr id="10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1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题目03</a:t>
            </a:r>
          </a:p>
        </p:txBody>
      </p:sp>
      <p:sp>
        <p:nvSpPr>
          <p:cNvPr id="11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并查集的实现</a:t>
            </a:r>
            <a:endParaRPr>
              <a:solidFill>
                <a:srgbClr val="000000"/>
              </a:solidFill>
            </a:endParaRP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笔试的OJ风格介绍+重要IO模版</a:t>
            </a:r>
            <a:endParaRPr>
              <a:solidFill>
                <a:srgbClr val="000000"/>
              </a:solidFill>
            </a:endParaRP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并查集功能</a:t>
            </a:r>
            <a:endParaRPr>
              <a:solidFill>
                <a:srgbClr val="000000"/>
              </a:solidFill>
            </a:endParaRP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有若干个样本a、b、c、d…类型假设是V</a:t>
            </a:r>
            <a:endParaRPr>
              <a:solidFill>
                <a:srgbClr val="000000"/>
              </a:solidFill>
            </a:endParaRP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在并查集中一开始认为每个样本都在单独的集合里</a:t>
            </a:r>
            <a:endParaRPr>
              <a:solidFill>
                <a:srgbClr val="000000"/>
              </a:solidFill>
            </a:endParaRP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用户可以在任何时候调用如下两个方法：</a:t>
            </a:r>
            <a:endParaRPr>
              <a:solidFill>
                <a:srgbClr val="000000"/>
              </a:solidFill>
            </a:endParaRP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boolean isSameSet(V x, V y) : 查询样本x和样本y是否属于一个集合</a:t>
            </a:r>
            <a:endParaRPr>
              <a:solidFill>
                <a:srgbClr val="000000"/>
              </a:solidFill>
            </a:endParaRP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void union(V x, V y) : 把x和y各自所在集合的所有样本合并成一个集合</a:t>
            </a:r>
            <a:endParaRPr>
              <a:solidFill>
                <a:srgbClr val="000000"/>
              </a:solidFill>
            </a:endParaRP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isSameSet和union方法的代价越低越好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https://www.nowcoder.com/questionTerminal/e7ed657974934a30b2010046536a5372</a:t>
            </a:r>
          </a:p>
        </p:txBody>
      </p:sp>
      <p:pic>
        <p:nvPicPr>
          <p:cNvPr id="11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1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题目03</a:t>
            </a:r>
          </a:p>
        </p:txBody>
      </p:sp>
      <p:sp>
        <p:nvSpPr>
          <p:cNvPr id="11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并查集的设计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1）每个节点都有一条往上指的指针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2）节点a往上找到的头节点，叫做a所在集合的代表节点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3）查询x和y是否属于同一个集合，就是看看找到的代表节点是不是一个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4）把x和y各自所在集合的所有点合并成一个集合，</a:t>
            </a: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只需要小集合的代表点挂在大集合的代表点的下方即可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并查集的优化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1）节点往上找代表点的过程，把沿途的链变成扁平的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2）小集合挂在大集合的下面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3）如果方法调用很频繁，那么单次调用的代价为O(1)，两个方法都如此</a:t>
            </a:r>
          </a:p>
        </p:txBody>
      </p:sp>
      <p:pic>
        <p:nvPicPr>
          <p:cNvPr id="11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2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题目04</a:t>
            </a:r>
          </a:p>
        </p:txBody>
      </p:sp>
      <p:sp>
        <p:nvSpPr>
          <p:cNvPr id="12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 n 个城市，其中一些彼此相连，另一些没有相连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如果城市 a 与城市 b 直接相连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且城市 b 与城市 c 直接相连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那么城市 a 与城市 c 间接相连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省份 是一组直接或间接相连的城市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组内不含其他没有相连的城市。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 n x n 的矩阵 isConnected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 isConnected[i][j] = 1 表示第 i 个城市和第 j 个城市直接相连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而 isConnected[i][j] = 0 表示二者不直接相连。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返回矩阵中 省份 的数量。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测试链接：https://leetcode.cn/problems/friend-circles/</a:t>
            </a:r>
          </a:p>
        </p:txBody>
      </p:sp>
      <p:pic>
        <p:nvPicPr>
          <p:cNvPr id="1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2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题目05</a:t>
            </a:r>
          </a:p>
        </p:txBody>
      </p:sp>
      <p:sp>
        <p:nvSpPr>
          <p:cNvPr id="12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023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8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n对情侣坐在连续排列的 2n 个座位上，想要牵到对方的手</a:t>
            </a:r>
            <a:endParaRPr>
              <a:solidFill>
                <a:srgbClr val="000000"/>
              </a:solidFill>
            </a:endParaRP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8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人和座位由一个整数数组 row 表示</a:t>
            </a: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8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 row[i] 是坐在第 i 个座位上的人的ID</a:t>
            </a:r>
            <a:endParaRPr>
              <a:solidFill>
                <a:srgbClr val="000000"/>
              </a:solidFill>
            </a:endParaRP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8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情侣们按顺序编号，第一对是 (0, 1)，第二对是 (2, 3)</a:t>
            </a: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8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以此类推，最后一对是 (2n-2, 2n-1)</a:t>
            </a:r>
            <a:endParaRPr>
              <a:solidFill>
                <a:srgbClr val="000000"/>
              </a:solidFill>
            </a:endParaRP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8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 最少交换座位的次数，以便每对情侣可以并肩坐在一起</a:t>
            </a:r>
            <a:endParaRPr>
              <a:solidFill>
                <a:srgbClr val="000000"/>
              </a:solidFill>
            </a:endParaRP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8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每次交换可选择任意两人，让他们站起来交换座位</a:t>
            </a:r>
            <a:endParaRPr>
              <a:solidFill>
                <a:srgbClr val="000000"/>
              </a:solidFill>
            </a:endParaRP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8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8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https://leetcode.cn/problems/couples-holding-hands/</a:t>
            </a:r>
          </a:p>
        </p:txBody>
      </p:sp>
      <p:pic>
        <p:nvPicPr>
          <p:cNvPr id="12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3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题目06</a:t>
            </a:r>
          </a:p>
        </p:txBody>
      </p:sp>
      <p:sp>
        <p:nvSpPr>
          <p:cNvPr id="13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最长递增子序列算法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O(N*logN)的实现!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https://leetcode.cn/problems/lru-cache/</a:t>
            </a:r>
          </a:p>
        </p:txBody>
      </p:sp>
      <p:pic>
        <p:nvPicPr>
          <p:cNvPr id="1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3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题目07</a:t>
            </a:r>
          </a:p>
        </p:txBody>
      </p:sp>
      <p:sp>
        <p:nvSpPr>
          <p:cNvPr id="13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LRU内存替换算法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get和put都是O(1)的时间复杂度！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https://leetcode.cn/problems/lru-cache/</a:t>
            </a:r>
          </a:p>
        </p:txBody>
      </p:sp>
      <p:pic>
        <p:nvPicPr>
          <p:cNvPr id="13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