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95" name="标题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2023金三银四突击课</a:t>
            </a:r>
          </a:p>
          <a:p>
            <a:pPr/>
            <a:r>
              <a:t>Mca突击课第3期</a:t>
            </a:r>
          </a:p>
        </p:txBody>
      </p:sp>
      <p:sp>
        <p:nvSpPr>
          <p:cNvPr id="96" name="副标题 2"/>
          <p:cNvSpPr txBox="1"/>
          <p:nvPr>
            <p:ph type="subTitle" sz="quarter" idx="1"/>
          </p:nvPr>
        </p:nvSpPr>
        <p:spPr>
          <a:xfrm>
            <a:off x="1466594" y="4299113"/>
            <a:ext cx="9144001" cy="16557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第09节 </a:t>
            </a:r>
          </a:p>
          <a:p>
            <a:pPr>
              <a:lnSpc>
                <a:spcPct val="81000"/>
              </a:lnSpc>
            </a:pPr>
            <a:r>
              <a:t>嵌套递归模型、窗口类题目、动态规划</a:t>
            </a:r>
          </a:p>
          <a:p>
            <a:pPr>
              <a:lnSpc>
                <a:spcPct val="81000"/>
              </a:lnSpc>
            </a:pPr>
            <a:r>
              <a:t>左程云</a:t>
            </a:r>
          </a:p>
        </p:txBody>
      </p:sp>
      <p:pic>
        <p:nvPicPr>
          <p:cNvPr id="9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0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题目01    递归嵌套模型</a:t>
            </a:r>
          </a:p>
        </p:txBody>
      </p:sp>
      <p:sp>
        <p:nvSpPr>
          <p:cNvPr id="10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251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1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实现一个基本的计算器来计算简单的表达式字符串。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1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表达式字符串只包含非负整数，算符 +、-、*、/ ，左括号 ( 和右括号 ) 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1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整数除法需要 向下截断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1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你可以假定给定的表达式总是有效的</a:t>
            </a: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1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所有的中间结果的范围均满足 [-231, 231 - 1]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1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注意：你不能使用任何将字符串作为表达式求值的内置函数，比如 </a:t>
            </a:r>
            <a:r>
              <a:rPr u="sng"/>
              <a:t>eval</a:t>
            </a:r>
            <a:r>
              <a:t>()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1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</a:t>
            </a: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1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https://leetcode.cn/problems/basic-calculator-iii/</a:t>
            </a:r>
          </a:p>
        </p:txBody>
      </p:sp>
      <p:pic>
        <p:nvPicPr>
          <p:cNvPr id="10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0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题目02    窗口类题目</a:t>
            </a:r>
          </a:p>
        </p:txBody>
      </p:sp>
      <p:sp>
        <p:nvSpPr>
          <p:cNvPr id="10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给定一个字符串 s ，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请你找出其中不含有重复字符的 最长子串 的长度。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https://leetcode.cn/problems/longest-substring-without-repeating-characters/</a:t>
            </a:r>
          </a:p>
        </p:txBody>
      </p:sp>
      <p:pic>
        <p:nvPicPr>
          <p:cNvPr id="10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1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题目03    窗口类题目</a:t>
            </a:r>
          </a:p>
        </p:txBody>
      </p:sp>
      <p:sp>
        <p:nvSpPr>
          <p:cNvPr id="11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22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给你一个字符串 s 、一个字符串 t</a:t>
            </a:r>
            <a:endParaRPr>
              <a:solidFill>
                <a:srgbClr val="000000"/>
              </a:solidFill>
            </a:endParaRP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22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 s 中涵盖 t 所有字符的最小子串</a:t>
            </a:r>
            <a:endParaRPr>
              <a:solidFill>
                <a:srgbClr val="000000"/>
              </a:solidFill>
            </a:endParaRP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22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 s 中不存在涵盖 t 所有字符的子串，则返回空字符串 "" 。</a:t>
            </a:r>
            <a:endParaRPr>
              <a:solidFill>
                <a:srgbClr val="000000"/>
              </a:solidFill>
            </a:endParaRP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22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注意：对于 t 中重复字符，</a:t>
            </a: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22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我们寻找的子字符串中该字符数量必须不少于 t 中该字符数量</a:t>
            </a:r>
            <a:endParaRPr>
              <a:solidFill>
                <a:srgbClr val="000000"/>
              </a:solidFill>
            </a:endParaRP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22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 s 中存在这样的子串，我们保证它是唯一的答案</a:t>
            </a:r>
            <a:endParaRPr>
              <a:solidFill>
                <a:srgbClr val="000000"/>
              </a:solidFill>
            </a:endParaRP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22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</a:t>
            </a: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22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https://leetcode.cn/problems/minimum-window-substring/</a:t>
            </a:r>
          </a:p>
        </p:txBody>
      </p:sp>
      <p:pic>
        <p:nvPicPr>
          <p:cNvPr id="11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1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题目04    动态规划</a:t>
            </a:r>
          </a:p>
        </p:txBody>
      </p:sp>
      <p:sp>
        <p:nvSpPr>
          <p:cNvPr id="11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背包问题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1) 递归和记忆化搜索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2) 记忆化搜索和动态规划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3) 空间压缩</a:t>
            </a:r>
          </a:p>
        </p:txBody>
      </p:sp>
      <p:pic>
        <p:nvPicPr>
          <p:cNvPr id="11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2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题目05    动态规划</a:t>
            </a:r>
          </a:p>
        </p:txBody>
      </p:sp>
      <p:sp>
        <p:nvSpPr>
          <p:cNvPr id="12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给你一个整数数组 coins 表示不同面额的硬币，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另给一个整数 amount 表示总金额</a:t>
            </a:r>
            <a:endParaRPr>
              <a:solidFill>
                <a:srgbClr val="000000"/>
              </a:solidFill>
            </a:endParaRP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请你计算并返回可以凑成总金额的硬币组合数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如果任何硬币组合都无法凑出总金额，返回 0</a:t>
            </a:r>
            <a:endParaRPr>
              <a:solidFill>
                <a:srgbClr val="000000"/>
              </a:solidFill>
            </a:endParaRP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假设每一种面额的硬币有无限个</a:t>
            </a:r>
            <a:endParaRPr>
              <a:solidFill>
                <a:srgbClr val="000000"/>
              </a:solidFill>
            </a:endParaRP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题目数据保证结果符合 32 位带符号整数</a:t>
            </a:r>
            <a:endParaRPr>
              <a:solidFill>
                <a:srgbClr val="000000"/>
              </a:solidFill>
            </a:endParaRP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https://leetcode.cn/problems/coin-change-ii/</a:t>
            </a:r>
          </a:p>
        </p:txBody>
      </p:sp>
      <p:pic>
        <p:nvPicPr>
          <p:cNvPr id="1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2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题目06    动态规划</a:t>
            </a:r>
          </a:p>
        </p:txBody>
      </p:sp>
      <p:sp>
        <p:nvSpPr>
          <p:cNvPr id="12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38862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1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给定两个字符串 text1 和 text2，返回这两个字符串的最长 公共子序列 的长度</a:t>
            </a:r>
            <a:endParaRPr>
              <a:solidFill>
                <a:srgbClr val="000000"/>
              </a:solidFill>
            </a:endParaRPr>
          </a:p>
          <a:p>
            <a:pPr marL="0" indent="0" defTabSz="38862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1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如果不存在 公共子序列 ，返回 0</a:t>
            </a:r>
            <a:endParaRPr>
              <a:solidFill>
                <a:srgbClr val="000000"/>
              </a:solidFill>
            </a:endParaRPr>
          </a:p>
          <a:p>
            <a:pPr marL="0" indent="0" defTabSz="38862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1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一个字符串的 子序列 是指这样一个新的字符串:</a:t>
            </a:r>
            <a:endParaRPr>
              <a:solidFill>
                <a:srgbClr val="000000"/>
              </a:solidFill>
            </a:endParaRPr>
          </a:p>
          <a:p>
            <a:pPr marL="0" indent="0" defTabSz="38862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1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它是由原字符串在不改变字符的相对顺序的情况下</a:t>
            </a:r>
            <a:endParaRPr>
              <a:solidFill>
                <a:srgbClr val="000000"/>
              </a:solidFill>
            </a:endParaRPr>
          </a:p>
          <a:p>
            <a:pPr marL="0" indent="0" defTabSz="38862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1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删除某些字符（也可以不删除任何字符）后组成的新字符串</a:t>
            </a:r>
            <a:endParaRPr>
              <a:solidFill>
                <a:srgbClr val="000000"/>
              </a:solidFill>
            </a:endParaRPr>
          </a:p>
          <a:p>
            <a:pPr marL="0" indent="0" defTabSz="38862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1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例如，"ace" 是 "</a:t>
            </a:r>
            <a:r>
              <a:rPr u="sng"/>
              <a:t>abcde</a:t>
            </a:r>
            <a:r>
              <a:t>" 的子序列，但 "</a:t>
            </a:r>
            <a:r>
              <a:rPr u="sng"/>
              <a:t>aec</a:t>
            </a:r>
            <a:r>
              <a:t>" 不是 "</a:t>
            </a:r>
            <a:r>
              <a:rPr u="sng"/>
              <a:t>abcde</a:t>
            </a:r>
            <a:r>
              <a:t>" 的子序列</a:t>
            </a:r>
            <a:endParaRPr>
              <a:solidFill>
                <a:srgbClr val="000000"/>
              </a:solidFill>
            </a:endParaRPr>
          </a:p>
          <a:p>
            <a:pPr marL="0" indent="0" defTabSz="38862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1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两个字符串的 公共子序列 是这两个字符串所共同拥有的子序列</a:t>
            </a:r>
            <a:endParaRPr>
              <a:solidFill>
                <a:srgbClr val="000000"/>
              </a:solidFill>
            </a:endParaRPr>
          </a:p>
          <a:p>
            <a:pPr marL="0" indent="0" defTabSz="38862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10" u="sng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none"/>
              <a:t>这个问题</a:t>
            </a:r>
            <a:r>
              <a:t>leetcode</a:t>
            </a:r>
            <a:r>
              <a:rPr u="none"/>
              <a:t>上可以直接测</a:t>
            </a:r>
            <a:endParaRPr u="none">
              <a:solidFill>
                <a:srgbClr val="000000"/>
              </a:solidFill>
            </a:endParaRPr>
          </a:p>
          <a:p>
            <a:pPr marL="0" indent="0" defTabSz="38862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1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链接：https://leetcode.cn/problems/longest-common-subsequence/</a:t>
            </a:r>
          </a:p>
        </p:txBody>
      </p:sp>
      <p:pic>
        <p:nvPicPr>
          <p:cNvPr id="12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3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题目07    动态规划</a:t>
            </a:r>
          </a:p>
        </p:txBody>
      </p:sp>
      <p:sp>
        <p:nvSpPr>
          <p:cNvPr id="13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给你一个字符串 s 和一个字符规律 p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请你来实现一个支持 '.' 和 '*' 的正则表达式匹配。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'.' 匹配任意单个字符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'*' 匹配零个或多个前面的那一个元素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所谓匹配，是要涵盖 整个 字符串 s的，而不是部分字符串。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https://leetcode.cn/problems/regular-expression-matching/</a:t>
            </a:r>
          </a:p>
        </p:txBody>
      </p:sp>
      <p:pic>
        <p:nvPicPr>
          <p:cNvPr id="1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