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第06节 </a:t>
            </a:r>
          </a:p>
          <a:p>
            <a:pPr>
              <a:lnSpc>
                <a:spcPct val="81000"/>
              </a:lnSpc>
            </a:pPr>
            <a:r>
              <a:t>并查集、图的经典算法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4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题目07</a:t>
            </a:r>
          </a:p>
        </p:txBody>
      </p:sp>
      <p:sp>
        <p:nvSpPr>
          <p:cNvPr id="14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Dijkstra</a:t>
            </a:r>
            <a:r>
              <a:t>算法</a:t>
            </a:r>
            <a:endParaRPr>
              <a:solidFill>
                <a:srgbClr val="000000"/>
              </a:solidFill>
            </a:endParaRP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  <a:r>
              <a:t>）</a:t>
            </a:r>
            <a:r>
              <a:t>Dijkstra</a:t>
            </a:r>
            <a:r>
              <a:t>算法必须指定一个源点</a:t>
            </a:r>
            <a:endParaRPr sz="2208"/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</a:t>
            </a:r>
            <a:r>
              <a:t>）生成一个源点到各个点的最小距离表，一开始只有一条记录，即原点到自己的最小距离为</a:t>
            </a:r>
            <a:r>
              <a:t>0</a:t>
            </a:r>
            <a:r>
              <a:t>，源点到其他所有点的最小距离都为正无穷大</a:t>
            </a:r>
            <a:endParaRPr sz="2208"/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</a:t>
            </a:r>
            <a:r>
              <a:t>）从距离表中拿出没拿过记录里的最小记录，通过这个点发出的边，更新源点到各个点的最小距离表，当前点的记录以后永不再碰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4）不断重复上一步的过程，直到到所有的点记录都被拿过一遍</a:t>
            </a:r>
          </a:p>
          <a:p>
            <a:pPr marL="0" indent="0" defTabSz="4206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5）最小距离表得到了</a:t>
            </a:r>
          </a:p>
        </p:txBody>
      </p:sp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并查集的实现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笔试的OJ风格介绍+重要IO模版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并查集功能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有若干个样本a、b、c、d…类型假设是V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在并查集中一开始认为每个样本都在单独的集合里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用户可以在任何时候调用如下两个方法：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boolean isSameSet(V x, V y) : 查询样本x和样本y是否属于一个集合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void union(V x, V y) : 把x和y各自所在集合的所有样本合并成一个集合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isSameSet和union方法的代价越低越好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https://www.nowcoder.com/questionTerminal/e7ed657974934a30b2010046536a5372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并查集的设计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1）每个节点都有一条往上指的指针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2）节点a往上找到的头节点，叫做a所在集合的代表节点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3）查询x和y是否属于同一个集合，就是看看找到的代表节点是不是一个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4）把x和y各自所在集合的所有点合并成一个集合，</a:t>
            </a: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只需要小集合的代表点挂在大集合的代表点的下方即可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并查集的优化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1）节点往上找代表点的过程，把沿途的链变成扁平的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2）小集合挂在大集合的下面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3）如果方法调用很频繁，那么单次调用的代价为O(1)，两个方法都如此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n块石头放置在二维平面中的一些整数坐标点上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每个坐标点上最多只能有一块石头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如果一块石头的 同行或者同列 上有其他石头存在，那么就可以移除这块石头。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给你一个长度为 n 的数组 stones ，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stones[i] = [xi, </a:t>
            </a:r>
            <a:r>
              <a:rPr u="sng"/>
              <a:t>yi</a:t>
            </a:r>
            <a:r>
              <a:t>] 表示第 i 块石头的位置，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可以移除的石子 的最大数量。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https://leetcode.cn/problems/most-stones-removed-with-same-row-or-column/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n对情侣坐在连续排列的 2n 个座位上，想要牵到对方的手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人和座位由一个整数数组 row 表示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row[i] 是坐在第 i 个座位上的人的ID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情侣们按顺序编号，第一对是 (0, 1)，第二对是 (2, 3)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以此类推，最后一对是 (2n-2, 2n-1)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最少交换座位的次数，以便每对情侣可以并肩坐在一起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每次交换可选择任意两人，让他们站起来交换座位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https://leetcode.cn/problems/couples-holding-hands/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图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图的表达方式：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1）邻接表法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2）邻接矩阵法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图的拓扑排序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</a:t>
            </a:r>
            <a:r>
              <a:t>在图中找到所有入度为</a:t>
            </a:r>
            <a:r>
              <a:t>0</a:t>
            </a:r>
            <a:r>
              <a:t>的点</a:t>
            </a:r>
            <a:endParaRPr sz="2376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376"/>
              <a:t>2）</a:t>
            </a:r>
            <a:r>
              <a:t>把所有入度为</a:t>
            </a:r>
            <a:r>
              <a:t>0</a:t>
            </a:r>
            <a:r>
              <a:t>的点在图中删掉，同时删除它们的出边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3）继续找入度为</a:t>
            </a:r>
            <a:r>
              <a:t>0</a:t>
            </a:r>
            <a:r>
              <a:t>的点输出，周而复始</a:t>
            </a:r>
            <a:endParaRPr sz="2376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376"/>
              <a:t>4）</a:t>
            </a:r>
            <a:r>
              <a:t>图的所有点都被删除后，依次删掉的顺序就是拓扑排序</a:t>
            </a:r>
            <a:endParaRPr sz="2376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要求：有向图且其中没有环</a:t>
            </a:r>
            <a:endParaRPr sz="2376"/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应用：事件安排、编译顺序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最小生成树算法之</a:t>
            </a:r>
            <a:r>
              <a:rPr sz="4400"/>
              <a:t>Kruskal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</a:t>
            </a:r>
            <a:r>
              <a:t>）总是从权值最小的边开始考虑，依次考察权值依次变大的边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</a:t>
            </a:r>
            <a:r>
              <a:t>）当前的边要么进入最小生成树的集合，要么丢弃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</a:t>
            </a:r>
            <a:r>
              <a:t>）如果当前的边进入最小生成树的集合中不会形成环，就要当前边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</a:t>
            </a:r>
            <a:r>
              <a:t>）如果当前的边进入最小生成树的集合中会形成环，就不要当前边</a:t>
            </a:r>
            <a:endParaRPr sz="240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</a:t>
            </a:r>
            <a:r>
              <a:t>）考察完所有边之后，最小生成树的集合也得到了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3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村里面一共有 n 栋房子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我们希望通过建造水井和铺设管道来为所有房子供水。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对于每个房子 i，我们有两种可选的供水方案：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一种是直接在房子内建造水井，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成本为 wells[i - 1](注意 -1 ，因为 索引从0开始)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另一种是从另一口井铺设管道引水，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 pipes 给出了在房子间铺设管道的成本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其中每个 pipes[j] = [house1j, house2j, </a:t>
            </a:r>
            <a:r>
              <a:rPr u="sng"/>
              <a:t>costj</a:t>
            </a:r>
            <a:r>
              <a:t>]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代表用管道将 house1j 和 house2j连接在一起的成本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连接是双向的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 为所有房子都供水的最低总成本</a:t>
            </a:r>
            <a:endParaRPr>
              <a:solidFill>
                <a:srgbClr val="000000"/>
              </a:solidFill>
            </a:endParaRPr>
          </a:p>
          <a:p>
            <a:pPr marL="0" indent="0" defTabSz="278892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https://leetcode.cn/problems/optimize-water-distribution-in-a-village/</a:t>
            </a:r>
          </a:p>
        </p:txBody>
      </p:sp>
      <p:pic>
        <p:nvPicPr>
          <p:cNvPr id="13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