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95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2023金三银四突击课</a:t>
            </a:r>
          </a:p>
          <a:p>
            <a:pPr/>
            <a:r>
              <a:t>Mca突击课第3期</a:t>
            </a:r>
          </a:p>
        </p:txBody>
      </p:sp>
      <p:sp>
        <p:nvSpPr>
          <p:cNvPr id="96" name="副标题 2"/>
          <p:cNvSpPr txBox="1"/>
          <p:nvPr>
            <p:ph type="subTitle" sz="quarter" idx="1"/>
          </p:nvPr>
        </p:nvSpPr>
        <p:spPr>
          <a:xfrm>
            <a:off x="1466594" y="4299113"/>
            <a:ext cx="9144001" cy="16557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第10节 </a:t>
            </a:r>
          </a:p>
          <a:p>
            <a:pPr>
              <a:lnSpc>
                <a:spcPct val="81000"/>
              </a:lnSpc>
            </a:pPr>
            <a:r>
              <a:t>动态规划</a:t>
            </a:r>
          </a:p>
          <a:p>
            <a:pPr>
              <a:lnSpc>
                <a:spcPct val="81000"/>
              </a:lnSpc>
            </a:pPr>
            <a:r>
              <a:t>左程云</a:t>
            </a:r>
          </a:p>
        </p:txBody>
      </p:sp>
      <p:pic>
        <p:nvPicPr>
          <p:cNvPr id="9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题目01</a:t>
            </a: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给你一个整数数组 coins 表示不同面额的硬币，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另给一个整数 amount 表示总金额</a:t>
            </a:r>
            <a:endParaRPr>
              <a:solidFill>
                <a:srgbClr val="000000"/>
              </a:solidFill>
            </a:endParaR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请你计算并返回可以凑成总金额的硬币组合数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如果任何硬币组合都无法凑出总金额，返回 0</a:t>
            </a:r>
            <a:endParaRPr>
              <a:solidFill>
                <a:srgbClr val="000000"/>
              </a:solidFill>
            </a:endParaR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假设每一种面额的硬币有无限个</a:t>
            </a:r>
            <a:endParaRPr>
              <a:solidFill>
                <a:srgbClr val="000000"/>
              </a:solidFill>
            </a:endParaR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题目数据保证结果符合 32 位带符号整数</a:t>
            </a:r>
            <a:endParaRPr>
              <a:solidFill>
                <a:srgbClr val="000000"/>
              </a:solidFill>
            </a:endParaRP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marL="0" indent="0" defTabSz="45262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74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https://leetcode.cn/problems/coin-change-ii/</a:t>
            </a: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0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题目02</a:t>
            </a:r>
          </a:p>
        </p:txBody>
      </p:sp>
      <p:sp>
        <p:nvSpPr>
          <p:cNvPr id="10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38862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1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给定两个字符串 text1 和 text2，返回这两个字符串的最长 公共子序列 的长度</a:t>
            </a:r>
            <a:endParaRPr>
              <a:solidFill>
                <a:srgbClr val="000000"/>
              </a:solidFill>
            </a:endParaRPr>
          </a:p>
          <a:p>
            <a:pPr marL="0" indent="0" defTabSz="38862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1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如果不存在 公共子序列 ，返回 0</a:t>
            </a:r>
            <a:endParaRPr>
              <a:solidFill>
                <a:srgbClr val="000000"/>
              </a:solidFill>
            </a:endParaRPr>
          </a:p>
          <a:p>
            <a:pPr marL="0" indent="0" defTabSz="38862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1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一个字符串的 子序列 是指这样一个新的字符串:</a:t>
            </a:r>
            <a:endParaRPr>
              <a:solidFill>
                <a:srgbClr val="000000"/>
              </a:solidFill>
            </a:endParaRPr>
          </a:p>
          <a:p>
            <a:pPr marL="0" indent="0" defTabSz="38862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1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它是由原字符串在不改变字符的相对顺序的情况下</a:t>
            </a:r>
            <a:endParaRPr>
              <a:solidFill>
                <a:srgbClr val="000000"/>
              </a:solidFill>
            </a:endParaRPr>
          </a:p>
          <a:p>
            <a:pPr marL="0" indent="0" defTabSz="38862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1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删除某些字符（也可以不删除任何字符）后组成的新字符串</a:t>
            </a:r>
            <a:endParaRPr>
              <a:solidFill>
                <a:srgbClr val="000000"/>
              </a:solidFill>
            </a:endParaRPr>
          </a:p>
          <a:p>
            <a:pPr marL="0" indent="0" defTabSz="38862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1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例如，"ace" 是 "</a:t>
            </a:r>
            <a:r>
              <a:rPr u="sng"/>
              <a:t>abcde</a:t>
            </a:r>
            <a:r>
              <a:t>" 的子序列，但 "</a:t>
            </a:r>
            <a:r>
              <a:rPr u="sng"/>
              <a:t>aec</a:t>
            </a:r>
            <a:r>
              <a:t>" 不是 "</a:t>
            </a:r>
            <a:r>
              <a:rPr u="sng"/>
              <a:t>abcde</a:t>
            </a:r>
            <a:r>
              <a:t>" 的子序列</a:t>
            </a:r>
            <a:endParaRPr>
              <a:solidFill>
                <a:srgbClr val="000000"/>
              </a:solidFill>
            </a:endParaRPr>
          </a:p>
          <a:p>
            <a:pPr marL="0" indent="0" defTabSz="38862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1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两个字符串的 公共子序列 是这两个字符串所共同拥有的子序列</a:t>
            </a:r>
            <a:endParaRPr>
              <a:solidFill>
                <a:srgbClr val="000000"/>
              </a:solidFill>
            </a:endParaRPr>
          </a:p>
          <a:p>
            <a:pPr marL="0" indent="0" defTabSz="38862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10" u="sng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u="none"/>
              <a:t>这个问题</a:t>
            </a:r>
            <a:r>
              <a:t>leetcode</a:t>
            </a:r>
            <a:r>
              <a:rPr u="none"/>
              <a:t>上可以直接测</a:t>
            </a:r>
            <a:endParaRPr u="none">
              <a:solidFill>
                <a:srgbClr val="000000"/>
              </a:solidFill>
            </a:endParaRPr>
          </a:p>
          <a:p>
            <a:pPr marL="0" indent="0" defTabSz="38862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1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链接：https://leetcode.cn/problems/longest-common-subsequence/</a:t>
            </a:r>
          </a:p>
        </p:txBody>
      </p:sp>
      <p:pic>
        <p:nvPicPr>
          <p:cNvPr id="10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题目03</a:t>
            </a:r>
          </a:p>
        </p:txBody>
      </p:sp>
      <p:sp>
        <p:nvSpPr>
          <p:cNvPr id="11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https://leetcode.com/problems/burst-balloons/</a:t>
            </a:r>
          </a:p>
        </p:txBody>
      </p:sp>
      <p:pic>
        <p:nvPicPr>
          <p:cNvPr id="11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15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题目04</a:t>
            </a:r>
          </a:p>
        </p:txBody>
      </p:sp>
      <p:sp>
        <p:nvSpPr>
          <p:cNvPr id="116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来自小红书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实验室需要配制一种溶液，现在研究员面前有n种该物质的溶液，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每一种有无限多瓶，第i种的溶液体积为v[i]，里面含有w[i]单位的该物质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研究员每次可以选择一瓶溶液，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将其倒入另外一瓶（假设瓶子的容量无限），即可以看作将两个瓶子内的溶液合并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此时合并的溶液体积和物质含量都等于之前两个瓶子内的之和。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特别地，如果瓶子A与B的溶液体积相同，那么A与B合并之后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该物质的含量会产生化学反应，使得该物质含量增加x单位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研究员的任务是配制溶液体积恰好等于c的，且尽量浓的溶液(即物质含量尽量多）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研究员想要知道物质含量最多是多少</a:t>
            </a:r>
            <a:endParaRPr>
              <a:solidFill>
                <a:srgbClr val="000000"/>
              </a:solidFill>
            </a:endParaRPr>
          </a:p>
          <a:p>
            <a:pPr marL="0" indent="0" defTabSz="33375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98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对于所有数据，1 &lt;= n, v[i], w[i], x, c &lt;= 1000</a:t>
            </a:r>
          </a:p>
        </p:txBody>
      </p:sp>
      <p:pic>
        <p:nvPicPr>
          <p:cNvPr id="11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页脚占位符 3"/>
          <p:cNvSpPr txBox="1"/>
          <p:nvPr/>
        </p:nvSpPr>
        <p:spPr>
          <a:xfrm>
            <a:off x="4084320" y="6385242"/>
            <a:ext cx="402336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>
                <a:solidFill>
                  <a:srgbClr val="888888"/>
                </a:solidFill>
              </a:defRPr>
            </a:pPr>
            <a:r>
              <a:t>马士兵教育 </a:t>
            </a:r>
            <a:r>
              <a:t>http://mashibing.com</a:t>
            </a:r>
          </a:p>
        </p:txBody>
      </p:sp>
      <p:sp>
        <p:nvSpPr>
          <p:cNvPr id="120" name="标题 1"/>
          <p:cNvSpPr txBox="1"/>
          <p:nvPr>
            <p:ph type="title"/>
          </p:nvPr>
        </p:nvSpPr>
        <p:spPr>
          <a:xfrm>
            <a:off x="838200" y="900238"/>
            <a:ext cx="10515600" cy="71095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题目05</a:t>
            </a:r>
          </a:p>
        </p:txBody>
      </p:sp>
      <p:sp>
        <p:nvSpPr>
          <p:cNvPr id="121" name="内容占位符 2"/>
          <p:cNvSpPr txBox="1"/>
          <p:nvPr>
            <p:ph type="body" idx="1"/>
          </p:nvPr>
        </p:nvSpPr>
        <p:spPr>
          <a:xfrm>
            <a:off x="838200" y="2038410"/>
            <a:ext cx="10515600" cy="391961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给你一个字符串 s 和一个字符规律 p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请你来实现一个支持 '.' 和 '*' 的正则表达式匹配。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'.' 匹配任意单个字符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'*' 匹配零个或多个前面的那一个元素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所谓匹配，是要涵盖 整个 字符串 s的，而不是部分字符串。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https://leetcode.cn/problems/regular-expression-matching/</a:t>
            </a:r>
          </a:p>
        </p:txBody>
      </p:sp>
      <p:pic>
        <p:nvPicPr>
          <p:cNvPr id="122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39" y="32544"/>
            <a:ext cx="1635139" cy="1043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