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shibing.com/subject/21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</a:t>
            </a:r>
            <a:r>
              <a:t>1</a:t>
            </a:r>
            <a:r>
              <a:t>节 </a:t>
            </a:r>
          </a:p>
          <a:p>
            <a:pPr>
              <a:lnSpc>
                <a:spcPct val="81000"/>
              </a:lnSpc>
            </a:pPr>
            <a:r>
              <a:t>异或、二分、哈希表、有序表、堆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资料</a:t>
            </a:r>
          </a:p>
        </p:txBody>
      </p:sp>
      <p:sp>
        <p:nvSpPr>
          <p:cNvPr id="101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/>
          <a:p>
            <a:pPr marL="0" indent="0" defTabSz="740663">
              <a:spcBef>
                <a:spcPts val="800"/>
              </a:spcBef>
              <a:buSzTx/>
              <a:buNone/>
              <a:defRPr sz="2268"/>
            </a:pPr>
          </a:p>
          <a:p>
            <a:pPr marL="0" indent="0" defTabSz="740663">
              <a:spcBef>
                <a:spcPts val="800"/>
              </a:spcBef>
              <a:buSzTx/>
              <a:buNone/>
              <a:defRPr sz="2268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https://www.mashibing.com/subject/21</a:t>
            </a:r>
          </a:p>
          <a:p>
            <a:pPr marL="0" indent="0" defTabSz="740663">
              <a:spcBef>
                <a:spcPts val="800"/>
              </a:spcBef>
              <a:buSzTx/>
              <a:buNone/>
              <a:defRPr sz="2268"/>
            </a:pPr>
          </a:p>
          <a:p>
            <a:pPr marL="0" indent="0" defTabSz="740663">
              <a:spcBef>
                <a:spcPts val="800"/>
              </a:spcBef>
              <a:buSzTx/>
              <a:buNone/>
              <a:defRPr sz="2268"/>
            </a:pPr>
            <a:r>
              <a:t>1~2月，大厂刷题班，27~28章</a:t>
            </a:r>
          </a:p>
          <a:p>
            <a:pPr marL="0" indent="0" defTabSz="740663">
              <a:spcBef>
                <a:spcPts val="800"/>
              </a:spcBef>
              <a:buSzTx/>
              <a:buNone/>
              <a:defRPr sz="2268"/>
            </a:pPr>
          </a:p>
          <a:p>
            <a:pPr marL="0" indent="0" defTabSz="740663">
              <a:spcBef>
                <a:spcPts val="800"/>
              </a:spcBef>
              <a:buSzTx/>
              <a:buNone/>
              <a:defRPr sz="2268"/>
            </a:pPr>
            <a:r>
              <a:t>https://git.mashibing.com/msb_14613/algorithm-class.git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6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/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简单位运算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异或运算性质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用异或交换两个数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11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已知一个数组中</a:t>
            </a:r>
          </a:p>
          <a:p>
            <a:pPr marL="0" indent="0">
              <a:buSzTx/>
              <a:buNone/>
            </a:pPr>
            <a:r>
              <a:t>只有一种数出现了奇数次</a:t>
            </a:r>
          </a:p>
          <a:p>
            <a:pPr marL="0" indent="0">
              <a:buSzTx/>
              <a:buNone/>
            </a:pPr>
            <a:r>
              <a:t>其他数都出现了偶数次</a:t>
            </a:r>
          </a:p>
          <a:p>
            <a:pPr marL="0" indent="0">
              <a:buSzTx/>
              <a:buNone/>
            </a:pPr>
            <a:r>
              <a:t>找到出现了奇数次的数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6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各种有序数组二分</a:t>
            </a:r>
          </a:p>
          <a:p>
            <a:pPr marL="0" indent="0">
              <a:buSzTx/>
              <a:buNone/>
            </a:pPr>
            <a:r>
              <a:t>1）找数字</a:t>
            </a:r>
          </a:p>
          <a:p>
            <a:pPr marL="0" indent="0">
              <a:buSzTx/>
              <a:buNone/>
            </a:pPr>
            <a:r>
              <a:t>2）找&gt;=num且最左的位置</a:t>
            </a:r>
          </a:p>
          <a:p>
            <a:pPr marL="0" indent="0">
              <a:buSzTx/>
              <a:buNone/>
            </a:pPr>
            <a:r>
              <a:t>3）找&lt;=num且最右的位置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21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定义何为step sum？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比如680，680 + 68 + 6 = 754，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680的step sum叫754。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给定一个正数</a:t>
            </a:r>
            <a:r>
              <a:rPr u="sng"/>
              <a:t>num</a:t>
            </a:r>
            <a:r>
              <a:t>，判断它是不是某个数的step sum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珂珂喜欢吃香蕉。这里有 N 堆香蕉，第 i 堆中有 piles[i] 根香蕉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警卫已经离开了，将在 H 小时后回来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珂珂可以决定她吃香蕉的速度 K （单位：根/小时）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每个小时，她将会选择一堆香蕉，从中吃掉 K 根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如果这堆香蕉少于 K 根，她将吃掉这堆的所有香蕉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然后这一小时内不会再吃更多的香蕉。  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珂珂喜欢慢慢吃，但仍然想在警卫回来前吃掉所有的香蕉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返回她可以在 H 小时内吃掉所有香蕉的最小速度 K（K 为整数）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FontTx/>
              <a:buNone/>
              <a:defRPr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给定一个非负整数数组 </a:t>
            </a:r>
            <a:r>
              <a:rPr>
                <a:solidFill>
                  <a:srgbClr val="262626">
                    <a:alpha val="74901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rPr>
              <a:t>nums</a:t>
            </a:r>
            <a:r>
              <a:t> 和一个整数 </a:t>
            </a:r>
            <a:r>
              <a:rPr>
                <a:solidFill>
                  <a:srgbClr val="262626">
                    <a:alpha val="74901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rPr>
              <a:t>m</a:t>
            </a:r>
            <a:r>
              <a:t> ，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FontTx/>
              <a:buNone/>
              <a:defRPr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你需要将这个数组分成 </a:t>
            </a:r>
            <a:r>
              <a:rPr>
                <a:solidFill>
                  <a:srgbClr val="262626">
                    <a:alpha val="74901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rPr>
              <a:t>m</a:t>
            </a:r>
            <a:r>
              <a:rPr i="1"/>
              <a:t> </a:t>
            </a:r>
            <a:r>
              <a:t>个非空的连续子数组。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FontTx/>
              <a:buNone/>
              <a:defRPr>
                <a:solidFill>
                  <a:srgbClr val="26262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设计一个算法使得这 </a:t>
            </a:r>
            <a:r>
              <a:rPr>
                <a:solidFill>
                  <a:srgbClr val="262626">
                    <a:alpha val="74901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rPr>
              <a:t>m</a:t>
            </a:r>
            <a:r>
              <a:rPr i="1"/>
              <a:t> </a:t>
            </a:r>
            <a:r>
              <a:t>个子数组各自和的最大值最小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题目07</a:t>
            </a:r>
          </a:p>
        </p:txBody>
      </p:sp>
      <p:sp>
        <p:nvSpPr>
          <p:cNvPr id="136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哈希表和有序表的用法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比较器用法（排序、堆、有序表）</a:t>
            </a:r>
          </a:p>
        </p:txBody>
      </p:sp>
      <p:pic>
        <p:nvPicPr>
          <p:cNvPr id="13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