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95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2023金三银四突击课</a:t>
            </a:r>
          </a:p>
          <a:p>
            <a:pPr/>
            <a:r>
              <a:t>Mca突击课第3期</a:t>
            </a:r>
          </a:p>
        </p:txBody>
      </p:sp>
      <p:sp>
        <p:nvSpPr>
          <p:cNvPr id="96" name="副标题 2"/>
          <p:cNvSpPr txBox="1"/>
          <p:nvPr>
            <p:ph type="subTitle" sz="quarter" idx="1"/>
          </p:nvPr>
        </p:nvSpPr>
        <p:spPr>
          <a:xfrm>
            <a:off x="1466594" y="4299113"/>
            <a:ext cx="9144001" cy="16557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第03节 </a:t>
            </a:r>
          </a:p>
          <a:p>
            <a:pPr>
              <a:lnSpc>
                <a:spcPct val="81000"/>
              </a:lnSpc>
            </a:pPr>
            <a:r>
              <a:t>二叉树相关面试题</a:t>
            </a:r>
          </a:p>
          <a:p>
            <a:pPr>
              <a:lnSpc>
                <a:spcPct val="81000"/>
              </a:lnSpc>
            </a:pPr>
            <a:r>
              <a:t>左程云</a:t>
            </a:r>
          </a:p>
        </p:txBody>
      </p:sp>
      <p:pic>
        <p:nvPicPr>
          <p:cNvPr id="9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题目01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给你一个链表数组，每个链表都已经按升序排列。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请你将所有链表合并到一个升序链表中，返回合并后的链表。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测试链接：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https://leetcode.cn/problems/merge-k-sorted-lists/</a:t>
            </a: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题目02</a:t>
            </a:r>
          </a:p>
        </p:txBody>
      </p:sp>
      <p:sp>
        <p:nvSpPr>
          <p:cNvPr id="10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给你二叉树的根节点 root ，返回其节点值的 层序遍历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即逐层地从左到右访问所有节点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https://leetcode.cn/problems/binary-tree-level-order-traversal/</a:t>
            </a:r>
          </a:p>
        </p:txBody>
      </p:sp>
      <p:pic>
        <p:nvPicPr>
          <p:cNvPr id="10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题目03</a:t>
            </a:r>
          </a:p>
        </p:txBody>
      </p:sp>
      <p:sp>
        <p:nvSpPr>
          <p:cNvPr id="11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给定两个整数数组 </a:t>
            </a:r>
            <a:r>
              <a:rPr u="sng"/>
              <a:t>preorder</a:t>
            </a:r>
            <a:r>
              <a:t> 和 </a:t>
            </a:r>
            <a:r>
              <a:rPr u="sng"/>
              <a:t>inorder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</a:t>
            </a:r>
            <a:r>
              <a:rPr u="sng"/>
              <a:t>preorder</a:t>
            </a:r>
            <a:r>
              <a:t> 是二叉树的先序遍历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/>
              <a:t>inorder</a:t>
            </a:r>
            <a:r>
              <a:t> 是同一棵树的中序遍历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请构造二叉树并返回其根节点。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测试链接：https://leetcode.cn/problems/construct-binary-tree-from-preorder-and-inorder-traversal/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题目04</a:t>
            </a:r>
          </a:p>
        </p:txBody>
      </p:sp>
      <p:sp>
        <p:nvSpPr>
          <p:cNvPr id="11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给定一个二叉树的 root ，确定它是否是一个 完全二叉树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在一个 完全二叉树 中，除了最后一个关卡外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所有关卡都是完全被填满的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并且最后一个关卡中的所有节点都是尽可能靠左的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它可以包含 1 到 2h 节点之间的最后一级 h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https://leetcode.cn/problems/check-completeness-of-a-binary-tree/</a:t>
            </a:r>
          </a:p>
        </p:txBody>
      </p:sp>
      <p:pic>
        <p:nvPicPr>
          <p:cNvPr id="11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题目05</a:t>
            </a:r>
          </a:p>
        </p:txBody>
      </p:sp>
      <p:sp>
        <p:nvSpPr>
          <p:cNvPr id="12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给你一个二叉树的根节点 root ，判断其是否是一个有效的二叉搜索树</a:t>
            </a:r>
            <a:endParaRPr>
              <a:solidFill>
                <a:srgbClr val="000000"/>
              </a:solidFill>
            </a:endParaR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有效 二叉搜索树定义如下：</a:t>
            </a:r>
            <a:endParaRPr>
              <a:solidFill>
                <a:srgbClr val="000000"/>
              </a:solidFill>
            </a:endParaR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节点的左子树只包含 小于 当前节点的数</a:t>
            </a:r>
            <a:endParaRPr>
              <a:solidFill>
                <a:srgbClr val="000000"/>
              </a:solidFill>
            </a:endParaR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节点的右子树只包含 大于 当前节点的数</a:t>
            </a:r>
            <a:endParaRPr>
              <a:solidFill>
                <a:srgbClr val="000000"/>
              </a:solidFill>
            </a:endParaR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所有左子树和右子树自身必须也是二叉搜索树</a:t>
            </a:r>
            <a:endParaRPr>
              <a:solidFill>
                <a:srgbClr val="000000"/>
              </a:solidFill>
            </a:endParaR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https://leetcode.cn/problems/validate-binary-search-tree/</a:t>
            </a:r>
          </a:p>
        </p:txBody>
      </p:sp>
      <p:pic>
        <p:nvPicPr>
          <p:cNvPr id="1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题目06</a:t>
            </a:r>
          </a:p>
        </p:txBody>
      </p:sp>
      <p:sp>
        <p:nvSpPr>
          <p:cNvPr id="12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给定一个二叉树，判断它是否是高度平衡的二叉树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本题中，一棵高度平衡二叉树定义为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一个二叉树每个节点 的左右两个子树的高度差的绝对值不超过1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https://leetcode.cn/problems/balanced-binary-tree/</a:t>
            </a:r>
          </a:p>
        </p:txBody>
      </p:sp>
      <p:pic>
        <p:nvPicPr>
          <p:cNvPr id="12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