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第04节 </a:t>
            </a:r>
          </a:p>
          <a:p>
            <a:pPr>
              <a:lnSpc>
                <a:spcPct val="81000"/>
              </a:lnSpc>
            </a:pPr>
            <a:r>
              <a:t>二叉树相关面试题（续）、最长递增子序列算法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 完全二叉树 的根节点 root ，求出该树的节点个数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完全二叉树 的定义如下：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在完全二叉树中，除了最底层节点可能没填满外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其余每层节点数都达到最大值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并且最下面一层的节点都集中在该层最左边的若干位置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若最底层为第 h 层，则该层包含 1~ 2h 个节点。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https://leetcode.cn/problems/count-complete-tree-nodes/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给定一棵二叉树，你需要计算它的直径长度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一棵二叉树的直径长度是任意两个结点路径长度中的最大值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这条路径可能穿过也可能不穿过根结点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https://leetcode.cn/problems/diameter-of-binary-tree/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最长递增子序列算法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O(N*logN)的实现!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https://leetcode.cn/problems/longest-increasing-subsequence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给你一个二维整数数组 envelopes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envelopes[i] = [</a:t>
            </a:r>
            <a:r>
              <a:rPr u="sng"/>
              <a:t>wi</a:t>
            </a:r>
            <a:r>
              <a:t>, </a:t>
            </a:r>
            <a:r>
              <a:rPr u="sng"/>
              <a:t>hi</a:t>
            </a:r>
            <a:r>
              <a:t>], 表示第 i 个信封的宽度和高度。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当另一个信封的宽度和高度都比这个信封大的时候，这个信封就可以放进另一个信封里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如同俄罗斯套娃一样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请计算 最多能有多少个 信封能组成一组“俄罗斯套娃”信封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即可以把一个信封放到另一个信封里面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注意：不允许旋转信封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本题测试链接 : </a:t>
            </a:r>
          </a:p>
          <a:p>
            <a:pPr marL="0" indent="0" defTabSz="37947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5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https://leetcode.cn/problems/russian-doll-envelopes/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