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第05节 </a:t>
            </a:r>
          </a:p>
          <a:p>
            <a:pPr>
              <a:lnSpc>
                <a:spcPct val="81000"/>
              </a:lnSpc>
            </a:pPr>
            <a:r>
              <a:t>首尾指针技巧、前缀信息技巧、并查集、LRU结构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给定一个正数数组</a:t>
            </a:r>
            <a:r>
              <a:rPr u="sng"/>
              <a:t>arr</a:t>
            </a:r>
            <a:r>
              <a:t>，代表若干人的体重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再给定一个正数limit，表示所有船共同拥有的载重量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每艘船最多坐两人，且不能超过载重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想让所有的人同时过河，并且用最好的分配方法让船尽量少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返回最少的船数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https://leetcode.com/problems/boats-to-save-people/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 n 个非负整数表示每个宽度为 1 的柱子的高度图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计算按此排列的柱子，下雨之后能接多少雨水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本题测试链接 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https://leetcode.cn/problems/trapping-rain-water/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 </a:t>
            </a:r>
            <a:r>
              <a:rPr u="sng"/>
              <a:t>nums</a:t>
            </a:r>
            <a:r>
              <a:t> 和一个目标值 k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找到和等于 k 的最长连续子数组长度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如果不存在任意一个符合要求的子数组，则返回 0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https://leetcode.cn/problems/maximum-size-subarray-sum-equals-k/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给你一份工作时间表 hours，上面记录着某一位员工每天的工作小时数。</a:t>
            </a:r>
            <a:endParaRPr>
              <a:solidFill>
                <a:srgbClr val="000000"/>
              </a:solidFill>
            </a:endParaRP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我们认为当员工一天中的工作小时数大于 8 小时的时候</a:t>
            </a: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那么这一天就是「劳累的一天」。</a:t>
            </a:r>
            <a:endParaRPr>
              <a:solidFill>
                <a:srgbClr val="000000"/>
              </a:solidFill>
            </a:endParaRP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所谓「表现良好的时间段」，意味在这段时间内</a:t>
            </a: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「劳累的天数」是严格 大于「不劳累的天数」。</a:t>
            </a:r>
            <a:endParaRPr>
              <a:solidFill>
                <a:srgbClr val="000000"/>
              </a:solidFill>
            </a:endParaRP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请你返回「表现良好时间段」的最大长度。</a:t>
            </a:r>
            <a:endParaRPr>
              <a:solidFill>
                <a:srgbClr val="000000"/>
              </a:solidFill>
            </a:endParaRP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https://leetcode.cn/problems/longest-well-performing-interval/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LRU内存替换算法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get和put都是O(1)的时间复杂度！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https://leetcode.cn/problems/lru-cache/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