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1" autoAdjust="0"/>
  </p:normalViewPr>
  <p:slideViewPr>
    <p:cSldViewPr>
      <p:cViewPr>
        <p:scale>
          <a:sx n="104" d="100"/>
          <a:sy n="104" d="100"/>
        </p:scale>
        <p:origin x="-90" y="-5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72149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e92f133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e92f133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477110b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477110b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c4ba86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c4ba86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dc5c1ff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dc5c1ff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9c1704c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9c1704c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dc5c1ff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dc5c1ff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dd7f255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dd7f2555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5c4ba86c1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5c4ba86c1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15c4ba86c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15c4ba86c1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c1704c2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9c1704c2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l="-3199" t="3865" b="-6398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t="1900" r="-8236" b="-1899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l="-11184" t="60" r="-21335" b="-59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t="-2827" r="-33743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r="-826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l="-5793" r="-435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0" name="Google Shape;7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Шаблон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7026300" cy="195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Презентация</a:t>
            </a:r>
            <a:r>
              <a:rPr lang="en-GB" dirty="0"/>
              <a:t> </a:t>
            </a:r>
            <a:r>
              <a:rPr lang="en-GB" dirty="0" err="1"/>
              <a:t>проекта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Догонялки</a:t>
            </a:r>
            <a:endParaRPr dirty="0"/>
          </a:p>
        </p:txBody>
      </p:sp>
      <p:sp>
        <p:nvSpPr>
          <p:cNvPr id="161" name="Google Shape;161;p29"/>
          <p:cNvSpPr/>
          <p:nvPr/>
        </p:nvSpPr>
        <p:spPr>
          <a:xfrm>
            <a:off x="253350" y="4023650"/>
            <a:ext cx="2303100" cy="96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Спасибо за внимание!</a:t>
            </a:r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3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 err="1">
                <a:solidFill>
                  <a:schemeClr val="dk1"/>
                </a:solidFill>
              </a:rPr>
              <a:t>Буду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 smtClean="0">
                <a:solidFill>
                  <a:schemeClr val="dk1"/>
                </a:solidFill>
              </a:rPr>
              <a:t>рад</a:t>
            </a:r>
            <a:r>
              <a:rPr lang="ru-RU" sz="1800" dirty="0" smtClean="0">
                <a:solidFill>
                  <a:schemeClr val="dk1"/>
                </a:solidFill>
              </a:rPr>
              <a:t> </a:t>
            </a:r>
            <a:r>
              <a:rPr lang="en-GB" sz="1800" dirty="0" err="1" smtClean="0">
                <a:solidFill>
                  <a:schemeClr val="dk1"/>
                </a:solidFill>
              </a:rPr>
              <a:t>ответить</a:t>
            </a:r>
            <a:r>
              <a:rPr lang="en-GB" sz="1800" dirty="0" smtClean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на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ваши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вопросы</a:t>
            </a:r>
            <a:r>
              <a:rPr lang="en-GB" sz="1800" dirty="0">
                <a:solidFill>
                  <a:schemeClr val="dk1"/>
                </a:solidFill>
              </a:rPr>
              <a:t> и </a:t>
            </a:r>
            <a:r>
              <a:rPr lang="en-GB" sz="1800" dirty="0" err="1">
                <a:solidFill>
                  <a:schemeClr val="dk1"/>
                </a:solidFill>
              </a:rPr>
              <a:t>получить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обратную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связь</a:t>
            </a:r>
            <a:r>
              <a:rPr lang="en-GB" sz="1800" dirty="0">
                <a:solidFill>
                  <a:schemeClr val="dk1"/>
                </a:solidFill>
              </a:rPr>
              <a:t>!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220" name="Google Shape;220;p38"/>
          <p:cNvPicPr preferRelativeResize="0"/>
          <p:nvPr/>
        </p:nvPicPr>
        <p:blipFill rotWithShape="1">
          <a:blip r:embed="rId3">
            <a:alphaModFix/>
          </a:blip>
          <a:srcRect l="8842" t="11880" r="7733" b="10774"/>
          <a:stretch/>
        </p:blipFill>
        <p:spPr>
          <a:xfrm>
            <a:off x="2933913" y="1746000"/>
            <a:ext cx="3276170" cy="30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Проблематика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Проблема многих людей заключается в том, что им скучно, и они </a:t>
            </a:r>
            <a:r>
              <a:rPr lang="ru-RU" sz="1800" dirty="0" err="1" smtClean="0">
                <a:solidFill>
                  <a:schemeClr val="dk1"/>
                </a:solidFill>
              </a:rPr>
              <a:t>незнают</a:t>
            </a:r>
            <a:r>
              <a:rPr lang="ru-RU" sz="1800" dirty="0" smtClean="0">
                <a:solidFill>
                  <a:schemeClr val="dk1"/>
                </a:solidFill>
              </a:rPr>
              <a:t> чем себя занять.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Решение</a:t>
            </a:r>
            <a:endParaRPr dirty="0"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Наш проект помогает весело провести время.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Целевая</a:t>
            </a:r>
            <a:r>
              <a:rPr lang="en-GB" dirty="0"/>
              <a:t> </a:t>
            </a:r>
            <a:r>
              <a:rPr lang="en-GB" dirty="0" err="1"/>
              <a:t>аудитория</a:t>
            </a:r>
            <a:r>
              <a:rPr lang="en-GB" dirty="0"/>
              <a:t> </a:t>
            </a:r>
            <a:r>
              <a:rPr lang="en-GB" dirty="0" err="1"/>
              <a:t>проекта</a:t>
            </a:r>
            <a:r>
              <a:rPr lang="en-GB" dirty="0"/>
              <a:t> ––</a:t>
            </a:r>
            <a:endParaRPr dirty="0"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/>
              <a:t>Проект будет направлен на людей различных возрастов, как на детей, так и на взрослых.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Объём рынка ––</a:t>
            </a: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Количество продаж чуть более 100.000 экземпляров.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889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Бизнес-модель</a:t>
            </a: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Прибыль будет поступать от игрушек на тему игры, а также от рекламы собственного бренда одежды </a:t>
            </a:r>
            <a:r>
              <a:rPr lang="en-US" sz="1800" dirty="0" smtClean="0">
                <a:solidFill>
                  <a:schemeClr val="dk1"/>
                </a:solidFill>
              </a:rPr>
              <a:t>“</a:t>
            </a:r>
            <a:r>
              <a:rPr lang="ru-RU" sz="1800" dirty="0" smtClean="0">
                <a:solidFill>
                  <a:schemeClr val="dk1"/>
                </a:solidFill>
              </a:rPr>
              <a:t>Догонялки</a:t>
            </a:r>
            <a:r>
              <a:rPr lang="en-US" sz="1800" dirty="0" smtClean="0">
                <a:solidFill>
                  <a:schemeClr val="dk1"/>
                </a:solidFill>
              </a:rPr>
              <a:t>”.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Отличительные особенности проекта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В наш проект можно играть вдвоём, это гораздо веселее.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61" y="1635645"/>
            <a:ext cx="5451243" cy="2836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4">
            <a:alphaModFix/>
          </a:blip>
          <a:srcRect l="27100" t="9980" r="6944" b="18936"/>
          <a:stretch/>
        </p:blipFill>
        <p:spPr>
          <a:xfrm>
            <a:off x="2471521" y="1778928"/>
            <a:ext cx="4200955" cy="247651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/>
          <p:nvPr/>
        </p:nvSpPr>
        <p:spPr>
          <a:xfrm>
            <a:off x="2591855" y="1885797"/>
            <a:ext cx="3963000" cy="359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00025" dist="190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3039425" y="1917125"/>
            <a:ext cx="3174600" cy="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Запусти</a:t>
            </a:r>
            <a:r>
              <a:rPr lang="en-GB" sz="18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GB" sz="18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демонстрацию</a:t>
            </a:r>
            <a:r>
              <a:rPr lang="en-GB" sz="18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!</a:t>
            </a:r>
            <a:endParaRPr sz="1800" dirty="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6" name="Google Shape;206;p36"/>
          <p:cNvSpPr txBox="1"/>
          <p:nvPr/>
        </p:nvSpPr>
        <p:spPr>
          <a:xfrm>
            <a:off x="360000" y="360000"/>
            <a:ext cx="84240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err="1">
                <a:latin typeface="Montserrat Black"/>
                <a:ea typeface="Montserrat Black"/>
                <a:cs typeface="Montserrat Black"/>
                <a:sym typeface="Montserrat Black"/>
              </a:rPr>
              <a:t>Демонстрация</a:t>
            </a:r>
            <a:r>
              <a:rPr lang="en-GB" sz="2800" dirty="0"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-GB" sz="2800" dirty="0" err="1">
                <a:latin typeface="Montserrat Black"/>
                <a:ea typeface="Montserrat Black"/>
                <a:cs typeface="Montserrat Black"/>
                <a:sym typeface="Montserrat Black"/>
              </a:rPr>
              <a:t>проекта</a:t>
            </a:r>
            <a:endParaRPr sz="2800" dirty="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«</a:t>
            </a:r>
            <a:r>
              <a:rPr lang="ru-RU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Догонялки</a:t>
            </a:r>
            <a:r>
              <a:rPr lang="en-GB" sz="2800" dirty="0" smtClean="0">
                <a:solidFill>
                  <a:srgbClr val="833AE0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»</a:t>
            </a:r>
            <a:endParaRPr sz="2800" dirty="0">
              <a:solidFill>
                <a:srgbClr val="833AE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Работа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платформе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Перспективы развития проекта</a:t>
            </a: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chemeClr val="dk1"/>
                </a:solidFill>
              </a:rPr>
              <a:t>Возможно в будущем будет добавлен </a:t>
            </a:r>
            <a:r>
              <a:rPr lang="ru-RU" sz="1800" dirty="0" err="1" smtClean="0">
                <a:solidFill>
                  <a:schemeClr val="dk1"/>
                </a:solidFill>
              </a:rPr>
              <a:t>Мультиплеер</a:t>
            </a:r>
            <a:r>
              <a:rPr lang="ru-RU" sz="1800" dirty="0" smtClean="0">
                <a:solidFill>
                  <a:schemeClr val="dk1"/>
                </a:solidFill>
              </a:rPr>
              <a:t>, новые расцветки спрайтов.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136</Words>
  <Application>Microsoft Office PowerPoint</Application>
  <PresentationFormat>Экран (16:9)</PresentationFormat>
  <Paragraphs>23</Paragraphs>
  <Slides>10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Algoritmika (May 2021) 02</vt:lpstr>
      <vt:lpstr>Презентация проекта Догонялки</vt:lpstr>
      <vt:lpstr>Проблематика</vt:lpstr>
      <vt:lpstr>Решение</vt:lpstr>
      <vt:lpstr>Целевая аудитория проекта ––</vt:lpstr>
      <vt:lpstr>Объём рынка ––</vt:lpstr>
      <vt:lpstr>Бизнес-модель</vt:lpstr>
      <vt:lpstr>Отличительные особенности проекта</vt:lpstr>
      <vt:lpstr>Презентация PowerPoint</vt:lpstr>
      <vt:lpstr>Перспективы развития проекта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 Догонялки</dc:title>
  <dc:creator>3407</dc:creator>
  <cp:lastModifiedBy>3407</cp:lastModifiedBy>
  <cp:revision>3</cp:revision>
  <dcterms:modified xsi:type="dcterms:W3CDTF">2023-05-21T08:59:20Z</dcterms:modified>
</cp:coreProperties>
</file>