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sldIdLst>
    <p:sldId id="257" r:id="rId2"/>
    <p:sldId id="262" r:id="rId3"/>
    <p:sldId id="263" r:id="rId4"/>
    <p:sldId id="272" r:id="rId5"/>
    <p:sldId id="273" r:id="rId6"/>
    <p:sldId id="274" r:id="rId7"/>
    <p:sldId id="264" r:id="rId8"/>
    <p:sldId id="268" r:id="rId9"/>
    <p:sldId id="271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2" autoAdjust="0"/>
    <p:restoredTop sz="74403" autoAdjust="0"/>
  </p:normalViewPr>
  <p:slideViewPr>
    <p:cSldViewPr snapToGrid="0">
      <p:cViewPr varScale="1">
        <p:scale>
          <a:sx n="73" d="100"/>
          <a:sy n="73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BE550-81F3-44B0-9EE0-58C1ED85290F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9E2EB-5FEA-4B5C-8413-2DC413E6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2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9E2EB-5FEA-4B5C-8413-2DC413E6C2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7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9E2EB-5FEA-4B5C-8413-2DC413E6C27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3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9E2EB-5FEA-4B5C-8413-2DC413E6C27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66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Web </a:t>
            </a:r>
            <a:r>
              <a:rPr lang="ko-KR" altLang="en-US" baseline="0" dirty="0" smtClean="0"/>
              <a:t>기반은 </a:t>
            </a:r>
            <a:r>
              <a:rPr lang="en-US" altLang="ko-KR" baseline="0" dirty="0" smtClean="0"/>
              <a:t>multi platform </a:t>
            </a:r>
            <a:r>
              <a:rPr lang="ko-KR" altLang="en-US" baseline="0" dirty="0" smtClean="0"/>
              <a:t>가능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을 기반으로 하므로 서버로부터 통신 시간에 따라 </a:t>
            </a:r>
            <a:r>
              <a:rPr lang="ko-KR" altLang="en-US" baseline="0" dirty="0" smtClean="0"/>
              <a:t>영향을 </a:t>
            </a:r>
            <a:r>
              <a:rPr lang="ko-KR" altLang="en-US" baseline="0" dirty="0" smtClean="0"/>
              <a:t>받음</a:t>
            </a:r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9E2EB-5FEA-4B5C-8413-2DC413E6C2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9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https://forceson.github.io/android/%EC%B1%84%ED%8C%85%EC%95%B1%EC%9D%84-%EC%84%A4%EA%B3%84%ED%95%98%EB%A9%B0-%EB%B0%B0%EC%9A%B4-%EB%82%B4%EC%9A%A9/</a:t>
            </a:r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9E2EB-5FEA-4B5C-8413-2DC413E6C27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4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9E2EB-5FEA-4B5C-8413-2DC413E6C27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7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9E2EB-5FEA-4B5C-8413-2DC413E6C2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7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형상관리</a:t>
            </a:r>
            <a:r>
              <a:rPr lang="en-US" altLang="ko-KR" baseline="0" dirty="0" smtClean="0"/>
              <a:t>, GIT </a:t>
            </a:r>
            <a:r>
              <a:rPr lang="ko-KR" altLang="en-US" baseline="0" dirty="0" smtClean="0"/>
              <a:t>확인 요망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9E2EB-5FEA-4B5C-8413-2DC413E6C27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6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0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643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5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617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10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4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2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1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2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7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2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5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0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74D60-CCB8-4AEC-B1CA-51176844DCF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626B6E-9F39-4E8E-B7D2-6768A9EC7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6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400" y="673100"/>
            <a:ext cx="922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메신저를 이용한 직거래 비즈니스 모델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21390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Profit Points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BCC</a:t>
            </a:r>
            <a:r>
              <a:rPr lang="ko-KR" altLang="en-US" dirty="0" smtClean="0"/>
              <a:t> </a:t>
            </a:r>
            <a:r>
              <a:rPr lang="en-US" altLang="ko-KR" dirty="0" smtClean="0"/>
              <a:t>(Block Chain Coin)</a:t>
            </a:r>
            <a:r>
              <a:rPr lang="ko-KR" altLang="en-US" dirty="0" smtClean="0"/>
              <a:t>는 개인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회사 간 이루어진다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1&gt; BCC</a:t>
            </a:r>
            <a:r>
              <a:rPr lang="ko-KR" altLang="en-US" dirty="0" smtClean="0"/>
              <a:t>를 이 비즈니스 모델을 위해 창안하고 관리한다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2&gt; Cash Flow</a:t>
            </a:r>
            <a:r>
              <a:rPr lang="ko-KR" altLang="en-US" dirty="0" smtClean="0"/>
              <a:t>를 직접적으로 관리하고 차후 확장 모델에 통합 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적용한다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App Money</a:t>
            </a:r>
            <a:r>
              <a:rPr lang="ko-KR" altLang="en-US" dirty="0" smtClean="0"/>
              <a:t>는 송금 수수료와 환전 수수료를 부과한다</a:t>
            </a:r>
            <a:r>
              <a:rPr lang="en-US" altLang="ko-KR" dirty="0" smtClean="0"/>
              <a:t>. (5%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추가 서비스 고려</a:t>
            </a:r>
            <a:endParaRPr lang="en-US" altLang="ko-KR" dirty="0" smtClean="0"/>
          </a:p>
          <a:p>
            <a:r>
              <a:rPr lang="en-US" altLang="ko-KR" dirty="0" smtClean="0"/>
              <a:t>VIP </a:t>
            </a:r>
            <a:r>
              <a:rPr lang="ko-KR" altLang="en-US" dirty="0" smtClean="0"/>
              <a:t>관리 방안으로 인한 수수료 우대 정책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. </a:t>
            </a:r>
            <a:r>
              <a:rPr lang="ko-KR" altLang="en-US" dirty="0"/>
              <a:t>거래량 대비 등급 작성하여 수수료 할인율 적용하여 우대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VIP</a:t>
            </a:r>
            <a:r>
              <a:rPr lang="ko-KR" altLang="en-US" dirty="0"/>
              <a:t>는 환전을 기일을 더 빨리 받을 수 있는 부가 서비스 제공 가능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89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Development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코인 채굴을 위한 게임 개발 또는 기존 개발된 게임의 사용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게임은 표면적 이유이고 게임을 돌리면서 그 리소스를 사용하여 채굴을 하여 회사의 이익을 도모한다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사용자에게는 게임을 하여 소수의 이득을 취득할 수 있도록 종용한다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게임 업계로써의 성장 가능성을 가늠한다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8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 smtClean="0"/>
              <a:t>사업 개요</a:t>
            </a:r>
            <a:endParaRPr lang="en-US" altLang="ko-KR" dirty="0" smtClean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altLang="ko-KR" dirty="0" smtClean="0"/>
              <a:t>Interface Design</a:t>
            </a:r>
          </a:p>
          <a:p>
            <a:pPr marL="514350" indent="-514350">
              <a:buAutoNum type="arabicParenR"/>
            </a:pPr>
            <a:r>
              <a:rPr lang="en-US" altLang="ko-KR" dirty="0" smtClean="0"/>
              <a:t>Database </a:t>
            </a:r>
            <a:r>
              <a:rPr lang="ko-KR" altLang="en-US" dirty="0" smtClean="0"/>
              <a:t>구축 개요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en-US" altLang="ko-KR" dirty="0" smtClean="0"/>
              <a:t>Database </a:t>
            </a:r>
            <a:r>
              <a:rPr lang="ko-KR" altLang="en-US" dirty="0" smtClean="0"/>
              <a:t>구축 상세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ko-KR" altLang="en-US" dirty="0" smtClean="0"/>
              <a:t>해외 사업 관리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ko-KR" altLang="en-US" dirty="0" smtClean="0"/>
              <a:t>이익 구축 방안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ko-KR" altLang="en-US" dirty="0" smtClean="0"/>
              <a:t>차후 개발</a:t>
            </a:r>
            <a:endParaRPr lang="en-US" altLang="ko-KR" dirty="0" smtClean="0"/>
          </a:p>
          <a:p>
            <a:pPr marL="514350" indent="-514350">
              <a:buAutoNum type="arabicParenR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6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Business Summary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익명 메신저를 기본으로 한 </a:t>
            </a:r>
            <a:r>
              <a:rPr lang="en-US" altLang="ko-KR" dirty="0" smtClean="0"/>
              <a:t>Block Chain Coin(</a:t>
            </a:r>
            <a:r>
              <a:rPr lang="ko-KR" altLang="en-US" dirty="0" smtClean="0"/>
              <a:t>예하 </a:t>
            </a:r>
            <a:r>
              <a:rPr lang="en-US" altLang="ko-KR" dirty="0" smtClean="0"/>
              <a:t>BCC)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내 화폐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예하 </a:t>
            </a:r>
            <a:r>
              <a:rPr lang="en-US" altLang="ko-KR" dirty="0" err="1" smtClean="0"/>
              <a:t>AppM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교환 플랫폼 구축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익명과 반 익명을 기반으로 구축한다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이익 추구 방향</a:t>
            </a:r>
            <a:endParaRPr lang="en-US" altLang="ko-KR" dirty="0" smtClean="0"/>
          </a:p>
          <a:p>
            <a:r>
              <a:rPr lang="en-US" altLang="ko-KR" dirty="0" smtClean="0"/>
              <a:t>BCC</a:t>
            </a:r>
            <a:r>
              <a:rPr lang="ko-KR" altLang="en-US" dirty="0" smtClean="0"/>
              <a:t> 통제를 통한 이익 추구</a:t>
            </a:r>
            <a:endParaRPr lang="en-US" altLang="ko-KR" dirty="0" smtClean="0"/>
          </a:p>
          <a:p>
            <a:r>
              <a:rPr lang="en-US" altLang="ko-KR" dirty="0" err="1" smtClean="0"/>
              <a:t>AppM</a:t>
            </a:r>
            <a:r>
              <a:rPr lang="en-US" altLang="ko-KR" dirty="0" smtClean="0"/>
              <a:t> </a:t>
            </a:r>
            <a:r>
              <a:rPr lang="ko-KR" altLang="en-US" dirty="0" smtClean="0"/>
              <a:t>거래 수수료를 통한 이익 추구</a:t>
            </a:r>
            <a:endParaRPr lang="en-US" altLang="ko-KR" dirty="0" smtClean="0"/>
          </a:p>
          <a:p>
            <a:r>
              <a:rPr lang="ko-KR" altLang="en-US" dirty="0" smtClean="0"/>
              <a:t>추후 사업 확장 모델에 </a:t>
            </a:r>
            <a:r>
              <a:rPr lang="en-US" altLang="ko-KR" dirty="0" smtClean="0"/>
              <a:t>BCC</a:t>
            </a:r>
            <a:r>
              <a:rPr lang="ko-KR" altLang="en-US" dirty="0" smtClean="0"/>
              <a:t>를 적용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3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Interface Design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62270" cy="435133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970" y="1690688"/>
            <a:ext cx="2061160" cy="43513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92700" y="1690688"/>
            <a:ext cx="6889350" cy="486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랜덤으로 상대를 찾을 수 있도록 만든다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메신저 암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복호화는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에만 저장함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-&gt; </a:t>
            </a:r>
            <a:r>
              <a:rPr lang="ko-KR" altLang="en-US" sz="2000" dirty="0" smtClean="0"/>
              <a:t>대화 이외의 파일은 별도로 관리 예정</a:t>
            </a:r>
            <a:endParaRPr lang="en-US" altLang="ko-KR" sz="2000" dirty="0" smtClean="0"/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 정보를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BCC Account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로만 확인한다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수금용도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 설정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친구 찾기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친구 목록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차단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친구 추가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AppM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선물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기능을 추가한다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AppM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선물하기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일방적으로 송금할 수 있도록 구축한다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 defTabSz="457200"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AppM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송부할 시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AppM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요구할 수 있도록 구축한다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거래가 완전 성립할 조건이 완료될 때 까지 중앙에서 데이터를 통제하는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방식을 택한다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송금이 완성되지 않으면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Thumb Nail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Blur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되도록 만들고 수신도 할 수 없도록 만든다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Interface Design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614" y="1488205"/>
            <a:ext cx="6441986" cy="46887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친구 찾기 및 추가 기능을 구현하여 친구 목록을 관리하고 필요 사람들은 지속적으로 거래를 할 수 있도록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차단은 대화를 불가능하게 하지만 쪽지는 가능하게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친구 목록에 채팅창 리스트가 보이도록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쪽지함은 기능 상 채팅과는 별 차이 없으므로 어떻게 다르게 구현할 지에 대해서는 재검토 필요함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보관 기간 등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07" y="1488205"/>
            <a:ext cx="2154193" cy="4688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8206"/>
            <a:ext cx="2154193" cy="46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Interface Design</a:t>
            </a:r>
            <a:endParaRPr lang="ko-KR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601515" y="1441450"/>
            <a:ext cx="6313789" cy="47680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일반적 메신저 관리 사항을 넣는다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/>
              <a:t>개인 설정</a:t>
            </a:r>
            <a:r>
              <a:rPr lang="en-US" altLang="ko-KR" dirty="0"/>
              <a:t>/</a:t>
            </a:r>
            <a:r>
              <a:rPr lang="ko-KR" altLang="en-US" dirty="0"/>
              <a:t>관리 사항은 추후 구체화 필요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폰트는 무료 폰트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차후 국가별 유료 폰트 검토 요</a:t>
            </a:r>
            <a:endParaRPr lang="en-US" altLang="ko-KR" dirty="0" smtClean="0"/>
          </a:p>
          <a:p>
            <a:r>
              <a:rPr lang="ko-KR" altLang="en-US" dirty="0" smtClean="0"/>
              <a:t>다양한 언어 사용이 가능하도록 구축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자동 번역기능 사용 여부 검토 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강제 언어 보정 기능도 고려되야 함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1451"/>
            <a:ext cx="2257636" cy="473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66" y="1441450"/>
            <a:ext cx="2320019" cy="473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</a:t>
            </a:r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737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해외 기반 </a:t>
            </a:r>
            <a:r>
              <a:rPr lang="en-US" altLang="ko-KR" dirty="0" smtClean="0"/>
              <a:t>Cloud </a:t>
            </a:r>
            <a:r>
              <a:rPr lang="en-US" altLang="ko-KR" dirty="0" smtClean="0"/>
              <a:t>Database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구축한다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규제 탈피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아마존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네이버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센트 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 확인 예정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React </a:t>
            </a:r>
            <a:r>
              <a:rPr lang="en-US" altLang="ko-KR" dirty="0" smtClean="0"/>
              <a:t>native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로 프로젝트 진행한다</a:t>
            </a:r>
            <a:r>
              <a:rPr lang="en-US" altLang="ko-KR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-&gt; Native </a:t>
            </a:r>
            <a:r>
              <a:rPr lang="ko-KR" altLang="en-US" dirty="0"/>
              <a:t>기반은 </a:t>
            </a:r>
            <a:r>
              <a:rPr lang="en-US" altLang="ko-KR" dirty="0"/>
              <a:t>resource </a:t>
            </a:r>
            <a:r>
              <a:rPr lang="ko-KR" altLang="en-US" dirty="0"/>
              <a:t>받을 것이 없어서 훨씬 가볍고 빠름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</a:pPr>
            <a:r>
              <a:rPr lang="ko-KR" altLang="en-US" dirty="0" smtClean="0"/>
              <a:t>      통신망이 </a:t>
            </a:r>
            <a:r>
              <a:rPr lang="ko-KR" altLang="en-US" dirty="0"/>
              <a:t>안 좋아도 서비스 보장하려면 </a:t>
            </a:r>
            <a:r>
              <a:rPr lang="en-US" altLang="ko-KR" dirty="0"/>
              <a:t>React native </a:t>
            </a:r>
            <a:r>
              <a:rPr lang="ko-KR" altLang="en-US" dirty="0"/>
              <a:t>로 해야 함 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 smtClean="0"/>
              <a:t>      React </a:t>
            </a:r>
            <a:r>
              <a:rPr lang="en-US" altLang="ko-KR" dirty="0"/>
              <a:t>Native</a:t>
            </a:r>
            <a:r>
              <a:rPr lang="ko-KR" altLang="en-US" dirty="0"/>
              <a:t>는</a:t>
            </a:r>
            <a:r>
              <a:rPr lang="en-US" altLang="ko-KR" dirty="0"/>
              <a:t> Java script </a:t>
            </a:r>
            <a:r>
              <a:rPr lang="ko-KR" altLang="en-US" dirty="0"/>
              <a:t>기반으로 </a:t>
            </a:r>
            <a:r>
              <a:rPr lang="en-US" altLang="ko-KR" dirty="0"/>
              <a:t>C</a:t>
            </a:r>
            <a:r>
              <a:rPr lang="ko-KR" altLang="en-US" dirty="0"/>
              <a:t>나 </a:t>
            </a:r>
            <a:r>
              <a:rPr lang="en-US" altLang="ko-KR" dirty="0"/>
              <a:t>Java</a:t>
            </a:r>
            <a:r>
              <a:rPr lang="ko-KR" altLang="en-US" dirty="0"/>
              <a:t>로 </a:t>
            </a:r>
            <a:r>
              <a:rPr lang="en-US" altLang="ko-KR" dirty="0"/>
              <a:t>Native </a:t>
            </a:r>
            <a:r>
              <a:rPr lang="ko-KR" altLang="en-US" dirty="0"/>
              <a:t>파일 생성 가능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BCC</a:t>
            </a:r>
            <a:r>
              <a:rPr lang="ko-KR" altLang="en-US" dirty="0" smtClean="0"/>
              <a:t> </a:t>
            </a:r>
            <a:r>
              <a:rPr lang="en-US" altLang="ko-KR" dirty="0" smtClean="0"/>
              <a:t>(Block Chain Coin)</a:t>
            </a:r>
            <a:r>
              <a:rPr lang="ko-KR" altLang="en-US" dirty="0" smtClean="0"/>
              <a:t>는 개인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회사 간 이루어진다</a:t>
            </a:r>
            <a:endParaRPr lang="en-US" altLang="ko-KR" dirty="0" smtClean="0"/>
          </a:p>
          <a:p>
            <a:r>
              <a:rPr lang="en-US" altLang="ko-KR" dirty="0" err="1" smtClean="0"/>
              <a:t>AppM</a:t>
            </a:r>
            <a:r>
              <a:rPr lang="ko-KR" altLang="en-US" dirty="0" smtClean="0"/>
              <a:t> </a:t>
            </a:r>
            <a:r>
              <a:rPr lang="en-US" altLang="ko-KR" dirty="0" smtClean="0"/>
              <a:t>(App Money)</a:t>
            </a:r>
            <a:r>
              <a:rPr lang="ko-KR" altLang="en-US" dirty="0" smtClean="0"/>
              <a:t>는 개인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개인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간 거래를 가능하게 하되 두가지 방식이 가능해야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1) </a:t>
            </a:r>
            <a:r>
              <a:rPr lang="ko-KR" altLang="en-US" dirty="0" smtClean="0"/>
              <a:t>일방적 송금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2) </a:t>
            </a:r>
            <a:r>
              <a:rPr lang="ko-KR" altLang="en-US" dirty="0" smtClean="0"/>
              <a:t>조건부 교환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회사에서 개인에게 지급 시 지급 기일을 텀을 갖고 그간 </a:t>
            </a:r>
            <a:r>
              <a:rPr lang="en-US" altLang="ko-KR" dirty="0" smtClean="0"/>
              <a:t>in-out balance</a:t>
            </a:r>
            <a:r>
              <a:rPr lang="ko-KR" altLang="en-US" dirty="0" smtClean="0"/>
              <a:t>를 체크한다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2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 </a:t>
            </a:r>
            <a:r>
              <a:rPr lang="en-US" altLang="ko-KR" dirty="0" smtClean="0"/>
              <a:t>Detail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217" y="1416595"/>
            <a:ext cx="6167483" cy="527630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클라우드 베이스 </a:t>
            </a:r>
            <a:r>
              <a:rPr lang="en-US" altLang="ko-KR" dirty="0"/>
              <a:t>Database </a:t>
            </a:r>
            <a:r>
              <a:rPr lang="ko-KR" altLang="en-US" dirty="0"/>
              <a:t>구축</a:t>
            </a:r>
            <a:endParaRPr lang="en-US" altLang="ko-KR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ko-KR" altLang="en-US" dirty="0"/>
              <a:t>사용할 </a:t>
            </a:r>
            <a:r>
              <a:rPr lang="en-US" altLang="ko-KR" dirty="0"/>
              <a:t>CPU, Disk, Memory </a:t>
            </a:r>
            <a:r>
              <a:rPr lang="ko-KR" altLang="en-US" dirty="0"/>
              <a:t>단위로 월별 대여 비용 증가</a:t>
            </a:r>
            <a:endParaRPr lang="en-US" altLang="ko-KR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ko-KR" altLang="en-US" dirty="0"/>
              <a:t>비상대응 </a:t>
            </a:r>
            <a:r>
              <a:rPr lang="en-US" altLang="ko-KR" dirty="0"/>
              <a:t>BU DB</a:t>
            </a:r>
            <a:r>
              <a:rPr lang="ko-KR" altLang="en-US" dirty="0"/>
              <a:t>도 고려되야 함</a:t>
            </a:r>
            <a:endParaRPr lang="en-US" altLang="ko-KR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en-US" altLang="ko-KR" dirty="0"/>
              <a:t>User </a:t>
            </a:r>
            <a:r>
              <a:rPr lang="ko-KR" altLang="en-US" dirty="0"/>
              <a:t>사용 량 때문에 </a:t>
            </a:r>
            <a:r>
              <a:rPr lang="en-US" altLang="ko-KR" dirty="0"/>
              <a:t>Network traffic </a:t>
            </a:r>
            <a:r>
              <a:rPr lang="ko-KR" altLang="en-US" dirty="0"/>
              <a:t>많아질 시 추가 비용 발생</a:t>
            </a:r>
            <a:endParaRPr lang="en-US" altLang="ko-KR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추가 비용 발생을 고려하여 수수료 이외의 부가 서비스 필요</a:t>
            </a:r>
            <a:endParaRPr lang="en-US" altLang="ko-KR" dirty="0"/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buFontTx/>
              <a:buChar char="-"/>
              <a:defRPr/>
            </a:pPr>
            <a:r>
              <a:rPr lang="ko-KR" altLang="en-US" dirty="0"/>
              <a:t>소소한 채팅 이외의 메타 데이터 초기부터 필요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Ex&gt; </a:t>
            </a:r>
            <a:r>
              <a:rPr lang="ko-KR" altLang="en-US" dirty="0"/>
              <a:t>이모티콘</a:t>
            </a:r>
            <a:r>
              <a:rPr lang="en-US" altLang="ko-KR" dirty="0"/>
              <a:t>, </a:t>
            </a:r>
            <a:r>
              <a:rPr lang="ko-KR" altLang="en-US" dirty="0"/>
              <a:t>선물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BCC-</a:t>
            </a:r>
            <a:r>
              <a:rPr lang="en-US" altLang="ko-KR" dirty="0" err="1" smtClean="0"/>
              <a:t>AppM</a:t>
            </a:r>
            <a:r>
              <a:rPr lang="ko-KR" altLang="en-US" dirty="0" smtClean="0"/>
              <a:t>교환 방식은 구체화 필요</a:t>
            </a:r>
            <a:endParaRPr lang="en-US" altLang="ko-KR" dirty="0" smtClean="0"/>
          </a:p>
          <a:p>
            <a:r>
              <a:rPr lang="en-US" altLang="ko-KR" dirty="0" smtClean="0"/>
              <a:t>Chatting App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Whatsapp</a:t>
            </a:r>
            <a:r>
              <a:rPr lang="ko-KR" altLang="en-US" dirty="0" smtClean="0"/>
              <a:t>을 모델로 가져옴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차후 기술적 논의 요망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4207"/>
            <a:ext cx="4569823" cy="2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Overseas Business Management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67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말레이시아 비즈니스 모델 구체화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/>
              <a:t>법인 설립 </a:t>
            </a:r>
            <a:r>
              <a:rPr lang="en-US" altLang="ko-KR" dirty="0"/>
              <a:t>location</a:t>
            </a:r>
            <a:r>
              <a:rPr lang="ko-KR" altLang="en-US" dirty="0"/>
              <a:t>을 말레이지아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로컬 통신법 규제사항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차후 문제</a:t>
            </a:r>
            <a:endParaRPr lang="en-US" altLang="ko-KR" dirty="0"/>
          </a:p>
          <a:p>
            <a:r>
              <a:rPr lang="ko-KR" altLang="en-US" dirty="0" smtClean="0"/>
              <a:t>업체 부지 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ko-KR" altLang="en-US" dirty="0"/>
              <a:t>법인 직원 고용 비용 확인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서비스 센터</a:t>
            </a:r>
            <a:r>
              <a:rPr lang="en-US" altLang="ko-KR" dirty="0"/>
              <a:t> (</a:t>
            </a:r>
            <a:r>
              <a:rPr lang="ko-KR" altLang="en-US" dirty="0"/>
              <a:t>전화나 이멜 대응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ko-KR" altLang="en-US" dirty="0"/>
              <a:t>디지털 데이터 고유성</a:t>
            </a:r>
            <a:r>
              <a:rPr lang="en-US" altLang="ko-KR" dirty="0"/>
              <a:t> (LFT) </a:t>
            </a:r>
            <a:r>
              <a:rPr lang="ko-KR" altLang="en-US" dirty="0"/>
              <a:t>저촉여부 확인 </a:t>
            </a:r>
            <a:r>
              <a:rPr lang="ko-KR" altLang="en-US" dirty="0" smtClean="0"/>
              <a:t>요망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96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677</TotalTime>
  <Words>512</Words>
  <Application>Microsoft Office PowerPoint</Application>
  <PresentationFormat>Widescreen</PresentationFormat>
  <Paragraphs>100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HY그래픽M</vt:lpstr>
      <vt:lpstr>맑은 고딕</vt:lpstr>
      <vt:lpstr>Arial</vt:lpstr>
      <vt:lpstr>Trebuchet MS</vt:lpstr>
      <vt:lpstr>Wingdings 3</vt:lpstr>
      <vt:lpstr>Facet</vt:lpstr>
      <vt:lpstr>PowerPoint Presentation</vt:lpstr>
      <vt:lpstr>목차</vt:lpstr>
      <vt:lpstr>Business Summary</vt:lpstr>
      <vt:lpstr>Interface Design</vt:lpstr>
      <vt:lpstr>Interface Design</vt:lpstr>
      <vt:lpstr>Interface Design</vt:lpstr>
      <vt:lpstr>Database Overview</vt:lpstr>
      <vt:lpstr>Database Detail</vt:lpstr>
      <vt:lpstr>Overseas Business Management</vt:lpstr>
      <vt:lpstr>Profit Points</vt:lpstr>
      <vt:lpstr>Future Development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 준수</dc:creator>
  <cp:lastModifiedBy>최 준수</cp:lastModifiedBy>
  <cp:revision>42</cp:revision>
  <dcterms:created xsi:type="dcterms:W3CDTF">2021-12-16T09:35:23Z</dcterms:created>
  <dcterms:modified xsi:type="dcterms:W3CDTF">2021-12-19T16:19:45Z</dcterms:modified>
</cp:coreProperties>
</file>