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Lst>
  <p:notesMasterIdLst>
    <p:notesMasterId r:id="rId37"/>
  </p:notesMasterIdLst>
  <p:handoutMasterIdLst>
    <p:handoutMasterId r:id="rId38"/>
  </p:handoutMasterIdLst>
  <p:sldIdLst>
    <p:sldId id="333" r:id="rId3"/>
    <p:sldId id="295" r:id="rId4"/>
    <p:sldId id="302" r:id="rId5"/>
    <p:sldId id="294" r:id="rId6"/>
    <p:sldId id="327" r:id="rId7"/>
    <p:sldId id="341" r:id="rId8"/>
    <p:sldId id="343" r:id="rId9"/>
    <p:sldId id="345" r:id="rId10"/>
    <p:sldId id="309" r:id="rId11"/>
    <p:sldId id="347" r:id="rId12"/>
    <p:sldId id="348" r:id="rId13"/>
    <p:sldId id="349" r:id="rId14"/>
    <p:sldId id="350" r:id="rId15"/>
    <p:sldId id="351" r:id="rId16"/>
    <p:sldId id="353" r:id="rId17"/>
    <p:sldId id="354" r:id="rId18"/>
    <p:sldId id="355" r:id="rId19"/>
    <p:sldId id="356" r:id="rId20"/>
    <p:sldId id="363" r:id="rId21"/>
    <p:sldId id="364" r:id="rId22"/>
    <p:sldId id="365" r:id="rId23"/>
    <p:sldId id="366" r:id="rId24"/>
    <p:sldId id="367" r:id="rId25"/>
    <p:sldId id="368" r:id="rId26"/>
    <p:sldId id="328" r:id="rId27"/>
    <p:sldId id="329" r:id="rId28"/>
    <p:sldId id="330" r:id="rId29"/>
    <p:sldId id="369" r:id="rId30"/>
    <p:sldId id="370" r:id="rId31"/>
    <p:sldId id="336" r:id="rId32"/>
    <p:sldId id="337" r:id="rId33"/>
    <p:sldId id="338" r:id="rId34"/>
    <p:sldId id="371" r:id="rId35"/>
    <p:sldId id="256" r:id="rId36"/>
  </p:sldIdLst>
  <p:sldSz cx="18286413" cy="10287000"/>
  <p:notesSz cx="6858000" cy="9144000"/>
  <p:defaultTex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p15:clr>
            <a:srgbClr val="A4A3A4"/>
          </p15:clr>
        </p15:guide>
        <p15:guide id="2" pos="57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C1BACF-5441-EE3A-57CE-E07AC7E148B0}" v="65" dt="2019-03-18T21:43:40.922"/>
    <p1510:client id="{7E647332-0CEB-F65A-7575-CFE3B765AAE0}" v="255" dt="2019-03-18T22:21:58.516"/>
    <p1510:client id="{81FE025E-E1E1-3470-421B-4031FF5DAECF}" v="62" dt="2019-03-18T22:29:33.179"/>
    <p1510:client id="{315808EA-0B95-C24E-72FC-43D42DC7CBCC}" v="12" dt="2019-03-18T22:29:09.653"/>
    <p1510:client id="{CC5B3A6E-A321-31B0-4AE7-EABB5289D38C}" v="136" dt="2019-03-18T23:31:36.801"/>
    <p1510:client id="{ADF3E322-62F1-E05F-9C1F-EA5CF70E192D}" v="204" dt="2019-03-18T22:54:19.392"/>
    <p1510:client id="{0CE54965-0C2E-291A-DF58-484D9D728BD1}" v="341" dt="2019-03-18T23:30:11.904"/>
    <p1510:client id="{DF97D462-460B-969A-B81E-B5DEC22ECD2D}" v="15" dt="2019-03-18T23:04:55.00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240"/>
        <p:guide pos="576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119BFA6-89EB-4D76-957E-E1C3AE8B4DCF}" type="datetimeFigureOut">
              <a:rPr lang="en-US" smtClean="0"/>
              <a:t>3/18/2019</a:t>
            </a:fld>
            <a:endParaRPr 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3509484-7E19-44C5-BBA7-955540985A41}" type="slidenum">
              <a:rPr lang="en-US" smtClean="0"/>
              <a:t>‹Nº›</a:t>
            </a:fld>
            <a:endParaRPr lang="en-US"/>
          </a:p>
        </p:txBody>
      </p:sp>
    </p:spTree>
    <p:extLst>
      <p:ext uri="{BB962C8B-B14F-4D97-AF65-F5344CB8AC3E}">
        <p14:creationId xmlns:p14="http://schemas.microsoft.com/office/powerpoint/2010/main" val="13160728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FFB5F9-9D2A-4583-AD64-D8BB94702748}" type="datetimeFigureOut">
              <a:rPr lang="en-US" smtClean="0"/>
              <a:t>3/18/2019</a:t>
            </a:fld>
            <a:endParaRPr 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C9FC20-7366-4A0C-AA7D-F4AAF6FB2A89}" type="slidenum">
              <a:rPr lang="en-US" smtClean="0"/>
              <a:t>‹Nº›</a:t>
            </a:fld>
            <a:endParaRPr lang="en-US"/>
          </a:p>
        </p:txBody>
      </p:sp>
    </p:spTree>
    <p:extLst>
      <p:ext uri="{BB962C8B-B14F-4D97-AF65-F5344CB8AC3E}">
        <p14:creationId xmlns:p14="http://schemas.microsoft.com/office/powerpoint/2010/main" val="1848153204"/>
      </p:ext>
    </p:extLst>
  </p:cSld>
  <p:clrMap bg1="lt1" tx1="dk1" bg2="lt2" tx2="dk2" accent1="accent1" accent2="accent2" accent3="accent3" accent4="accent4" accent5="accent5" accent6="accent6" hlink="hlink" folHlink="folHlink"/>
  <p:notesStyle>
    <a:lvl1pPr marL="0" algn="l" defTabSz="1632753" rtl="0" eaLnBrk="1" latinLnBrk="0" hangingPunct="1">
      <a:defRPr sz="2100" kern="1200">
        <a:solidFill>
          <a:schemeClr val="tx1"/>
        </a:solidFill>
        <a:latin typeface="+mn-lt"/>
        <a:ea typeface="+mn-ea"/>
        <a:cs typeface="+mn-cs"/>
      </a:defRPr>
    </a:lvl1pPr>
    <a:lvl2pPr marL="816376" algn="l" defTabSz="1632753" rtl="0" eaLnBrk="1" latinLnBrk="0" hangingPunct="1">
      <a:defRPr sz="2100" kern="1200">
        <a:solidFill>
          <a:schemeClr val="tx1"/>
        </a:solidFill>
        <a:latin typeface="+mn-lt"/>
        <a:ea typeface="+mn-ea"/>
        <a:cs typeface="+mn-cs"/>
      </a:defRPr>
    </a:lvl2pPr>
    <a:lvl3pPr marL="1632753" algn="l" defTabSz="1632753" rtl="0" eaLnBrk="1" latinLnBrk="0" hangingPunct="1">
      <a:defRPr sz="2100" kern="1200">
        <a:solidFill>
          <a:schemeClr val="tx1"/>
        </a:solidFill>
        <a:latin typeface="+mn-lt"/>
        <a:ea typeface="+mn-ea"/>
        <a:cs typeface="+mn-cs"/>
      </a:defRPr>
    </a:lvl3pPr>
    <a:lvl4pPr marL="2449129" algn="l" defTabSz="1632753" rtl="0" eaLnBrk="1" latinLnBrk="0" hangingPunct="1">
      <a:defRPr sz="2100" kern="1200">
        <a:solidFill>
          <a:schemeClr val="tx1"/>
        </a:solidFill>
        <a:latin typeface="+mn-lt"/>
        <a:ea typeface="+mn-ea"/>
        <a:cs typeface="+mn-cs"/>
      </a:defRPr>
    </a:lvl4pPr>
    <a:lvl5pPr marL="3265505" algn="l" defTabSz="1632753" rtl="0" eaLnBrk="1" latinLnBrk="0" hangingPunct="1">
      <a:defRPr sz="2100" kern="1200">
        <a:solidFill>
          <a:schemeClr val="tx1"/>
        </a:solidFill>
        <a:latin typeface="+mn-lt"/>
        <a:ea typeface="+mn-ea"/>
        <a:cs typeface="+mn-cs"/>
      </a:defRPr>
    </a:lvl5pPr>
    <a:lvl6pPr marL="4081882" algn="l" defTabSz="1632753" rtl="0" eaLnBrk="1" latinLnBrk="0" hangingPunct="1">
      <a:defRPr sz="2100" kern="1200">
        <a:solidFill>
          <a:schemeClr val="tx1"/>
        </a:solidFill>
        <a:latin typeface="+mn-lt"/>
        <a:ea typeface="+mn-ea"/>
        <a:cs typeface="+mn-cs"/>
      </a:defRPr>
    </a:lvl6pPr>
    <a:lvl7pPr marL="4898258" algn="l" defTabSz="1632753" rtl="0" eaLnBrk="1" latinLnBrk="0" hangingPunct="1">
      <a:defRPr sz="2100" kern="1200">
        <a:solidFill>
          <a:schemeClr val="tx1"/>
        </a:solidFill>
        <a:latin typeface="+mn-lt"/>
        <a:ea typeface="+mn-ea"/>
        <a:cs typeface="+mn-cs"/>
      </a:defRPr>
    </a:lvl7pPr>
    <a:lvl8pPr marL="5714634" algn="l" defTabSz="1632753" rtl="0" eaLnBrk="1" latinLnBrk="0" hangingPunct="1">
      <a:defRPr sz="2100" kern="1200">
        <a:solidFill>
          <a:schemeClr val="tx1"/>
        </a:solidFill>
        <a:latin typeface="+mn-lt"/>
        <a:ea typeface="+mn-ea"/>
        <a:cs typeface="+mn-cs"/>
      </a:defRPr>
    </a:lvl8pPr>
    <a:lvl9pPr marL="6531011" algn="l" defTabSz="1632753" rtl="0" eaLnBrk="1" latinLnBrk="0" hangingPunct="1">
      <a:defRPr sz="2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Main 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5614814" y="1615108"/>
            <a:ext cx="10147990" cy="4426102"/>
          </a:xfrm>
        </p:spPr>
        <p:txBody>
          <a:bodyPr anchor="b">
            <a:noAutofit/>
          </a:bodyPr>
          <a:lstStyle>
            <a:lvl1pPr algn="l">
              <a:lnSpc>
                <a:spcPts val="9000"/>
              </a:lnSpc>
              <a:defRPr sz="9600"/>
            </a:lvl1pPr>
          </a:lstStyle>
          <a:p>
            <a:r>
              <a:rPr lang="en-US" altLang="ja-JP"/>
              <a:t>Presentation</a:t>
            </a:r>
            <a:br>
              <a:rPr lang="en-US" altLang="ja-JP"/>
            </a:br>
            <a:r>
              <a:rPr lang="en-US" altLang="ja-JP"/>
              <a:t>Title Here</a:t>
            </a:r>
            <a:endParaRPr lang="en-US"/>
          </a:p>
        </p:txBody>
      </p:sp>
      <p:sp>
        <p:nvSpPr>
          <p:cNvPr id="3" name="サブタイトル 2"/>
          <p:cNvSpPr>
            <a:spLocks noGrp="1"/>
          </p:cNvSpPr>
          <p:nvPr>
            <p:ph type="subTitle" idx="1" hasCustomPrompt="1"/>
          </p:nvPr>
        </p:nvSpPr>
        <p:spPr>
          <a:xfrm>
            <a:off x="5758830" y="6439644"/>
            <a:ext cx="10153128" cy="1584176"/>
          </a:xfrm>
        </p:spPr>
        <p:txBody>
          <a:bodyPr>
            <a:noAutofit/>
          </a:bodyPr>
          <a:lstStyle>
            <a:lvl1pPr marL="0" indent="0" algn="l">
              <a:lnSpc>
                <a:spcPts val="3000"/>
              </a:lnSpc>
              <a:buNone/>
              <a:defRPr sz="36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p>
          <a:p>
            <a:r>
              <a:rPr lang="en-US"/>
              <a:t>Sub Title Here</a:t>
            </a:r>
          </a:p>
        </p:txBody>
      </p:sp>
      <p:sp>
        <p:nvSpPr>
          <p:cNvPr id="8" name="正方形/長方形 7"/>
          <p:cNvSpPr/>
          <p:nvPr userDrawn="1"/>
        </p:nvSpPr>
        <p:spPr>
          <a:xfrm rot="18000000">
            <a:off x="-5375643" y="4058014"/>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7103297" y="4242009"/>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106139" y="4043991"/>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066134" y="39243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4" name="正方形/長方形 13"/>
          <p:cNvSpPr/>
          <p:nvPr userDrawn="1"/>
        </p:nvSpPr>
        <p:spPr>
          <a:xfrm rot="18000000">
            <a:off x="10532918" y="5975218"/>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5" name="正方形/長方形 14"/>
          <p:cNvSpPr/>
          <p:nvPr userDrawn="1"/>
        </p:nvSpPr>
        <p:spPr>
          <a:xfrm rot="18000000">
            <a:off x="9530076" y="5808404"/>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6" name="正方形/長方形 15"/>
          <p:cNvSpPr/>
          <p:nvPr userDrawn="1"/>
        </p:nvSpPr>
        <p:spPr>
          <a:xfrm rot="18000000">
            <a:off x="8570081" y="5688761"/>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22244906" y="40767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2" name="正方形/長方形 21"/>
          <p:cNvSpPr/>
          <p:nvPr userDrawn="1"/>
        </p:nvSpPr>
        <p:spPr>
          <a:xfrm rot="18000000">
            <a:off x="-20596954" y="391799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正方形/長方形 22"/>
          <p:cNvSpPr/>
          <p:nvPr userDrawn="1"/>
        </p:nvSpPr>
        <p:spPr>
          <a:xfrm>
            <a:off x="5614814" y="6079604"/>
            <a:ext cx="10153128"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110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5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0-#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50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1+#ppt_w/2"/>
                                          </p:val>
                                        </p:tav>
                                        <p:tav tm="100000">
                                          <p:val>
                                            <p:strVal val="#ppt_x"/>
                                          </p:val>
                                        </p:tav>
                                      </p:tavLst>
                                    </p:anim>
                                    <p:anim calcmode="lin" valueType="num">
                                      <p:cBhvr additive="base">
                                        <p:cTn id="36" dur="50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75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par>
                                <p:cTn id="41" presetID="47" presetClass="entr" presetSubtype="0" fill="hold" grpId="0" nodeType="withEffect">
                                  <p:stCondLst>
                                    <p:cond delay="200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750"/>
                                        <p:tgtEl>
                                          <p:spTgt spid="2"/>
                                        </p:tgtEl>
                                      </p:cBhvr>
                                    </p:animEffect>
                                    <p:anim calcmode="lin" valueType="num">
                                      <p:cBhvr>
                                        <p:cTn id="44" dur="750" fill="hold"/>
                                        <p:tgtEl>
                                          <p:spTgt spid="2"/>
                                        </p:tgtEl>
                                        <p:attrNameLst>
                                          <p:attrName>ppt_x</p:attrName>
                                        </p:attrNameLst>
                                      </p:cBhvr>
                                      <p:tavLst>
                                        <p:tav tm="0">
                                          <p:val>
                                            <p:strVal val="#ppt_x"/>
                                          </p:val>
                                        </p:tav>
                                        <p:tav tm="100000">
                                          <p:val>
                                            <p:strVal val="#ppt_x"/>
                                          </p:val>
                                        </p:tav>
                                      </p:tavLst>
                                    </p:anim>
                                    <p:anim calcmode="lin" valueType="num">
                                      <p:cBhvr>
                                        <p:cTn id="45" dur="750" fill="hold"/>
                                        <p:tgtEl>
                                          <p:spTgt spid="2"/>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225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1000"/>
                                        <p:tgtEl>
                                          <p:spTgt spid="23"/>
                                        </p:tgtEl>
                                      </p:cBhvr>
                                    </p:animEffect>
                                    <p:anim calcmode="lin" valueType="num">
                                      <p:cBhvr>
                                        <p:cTn id="49" dur="1000" fill="hold"/>
                                        <p:tgtEl>
                                          <p:spTgt spid="23"/>
                                        </p:tgtEl>
                                        <p:attrNameLst>
                                          <p:attrName>ppt_x</p:attrName>
                                        </p:attrNameLst>
                                      </p:cBhvr>
                                      <p:tavLst>
                                        <p:tav tm="0">
                                          <p:val>
                                            <p:strVal val="#ppt_x"/>
                                          </p:val>
                                        </p:tav>
                                        <p:tav tm="100000">
                                          <p:val>
                                            <p:strVal val="#ppt_x"/>
                                          </p:val>
                                        </p:tav>
                                      </p:tavLst>
                                    </p:anim>
                                    <p:anim calcmode="lin" valueType="num">
                                      <p:cBhvr>
                                        <p:cTn id="50" dur="1000" fill="hold"/>
                                        <p:tgtEl>
                                          <p:spTgt spid="23"/>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2250"/>
                                  </p:stCondLst>
                                  <p:childTnLst>
                                    <p:set>
                                      <p:cBhvr>
                                        <p:cTn id="52" dur="1" fill="hold">
                                          <p:stCondLst>
                                            <p:cond delay="0"/>
                                          </p:stCondLst>
                                        </p:cTn>
                                        <p:tgtEl>
                                          <p:spTgt spid="3">
                                            <p:txEl>
                                              <p:pRg st="0" end="0"/>
                                            </p:txEl>
                                          </p:spTgt>
                                        </p:tgtEl>
                                        <p:attrNameLst>
                                          <p:attrName>style.visibility</p:attrName>
                                        </p:attrNameLst>
                                      </p:cBhvr>
                                      <p:to>
                                        <p:strVal val="visible"/>
                                      </p:to>
                                    </p:set>
                                    <p:animEffect transition="in" filter="fade">
                                      <p:cBhvr>
                                        <p:cTn id="53" dur="750"/>
                                        <p:tgtEl>
                                          <p:spTgt spid="3">
                                            <p:txEl>
                                              <p:pRg st="0" end="0"/>
                                            </p:txEl>
                                          </p:spTgt>
                                        </p:tgtEl>
                                      </p:cBhvr>
                                    </p:animEffect>
                                    <p:anim calcmode="lin" valueType="num">
                                      <p:cBhvr>
                                        <p:cTn id="54"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55" dur="750" fill="hold"/>
                                        <p:tgtEl>
                                          <p:spTgt spid="3">
                                            <p:txEl>
                                              <p:pRg st="0" end="0"/>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2250"/>
                                  </p:stCondLst>
                                  <p:childTnLst>
                                    <p:set>
                                      <p:cBhvr>
                                        <p:cTn id="57" dur="1" fill="hold">
                                          <p:stCondLst>
                                            <p:cond delay="0"/>
                                          </p:stCondLst>
                                        </p:cTn>
                                        <p:tgtEl>
                                          <p:spTgt spid="3">
                                            <p:txEl>
                                              <p:pRg st="1" end="1"/>
                                            </p:txEl>
                                          </p:spTgt>
                                        </p:tgtEl>
                                        <p:attrNameLst>
                                          <p:attrName>style.visibility</p:attrName>
                                        </p:attrNameLst>
                                      </p:cBhvr>
                                      <p:to>
                                        <p:strVal val="visible"/>
                                      </p:to>
                                    </p:set>
                                    <p:animEffect transition="in" filter="fade">
                                      <p:cBhvr>
                                        <p:cTn id="58" dur="750"/>
                                        <p:tgtEl>
                                          <p:spTgt spid="3">
                                            <p:txEl>
                                              <p:pRg st="1" end="1"/>
                                            </p:txEl>
                                          </p:spTgt>
                                        </p:tgtEl>
                                      </p:cBhvr>
                                    </p:animEffect>
                                    <p:anim calcmode="lin" valueType="num">
                                      <p:cBhvr>
                                        <p:cTn id="59"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60" dur="7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42" presetClass="entr" presetSubtype="0" fill="hold" nodeType="withEffect">
                  <p:stCondLst>
                    <p:cond delay="2250"/>
                  </p:stCondLst>
                  <p:childTnLst>
                    <p:set>
                      <p:cBhvr>
                        <p:cTn dur="1" fill="hold">
                          <p:stCondLst>
                            <p:cond delay="0"/>
                          </p:stCondLst>
                        </p:cTn>
                        <p:tgtEl>
                          <p:spTgt spid="3"/>
                        </p:tgtEl>
                        <p:attrNameLst>
                          <p:attrName>style.visibility</p:attrName>
                        </p:attrNameLst>
                      </p:cBhvr>
                      <p:to>
                        <p:strVal val="visible"/>
                      </p:to>
                    </p:set>
                    <p:animEffect transition="in" filter="fade">
                      <p:cBhvr>
                        <p:cTn dur="750"/>
                        <p:tgtEl>
                          <p:spTgt spid="3"/>
                        </p:tgtEl>
                      </p:cBhvr>
                    </p:animEffect>
                    <p:anim calcmode="lin" valueType="num">
                      <p:cBhvr>
                        <p:cTn dur="750" fill="hold"/>
                        <p:tgtEl>
                          <p:spTgt spid="3"/>
                        </p:tgtEl>
                        <p:attrNameLst>
                          <p:attrName>ppt_x</p:attrName>
                        </p:attrNameLst>
                      </p:cBhvr>
                      <p:tavLst>
                        <p:tav tm="0">
                          <p:val>
                            <p:strVal val="#ppt_x"/>
                          </p:val>
                        </p:tav>
                        <p:tav tm="100000">
                          <p:val>
                            <p:strVal val="#ppt_x"/>
                          </p:val>
                        </p:tav>
                      </p:tavLst>
                    </p:anim>
                    <p:anim calcmode="lin" valueType="num">
                      <p:cBhvr>
                        <p:cTn dur="750" fill="hold"/>
                        <p:tgtEl>
                          <p:spTgt spid="3"/>
                        </p:tgtEl>
                        <p:attrNameLst>
                          <p:attrName>ppt_y</p:attrName>
                        </p:attrNameLst>
                      </p:cBhvr>
                      <p:tavLst>
                        <p:tav tm="0">
                          <p:val>
                            <p:strVal val="#ppt_y+.1"/>
                          </p:val>
                        </p:tav>
                        <p:tav tm="100000">
                          <p:val>
                            <p:strVal val="#ppt_y"/>
                          </p:val>
                        </p:tav>
                      </p:tavLst>
                    </p:anim>
                  </p:childTnLst>
                </p:cTn>
              </p:par>
            </p:tnLst>
          </p:tmpl>
        </p:tmplLst>
      </p:bldP>
      <p:bldP spid="8" grpId="0" animBg="1"/>
      <p:bldP spid="9" grpId="0" animBg="1"/>
      <p:bldP spid="10" grpId="0" animBg="1"/>
      <p:bldP spid="11" grpId="0" animBg="1"/>
      <p:bldP spid="14" grpId="0" animBg="1"/>
      <p:bldP spid="15" grpId="0" animBg="1"/>
      <p:bldP spid="16" grpId="0" animBg="1"/>
      <p:bldP spid="20" grpId="0" animBg="1"/>
      <p:bldP spid="22" grpId="0" animBg="1"/>
      <p:bldP spid="2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16" name="テキスト プレースホルダー 5"/>
          <p:cNvSpPr>
            <a:spLocks noGrp="1"/>
          </p:cNvSpPr>
          <p:nvPr>
            <p:ph type="body" sz="quarter" idx="15" hasCustomPrompt="1"/>
          </p:nvPr>
        </p:nvSpPr>
        <p:spPr>
          <a:xfrm>
            <a:off x="1370321" y="292033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17" name="テキスト プレースホルダー 5"/>
          <p:cNvSpPr>
            <a:spLocks noGrp="1"/>
          </p:cNvSpPr>
          <p:nvPr>
            <p:ph type="body" sz="quarter" idx="16" hasCustomPrompt="1"/>
          </p:nvPr>
        </p:nvSpPr>
        <p:spPr>
          <a:xfrm>
            <a:off x="2590478" y="3559324"/>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a:t>Text Here</a:t>
            </a:r>
          </a:p>
        </p:txBody>
      </p:sp>
      <p:sp>
        <p:nvSpPr>
          <p:cNvPr id="18" name="テキスト プレースホルダー 5"/>
          <p:cNvSpPr>
            <a:spLocks noGrp="1"/>
          </p:cNvSpPr>
          <p:nvPr>
            <p:ph type="body" sz="quarter" idx="17" hasCustomPrompt="1"/>
          </p:nvPr>
        </p:nvSpPr>
        <p:spPr>
          <a:xfrm>
            <a:off x="1370321" y="5905330"/>
            <a:ext cx="6764774" cy="72168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22" name="テキスト プレースホルダー 5"/>
          <p:cNvSpPr>
            <a:spLocks noGrp="1"/>
          </p:cNvSpPr>
          <p:nvPr>
            <p:ph type="body" sz="quarter" idx="18" hasCustomPrompt="1"/>
          </p:nvPr>
        </p:nvSpPr>
        <p:spPr>
          <a:xfrm>
            <a:off x="2590478" y="6544322"/>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a:t>Text Here</a:t>
            </a:r>
          </a:p>
        </p:txBody>
      </p:sp>
      <p:sp>
        <p:nvSpPr>
          <p:cNvPr id="25" name="テキスト プレースホルダー 5"/>
          <p:cNvSpPr>
            <a:spLocks noGrp="1"/>
          </p:cNvSpPr>
          <p:nvPr>
            <p:ph type="body" sz="quarter" idx="21" hasCustomPrompt="1"/>
          </p:nvPr>
        </p:nvSpPr>
        <p:spPr>
          <a:xfrm>
            <a:off x="1366340" y="4135388"/>
            <a:ext cx="15265697" cy="1512167"/>
          </a:xfrm>
        </p:spPr>
        <p:txBody>
          <a:bodyPr anchor="t">
            <a:normAutofit/>
          </a:bodyPr>
          <a:lstStyle>
            <a:lvl1pPr algn="l">
              <a:defRPr sz="2000" baseline="0"/>
            </a:lvl1pPr>
          </a:lstStyle>
          <a:p>
            <a:pPr lvl="0"/>
            <a:r>
              <a:rPr lang="en-US"/>
              <a:t>Text Here</a:t>
            </a:r>
          </a:p>
        </p:txBody>
      </p:sp>
      <p:sp>
        <p:nvSpPr>
          <p:cNvPr id="26" name="テキスト プレースホルダー 5"/>
          <p:cNvSpPr>
            <a:spLocks noGrp="1"/>
          </p:cNvSpPr>
          <p:nvPr>
            <p:ph type="body" sz="quarter" idx="22" hasCustomPrompt="1"/>
          </p:nvPr>
        </p:nvSpPr>
        <p:spPr>
          <a:xfrm>
            <a:off x="1366341" y="7159725"/>
            <a:ext cx="15265697" cy="1512167"/>
          </a:xfrm>
        </p:spPr>
        <p:txBody>
          <a:bodyPr anchor="t">
            <a:normAutofit/>
          </a:bodyPr>
          <a:lstStyle>
            <a:lvl1pPr algn="l">
              <a:defRPr sz="2000" baseline="0"/>
            </a:lvl1pPr>
          </a:lstStyle>
          <a:p>
            <a:pPr lvl="0"/>
            <a:r>
              <a:rPr lang="en-US"/>
              <a:t>Text Here</a:t>
            </a:r>
          </a:p>
        </p:txBody>
      </p:sp>
    </p:spTree>
    <p:extLst>
      <p:ext uri="{BB962C8B-B14F-4D97-AF65-F5344CB8AC3E}">
        <p14:creationId xmlns:p14="http://schemas.microsoft.com/office/powerpoint/2010/main" val="66189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2" presetClass="entr" presetSubtype="8" fill="hold" grpId="0" nodeType="afterEffect">
                                  <p:stCondLst>
                                    <p:cond delay="0"/>
                                  </p:stCondLst>
                                  <p:childTnLst>
                                    <p:set>
                                      <p:cBhvr>
                                        <p:cTn id="52" dur="1" fill="hold">
                                          <p:stCondLst>
                                            <p:cond delay="0"/>
                                          </p:stCondLst>
                                        </p:cTn>
                                        <p:tgtEl>
                                          <p:spTgt spid="16">
                                            <p:bg/>
                                          </p:spTgt>
                                        </p:tgtEl>
                                        <p:attrNameLst>
                                          <p:attrName>style.visibility</p:attrName>
                                        </p:attrNameLst>
                                      </p:cBhvr>
                                      <p:to>
                                        <p:strVal val="visible"/>
                                      </p:to>
                                    </p:set>
                                    <p:anim calcmode="lin" valueType="num">
                                      <p:cBhvr additive="base">
                                        <p:cTn id="53"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54" dur="500" fill="hold"/>
                                        <p:tgtEl>
                                          <p:spTgt spid="16">
                                            <p:bg/>
                                          </p:spTgt>
                                        </p:tgtEl>
                                        <p:attrNameLst>
                                          <p:attrName>ppt_y</p:attrName>
                                        </p:attrNameLst>
                                      </p:cBhvr>
                                      <p:tavLst>
                                        <p:tav tm="0">
                                          <p:val>
                                            <p:strVal val="#ppt_y"/>
                                          </p:val>
                                        </p:tav>
                                        <p:tav tm="100000">
                                          <p:val>
                                            <p:strVal val="#ppt_y"/>
                                          </p:val>
                                        </p:tav>
                                      </p:tavLst>
                                    </p:anim>
                                  </p:childTnLst>
                                </p:cTn>
                              </p:par>
                            </p:childTnLst>
                          </p:cTn>
                        </p:par>
                        <p:par>
                          <p:cTn id="55" fill="hold">
                            <p:stCondLst>
                              <p:cond delay="1250"/>
                            </p:stCondLst>
                            <p:childTnLst>
                              <p:par>
                                <p:cTn id="56" presetID="2" presetClass="entr" presetSubtype="8" fill="hold" grpId="0" nodeType="afterEffect">
                                  <p:stCondLst>
                                    <p:cond delay="0"/>
                                  </p:stCondLst>
                                  <p:childTnLst>
                                    <p:set>
                                      <p:cBhvr>
                                        <p:cTn id="57" dur="1" fill="hold">
                                          <p:stCondLst>
                                            <p:cond delay="0"/>
                                          </p:stCondLst>
                                        </p:cTn>
                                        <p:tgtEl>
                                          <p:spTgt spid="16">
                                            <p:txEl>
                                              <p:pRg st="0" end="0"/>
                                            </p:txEl>
                                          </p:spTgt>
                                        </p:tgtEl>
                                        <p:attrNameLst>
                                          <p:attrName>style.visibility</p:attrName>
                                        </p:attrNameLst>
                                      </p:cBhvr>
                                      <p:to>
                                        <p:strVal val="visible"/>
                                      </p:to>
                                    </p:set>
                                    <p:anim calcmode="lin" valueType="num">
                                      <p:cBhvr additive="base">
                                        <p:cTn id="58"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1750"/>
                            </p:stCondLst>
                            <p:childTnLst>
                              <p:par>
                                <p:cTn id="61" presetID="2" presetClass="entr" presetSubtype="8" fill="hold" grpId="0" nodeType="afterEffect">
                                  <p:stCondLst>
                                    <p:cond delay="0"/>
                                  </p:stCondLst>
                                  <p:childTnLst>
                                    <p:set>
                                      <p:cBhvr>
                                        <p:cTn id="62" dur="1" fill="hold">
                                          <p:stCondLst>
                                            <p:cond delay="0"/>
                                          </p:stCondLst>
                                        </p:cTn>
                                        <p:tgtEl>
                                          <p:spTgt spid="17">
                                            <p:bg/>
                                          </p:spTgt>
                                        </p:tgtEl>
                                        <p:attrNameLst>
                                          <p:attrName>style.visibility</p:attrName>
                                        </p:attrNameLst>
                                      </p:cBhvr>
                                      <p:to>
                                        <p:strVal val="visible"/>
                                      </p:to>
                                    </p:set>
                                    <p:anim calcmode="lin" valueType="num">
                                      <p:cBhvr additive="base">
                                        <p:cTn id="63" dur="500" fill="hold"/>
                                        <p:tgtEl>
                                          <p:spTgt spid="17">
                                            <p:bg/>
                                          </p:spTgt>
                                        </p:tgtEl>
                                        <p:attrNameLst>
                                          <p:attrName>ppt_x</p:attrName>
                                        </p:attrNameLst>
                                      </p:cBhvr>
                                      <p:tavLst>
                                        <p:tav tm="0">
                                          <p:val>
                                            <p:strVal val="0-#ppt_w/2"/>
                                          </p:val>
                                        </p:tav>
                                        <p:tav tm="100000">
                                          <p:val>
                                            <p:strVal val="#ppt_x"/>
                                          </p:val>
                                        </p:tav>
                                      </p:tavLst>
                                    </p:anim>
                                    <p:anim calcmode="lin" valueType="num">
                                      <p:cBhvr additive="base">
                                        <p:cTn id="64" dur="500" fill="hold"/>
                                        <p:tgtEl>
                                          <p:spTgt spid="17">
                                            <p:bg/>
                                          </p:spTgt>
                                        </p:tgtEl>
                                        <p:attrNameLst>
                                          <p:attrName>ppt_y</p:attrName>
                                        </p:attrNameLst>
                                      </p:cBhvr>
                                      <p:tavLst>
                                        <p:tav tm="0">
                                          <p:val>
                                            <p:strVal val="#ppt_y"/>
                                          </p:val>
                                        </p:tav>
                                        <p:tav tm="100000">
                                          <p:val>
                                            <p:strVal val="#ppt_y"/>
                                          </p:val>
                                        </p:tav>
                                      </p:tavLst>
                                    </p:anim>
                                  </p:childTnLst>
                                </p:cTn>
                              </p:par>
                            </p:childTnLst>
                          </p:cTn>
                        </p:par>
                        <p:par>
                          <p:cTn id="65" fill="hold">
                            <p:stCondLst>
                              <p:cond delay="2250"/>
                            </p:stCondLst>
                            <p:childTnLst>
                              <p:par>
                                <p:cTn id="66" presetID="2" presetClass="entr" presetSubtype="8" fill="hold" grpId="0" nodeType="afterEffect">
                                  <p:stCondLst>
                                    <p:cond delay="0"/>
                                  </p:stCondLst>
                                  <p:childTnLst>
                                    <p:set>
                                      <p:cBhvr>
                                        <p:cTn id="67" dur="1" fill="hold">
                                          <p:stCondLst>
                                            <p:cond delay="0"/>
                                          </p:stCondLst>
                                        </p:cTn>
                                        <p:tgtEl>
                                          <p:spTgt spid="17">
                                            <p:txEl>
                                              <p:pRg st="0" end="0"/>
                                            </p:txEl>
                                          </p:spTgt>
                                        </p:tgtEl>
                                        <p:attrNameLst>
                                          <p:attrName>style.visibility</p:attrName>
                                        </p:attrNameLst>
                                      </p:cBhvr>
                                      <p:to>
                                        <p:strVal val="visible"/>
                                      </p:to>
                                    </p:set>
                                    <p:anim calcmode="lin" valueType="num">
                                      <p:cBhvr additive="base">
                                        <p:cTn id="68"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2750"/>
                            </p:stCondLst>
                            <p:childTnLst>
                              <p:par>
                                <p:cTn id="71" presetID="2" presetClass="entr" presetSubtype="2" fill="hold" grpId="0" nodeType="afterEffect">
                                  <p:stCondLst>
                                    <p:cond delay="50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75" fill="hold">
                            <p:stCondLst>
                              <p:cond delay="3750"/>
                            </p:stCondLst>
                            <p:childTnLst>
                              <p:par>
                                <p:cTn id="76" presetID="2" presetClass="entr" presetSubtype="8" fill="hold" grpId="0" nodeType="afterEffect">
                                  <p:stCondLst>
                                    <p:cond delay="0"/>
                                  </p:stCondLst>
                                  <p:childTnLst>
                                    <p:set>
                                      <p:cBhvr>
                                        <p:cTn id="77" dur="1" fill="hold">
                                          <p:stCondLst>
                                            <p:cond delay="0"/>
                                          </p:stCondLst>
                                        </p:cTn>
                                        <p:tgtEl>
                                          <p:spTgt spid="18">
                                            <p:bg/>
                                          </p:spTgt>
                                        </p:tgtEl>
                                        <p:attrNameLst>
                                          <p:attrName>style.visibility</p:attrName>
                                        </p:attrNameLst>
                                      </p:cBhvr>
                                      <p:to>
                                        <p:strVal val="visible"/>
                                      </p:to>
                                    </p:set>
                                    <p:anim calcmode="lin" valueType="num">
                                      <p:cBhvr additive="base">
                                        <p:cTn id="78" dur="500" fill="hold"/>
                                        <p:tgtEl>
                                          <p:spTgt spid="18">
                                            <p:bg/>
                                          </p:spTgt>
                                        </p:tgtEl>
                                        <p:attrNameLst>
                                          <p:attrName>ppt_x</p:attrName>
                                        </p:attrNameLst>
                                      </p:cBhvr>
                                      <p:tavLst>
                                        <p:tav tm="0">
                                          <p:val>
                                            <p:strVal val="0-#ppt_w/2"/>
                                          </p:val>
                                        </p:tav>
                                        <p:tav tm="100000">
                                          <p:val>
                                            <p:strVal val="#ppt_x"/>
                                          </p:val>
                                        </p:tav>
                                      </p:tavLst>
                                    </p:anim>
                                    <p:anim calcmode="lin" valueType="num">
                                      <p:cBhvr additive="base">
                                        <p:cTn id="79" dur="500" fill="hold"/>
                                        <p:tgtEl>
                                          <p:spTgt spid="18">
                                            <p:bg/>
                                          </p:spTgt>
                                        </p:tgtEl>
                                        <p:attrNameLst>
                                          <p:attrName>ppt_y</p:attrName>
                                        </p:attrNameLst>
                                      </p:cBhvr>
                                      <p:tavLst>
                                        <p:tav tm="0">
                                          <p:val>
                                            <p:strVal val="#ppt_y"/>
                                          </p:val>
                                        </p:tav>
                                        <p:tav tm="100000">
                                          <p:val>
                                            <p:strVal val="#ppt_y"/>
                                          </p:val>
                                        </p:tav>
                                      </p:tavLst>
                                    </p:anim>
                                  </p:childTnLst>
                                </p:cTn>
                              </p:par>
                            </p:childTnLst>
                          </p:cTn>
                        </p:par>
                        <p:par>
                          <p:cTn id="80" fill="hold">
                            <p:stCondLst>
                              <p:cond delay="4250"/>
                            </p:stCondLst>
                            <p:childTnLst>
                              <p:par>
                                <p:cTn id="81" presetID="2" presetClass="entr" presetSubtype="8" fill="hold" grpId="0" nodeType="afterEffect">
                                  <p:stCondLst>
                                    <p:cond delay="0"/>
                                  </p:stCondLst>
                                  <p:childTnLst>
                                    <p:set>
                                      <p:cBhvr>
                                        <p:cTn id="82" dur="1" fill="hold">
                                          <p:stCondLst>
                                            <p:cond delay="0"/>
                                          </p:stCondLst>
                                        </p:cTn>
                                        <p:tgtEl>
                                          <p:spTgt spid="18">
                                            <p:txEl>
                                              <p:pRg st="0" end="0"/>
                                            </p:txEl>
                                          </p:spTgt>
                                        </p:tgtEl>
                                        <p:attrNameLst>
                                          <p:attrName>style.visibility</p:attrName>
                                        </p:attrNameLst>
                                      </p:cBhvr>
                                      <p:to>
                                        <p:strVal val="visible"/>
                                      </p:to>
                                    </p:set>
                                    <p:anim calcmode="lin" valueType="num">
                                      <p:cBhvr additive="base">
                                        <p:cTn id="83"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85" fill="hold">
                            <p:stCondLst>
                              <p:cond delay="4750"/>
                            </p:stCondLst>
                            <p:childTnLst>
                              <p:par>
                                <p:cTn id="86" presetID="2" presetClass="entr" presetSubtype="8" fill="hold" grpId="0" nodeType="afterEffect">
                                  <p:stCondLst>
                                    <p:cond delay="0"/>
                                  </p:stCondLst>
                                  <p:childTnLst>
                                    <p:set>
                                      <p:cBhvr>
                                        <p:cTn id="87" dur="1" fill="hold">
                                          <p:stCondLst>
                                            <p:cond delay="0"/>
                                          </p:stCondLst>
                                        </p:cTn>
                                        <p:tgtEl>
                                          <p:spTgt spid="22">
                                            <p:bg/>
                                          </p:spTgt>
                                        </p:tgtEl>
                                        <p:attrNameLst>
                                          <p:attrName>style.visibility</p:attrName>
                                        </p:attrNameLst>
                                      </p:cBhvr>
                                      <p:to>
                                        <p:strVal val="visible"/>
                                      </p:to>
                                    </p:set>
                                    <p:anim calcmode="lin" valueType="num">
                                      <p:cBhvr additive="base">
                                        <p:cTn id="88" dur="500" fill="hold"/>
                                        <p:tgtEl>
                                          <p:spTgt spid="22">
                                            <p:bg/>
                                          </p:spTgt>
                                        </p:tgtEl>
                                        <p:attrNameLst>
                                          <p:attrName>ppt_x</p:attrName>
                                        </p:attrNameLst>
                                      </p:cBhvr>
                                      <p:tavLst>
                                        <p:tav tm="0">
                                          <p:val>
                                            <p:strVal val="0-#ppt_w/2"/>
                                          </p:val>
                                        </p:tav>
                                        <p:tav tm="100000">
                                          <p:val>
                                            <p:strVal val="#ppt_x"/>
                                          </p:val>
                                        </p:tav>
                                      </p:tavLst>
                                    </p:anim>
                                    <p:anim calcmode="lin" valueType="num">
                                      <p:cBhvr additive="base">
                                        <p:cTn id="89" dur="500" fill="hold"/>
                                        <p:tgtEl>
                                          <p:spTgt spid="22">
                                            <p:bg/>
                                          </p:spTgt>
                                        </p:tgtEl>
                                        <p:attrNameLst>
                                          <p:attrName>ppt_y</p:attrName>
                                        </p:attrNameLst>
                                      </p:cBhvr>
                                      <p:tavLst>
                                        <p:tav tm="0">
                                          <p:val>
                                            <p:strVal val="#ppt_y"/>
                                          </p:val>
                                        </p:tav>
                                        <p:tav tm="100000">
                                          <p:val>
                                            <p:strVal val="#ppt_y"/>
                                          </p:val>
                                        </p:tav>
                                      </p:tavLst>
                                    </p:anim>
                                  </p:childTnLst>
                                </p:cTn>
                              </p:par>
                            </p:childTnLst>
                          </p:cTn>
                        </p:par>
                        <p:par>
                          <p:cTn id="90" fill="hold">
                            <p:stCondLst>
                              <p:cond delay="5250"/>
                            </p:stCondLst>
                            <p:childTnLst>
                              <p:par>
                                <p:cTn id="91" presetID="2" presetClass="entr" presetSubtype="8" fill="hold" grpId="0" nodeType="afterEffect">
                                  <p:stCondLst>
                                    <p:cond delay="0"/>
                                  </p:stCondLst>
                                  <p:childTnLst>
                                    <p:set>
                                      <p:cBhvr>
                                        <p:cTn id="92" dur="1" fill="hold">
                                          <p:stCondLst>
                                            <p:cond delay="0"/>
                                          </p:stCondLst>
                                        </p:cTn>
                                        <p:tgtEl>
                                          <p:spTgt spid="22">
                                            <p:txEl>
                                              <p:pRg st="0" end="0"/>
                                            </p:txEl>
                                          </p:spTgt>
                                        </p:tgtEl>
                                        <p:attrNameLst>
                                          <p:attrName>style.visibility</p:attrName>
                                        </p:attrNameLst>
                                      </p:cBhvr>
                                      <p:to>
                                        <p:strVal val="visible"/>
                                      </p:to>
                                    </p:set>
                                    <p:anim calcmode="lin" valueType="num">
                                      <p:cBhvr additive="base">
                                        <p:cTn id="9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9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5" fill="hold">
                            <p:stCondLst>
                              <p:cond delay="5750"/>
                            </p:stCondLst>
                            <p:childTnLst>
                              <p:par>
                                <p:cTn id="96" presetID="2" presetClass="entr" presetSubtype="2" fill="hold" grpId="0" nodeType="afterEffect">
                                  <p:stCondLst>
                                    <p:cond delay="500"/>
                                  </p:stCondLst>
                                  <p:childTnLst>
                                    <p:set>
                                      <p:cBhvr>
                                        <p:cTn id="97" dur="1" fill="hold">
                                          <p:stCondLst>
                                            <p:cond delay="0"/>
                                          </p:stCondLst>
                                        </p:cTn>
                                        <p:tgtEl>
                                          <p:spTgt spid="26">
                                            <p:txEl>
                                              <p:pRg st="0" end="0"/>
                                            </p:txEl>
                                          </p:spTgt>
                                        </p:tgtEl>
                                        <p:attrNameLst>
                                          <p:attrName>style.visibility</p:attrName>
                                        </p:attrNameLst>
                                      </p:cBhvr>
                                      <p:to>
                                        <p:strVal val="visible"/>
                                      </p:to>
                                    </p:set>
                                    <p:anim calcmode="lin" valueType="num">
                                      <p:cBhvr additive="base">
                                        <p:cTn id="98"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16" grpId="0" build="p" animBg="1">
        <p:tmplLst>
          <p:tmpl>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animBg="1">
        <p:tmplLst>
          <p:tmpl>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animBg="1">
        <p:tmplLst>
          <p:tmpl>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animBg="1">
        <p:tmplLst>
          <p:tmpl>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fill="hold" nodeType="after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16" name="テキスト プレースホルダー 5"/>
          <p:cNvSpPr>
            <a:spLocks noGrp="1"/>
          </p:cNvSpPr>
          <p:nvPr>
            <p:ph type="body" sz="quarter" idx="15" hasCustomPrompt="1"/>
          </p:nvPr>
        </p:nvSpPr>
        <p:spPr>
          <a:xfrm>
            <a:off x="1259901" y="2683618"/>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18" name="テキスト プレースホルダー 5"/>
          <p:cNvSpPr>
            <a:spLocks noGrp="1"/>
          </p:cNvSpPr>
          <p:nvPr>
            <p:ph type="body" sz="quarter" idx="17" hasCustomPrompt="1"/>
          </p:nvPr>
        </p:nvSpPr>
        <p:spPr>
          <a:xfrm>
            <a:off x="3670301" y="5184075"/>
            <a:ext cx="6764774" cy="72168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25" name="テキスト プレースホルダー 5"/>
          <p:cNvSpPr>
            <a:spLocks noGrp="1"/>
          </p:cNvSpPr>
          <p:nvPr>
            <p:ph type="body" sz="quarter" idx="21" hasCustomPrompt="1"/>
          </p:nvPr>
        </p:nvSpPr>
        <p:spPr>
          <a:xfrm>
            <a:off x="1255920" y="3466626"/>
            <a:ext cx="10050393" cy="1512167"/>
          </a:xfrm>
        </p:spPr>
        <p:txBody>
          <a:bodyPr anchor="t">
            <a:normAutofit/>
          </a:bodyPr>
          <a:lstStyle>
            <a:lvl1pPr algn="l">
              <a:defRPr sz="2000" baseline="0"/>
            </a:lvl1pPr>
          </a:lstStyle>
          <a:p>
            <a:pPr lvl="0"/>
            <a:r>
              <a:rPr lang="en-US"/>
              <a:t>Text Here</a:t>
            </a:r>
          </a:p>
        </p:txBody>
      </p:sp>
      <p:sp>
        <p:nvSpPr>
          <p:cNvPr id="26" name="テキスト プレースホルダー 5"/>
          <p:cNvSpPr>
            <a:spLocks noGrp="1"/>
          </p:cNvSpPr>
          <p:nvPr>
            <p:ph type="body" sz="quarter" idx="22" hasCustomPrompt="1"/>
          </p:nvPr>
        </p:nvSpPr>
        <p:spPr>
          <a:xfrm>
            <a:off x="3669785" y="5935588"/>
            <a:ext cx="10045691" cy="1512167"/>
          </a:xfrm>
        </p:spPr>
        <p:txBody>
          <a:bodyPr anchor="t">
            <a:normAutofit/>
          </a:bodyPr>
          <a:lstStyle>
            <a:lvl1pPr algn="l">
              <a:defRPr sz="2000" baseline="0"/>
            </a:lvl1pPr>
          </a:lstStyle>
          <a:p>
            <a:pPr lvl="0"/>
            <a:r>
              <a:rPr lang="en-US"/>
              <a:t>Text Here</a:t>
            </a:r>
          </a:p>
        </p:txBody>
      </p:sp>
      <p:sp>
        <p:nvSpPr>
          <p:cNvPr id="23" name="テキスト プレースホルダー 5"/>
          <p:cNvSpPr>
            <a:spLocks noGrp="1"/>
          </p:cNvSpPr>
          <p:nvPr>
            <p:ph type="body" sz="quarter" idx="23" hasCustomPrompt="1"/>
          </p:nvPr>
        </p:nvSpPr>
        <p:spPr>
          <a:xfrm>
            <a:off x="5758830" y="7704356"/>
            <a:ext cx="6764774" cy="72168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24" name="テキスト プレースホルダー 5"/>
          <p:cNvSpPr>
            <a:spLocks noGrp="1"/>
          </p:cNvSpPr>
          <p:nvPr>
            <p:ph type="body" sz="quarter" idx="24" hasCustomPrompt="1"/>
          </p:nvPr>
        </p:nvSpPr>
        <p:spPr>
          <a:xfrm>
            <a:off x="5758017" y="8455869"/>
            <a:ext cx="10045691" cy="1512167"/>
          </a:xfrm>
        </p:spPr>
        <p:txBody>
          <a:bodyPr anchor="t">
            <a:normAutofit/>
          </a:bodyPr>
          <a:lstStyle>
            <a:lvl1pPr algn="l">
              <a:defRPr sz="2000" baseline="0"/>
            </a:lvl1pPr>
          </a:lstStyle>
          <a:p>
            <a:pPr lvl="0"/>
            <a:r>
              <a:rPr lang="en-US"/>
              <a:t>Text Here</a:t>
            </a:r>
          </a:p>
        </p:txBody>
      </p:sp>
    </p:spTree>
    <p:extLst>
      <p:ext uri="{BB962C8B-B14F-4D97-AF65-F5344CB8AC3E}">
        <p14:creationId xmlns:p14="http://schemas.microsoft.com/office/powerpoint/2010/main" val="81177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4" presetClass="entr" presetSubtype="10" fill="hold" grpId="0" nodeType="afterEffect">
                                  <p:stCondLst>
                                    <p:cond delay="0"/>
                                  </p:stCondLst>
                                  <p:childTnLst>
                                    <p:set>
                                      <p:cBhvr>
                                        <p:cTn id="52" dur="1" fill="hold">
                                          <p:stCondLst>
                                            <p:cond delay="0"/>
                                          </p:stCondLst>
                                        </p:cTn>
                                        <p:tgtEl>
                                          <p:spTgt spid="16">
                                            <p:bg/>
                                          </p:spTgt>
                                        </p:tgtEl>
                                        <p:attrNameLst>
                                          <p:attrName>style.visibility</p:attrName>
                                        </p:attrNameLst>
                                      </p:cBhvr>
                                      <p:to>
                                        <p:strVal val="visible"/>
                                      </p:to>
                                    </p:set>
                                    <p:animEffect transition="in" filter="randombar(horizontal)">
                                      <p:cBhvr>
                                        <p:cTn id="53" dur="500"/>
                                        <p:tgtEl>
                                          <p:spTgt spid="16">
                                            <p:bg/>
                                          </p:spTgt>
                                        </p:tgtEl>
                                      </p:cBhvr>
                                    </p:animEffect>
                                  </p:childTnLst>
                                </p:cTn>
                              </p:par>
                            </p:childTnLst>
                          </p:cTn>
                        </p:par>
                        <p:par>
                          <p:cTn id="54" fill="hold">
                            <p:stCondLst>
                              <p:cond delay="1250"/>
                            </p:stCondLst>
                            <p:childTnLst>
                              <p:par>
                                <p:cTn id="55" presetID="14" presetClass="entr" presetSubtype="10" fill="hold" grpId="0" nodeType="afterEffect">
                                  <p:stCondLst>
                                    <p:cond delay="0"/>
                                  </p:stCondLst>
                                  <p:childTnLst>
                                    <p:set>
                                      <p:cBhvr>
                                        <p:cTn id="56"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57" dur="500"/>
                                        <p:tgtEl>
                                          <p:spTgt spid="16">
                                            <p:txEl>
                                              <p:pRg st="0" end="0"/>
                                            </p:txEl>
                                          </p:spTgt>
                                        </p:tgtEl>
                                      </p:cBhvr>
                                    </p:animEffect>
                                  </p:childTnLst>
                                </p:cTn>
                              </p:par>
                            </p:childTnLst>
                          </p:cTn>
                        </p:par>
                        <p:par>
                          <p:cTn id="58" fill="hold">
                            <p:stCondLst>
                              <p:cond delay="1750"/>
                            </p:stCondLst>
                            <p:childTnLst>
                              <p:par>
                                <p:cTn id="59" presetID="14" presetClass="entr" presetSubtype="10" fill="hold" grpId="0" nodeType="afterEffect">
                                  <p:stCondLst>
                                    <p:cond delay="0"/>
                                  </p:stCondLst>
                                  <p:childTnLst>
                                    <p:set>
                                      <p:cBhvr>
                                        <p:cTn id="60" dur="1" fill="hold">
                                          <p:stCondLst>
                                            <p:cond delay="0"/>
                                          </p:stCondLst>
                                        </p:cTn>
                                        <p:tgtEl>
                                          <p:spTgt spid="25">
                                            <p:txEl>
                                              <p:pRg st="0" end="0"/>
                                            </p:txEl>
                                          </p:spTgt>
                                        </p:tgtEl>
                                        <p:attrNameLst>
                                          <p:attrName>style.visibility</p:attrName>
                                        </p:attrNameLst>
                                      </p:cBhvr>
                                      <p:to>
                                        <p:strVal val="visible"/>
                                      </p:to>
                                    </p:set>
                                    <p:animEffect transition="in" filter="randombar(horizontal)">
                                      <p:cBhvr>
                                        <p:cTn id="61" dur="500"/>
                                        <p:tgtEl>
                                          <p:spTgt spid="25">
                                            <p:txEl>
                                              <p:pRg st="0" end="0"/>
                                            </p:txEl>
                                          </p:spTgt>
                                        </p:tgtEl>
                                      </p:cBhvr>
                                    </p:animEffect>
                                  </p:childTnLst>
                                </p:cTn>
                              </p:par>
                            </p:childTnLst>
                          </p:cTn>
                        </p:par>
                        <p:par>
                          <p:cTn id="62" fill="hold">
                            <p:stCondLst>
                              <p:cond delay="2250"/>
                            </p:stCondLst>
                            <p:childTnLst>
                              <p:par>
                                <p:cTn id="63" presetID="14" presetClass="entr" presetSubtype="10" fill="hold" grpId="0" nodeType="afterEffect">
                                  <p:stCondLst>
                                    <p:cond delay="0"/>
                                  </p:stCondLst>
                                  <p:childTnLst>
                                    <p:set>
                                      <p:cBhvr>
                                        <p:cTn id="64" dur="1" fill="hold">
                                          <p:stCondLst>
                                            <p:cond delay="0"/>
                                          </p:stCondLst>
                                        </p:cTn>
                                        <p:tgtEl>
                                          <p:spTgt spid="18">
                                            <p:bg/>
                                          </p:spTgt>
                                        </p:tgtEl>
                                        <p:attrNameLst>
                                          <p:attrName>style.visibility</p:attrName>
                                        </p:attrNameLst>
                                      </p:cBhvr>
                                      <p:to>
                                        <p:strVal val="visible"/>
                                      </p:to>
                                    </p:set>
                                    <p:animEffect transition="in" filter="randombar(horizontal)">
                                      <p:cBhvr>
                                        <p:cTn id="65" dur="500"/>
                                        <p:tgtEl>
                                          <p:spTgt spid="18">
                                            <p:bg/>
                                          </p:spTgt>
                                        </p:tgtEl>
                                      </p:cBhvr>
                                    </p:animEffect>
                                  </p:childTnLst>
                                </p:cTn>
                              </p:par>
                            </p:childTnLst>
                          </p:cTn>
                        </p:par>
                        <p:par>
                          <p:cTn id="66" fill="hold">
                            <p:stCondLst>
                              <p:cond delay="2750"/>
                            </p:stCondLst>
                            <p:childTnLst>
                              <p:par>
                                <p:cTn id="67" presetID="14" presetClass="entr" presetSubtype="10" fill="hold" grpId="0" nodeType="afterEffect">
                                  <p:stCondLst>
                                    <p:cond delay="0"/>
                                  </p:stCondLst>
                                  <p:childTnLst>
                                    <p:set>
                                      <p:cBhvr>
                                        <p:cTn id="68"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69" dur="500"/>
                                        <p:tgtEl>
                                          <p:spTgt spid="18">
                                            <p:txEl>
                                              <p:pRg st="0" end="0"/>
                                            </p:txEl>
                                          </p:spTgt>
                                        </p:tgtEl>
                                      </p:cBhvr>
                                    </p:animEffect>
                                  </p:childTnLst>
                                </p:cTn>
                              </p:par>
                            </p:childTnLst>
                          </p:cTn>
                        </p:par>
                        <p:par>
                          <p:cTn id="70" fill="hold">
                            <p:stCondLst>
                              <p:cond delay="3250"/>
                            </p:stCondLst>
                            <p:childTnLst>
                              <p:par>
                                <p:cTn id="71" presetID="14" presetClass="entr" presetSubtype="10" fill="hold" grpId="0" nodeType="afterEffect">
                                  <p:stCondLst>
                                    <p:cond delay="0"/>
                                  </p:stCondLst>
                                  <p:childTnLst>
                                    <p:set>
                                      <p:cBhvr>
                                        <p:cTn id="72" dur="1" fill="hold">
                                          <p:stCondLst>
                                            <p:cond delay="0"/>
                                          </p:stCondLst>
                                        </p:cTn>
                                        <p:tgtEl>
                                          <p:spTgt spid="26">
                                            <p:txEl>
                                              <p:pRg st="0" end="0"/>
                                            </p:txEl>
                                          </p:spTgt>
                                        </p:tgtEl>
                                        <p:attrNameLst>
                                          <p:attrName>style.visibility</p:attrName>
                                        </p:attrNameLst>
                                      </p:cBhvr>
                                      <p:to>
                                        <p:strVal val="visible"/>
                                      </p:to>
                                    </p:set>
                                    <p:animEffect transition="in" filter="randombar(horizontal)">
                                      <p:cBhvr>
                                        <p:cTn id="73" dur="500"/>
                                        <p:tgtEl>
                                          <p:spTgt spid="26">
                                            <p:txEl>
                                              <p:pRg st="0" end="0"/>
                                            </p:txEl>
                                          </p:spTgt>
                                        </p:tgtEl>
                                      </p:cBhvr>
                                    </p:animEffect>
                                  </p:childTnLst>
                                </p:cTn>
                              </p:par>
                            </p:childTnLst>
                          </p:cTn>
                        </p:par>
                        <p:par>
                          <p:cTn id="74" fill="hold">
                            <p:stCondLst>
                              <p:cond delay="3750"/>
                            </p:stCondLst>
                            <p:childTnLst>
                              <p:par>
                                <p:cTn id="75" presetID="14" presetClass="entr" presetSubtype="10" fill="hold" grpId="0" nodeType="afterEffect">
                                  <p:stCondLst>
                                    <p:cond delay="0"/>
                                  </p:stCondLst>
                                  <p:childTnLst>
                                    <p:set>
                                      <p:cBhvr>
                                        <p:cTn id="76" dur="1" fill="hold">
                                          <p:stCondLst>
                                            <p:cond delay="0"/>
                                          </p:stCondLst>
                                        </p:cTn>
                                        <p:tgtEl>
                                          <p:spTgt spid="23">
                                            <p:bg/>
                                          </p:spTgt>
                                        </p:tgtEl>
                                        <p:attrNameLst>
                                          <p:attrName>style.visibility</p:attrName>
                                        </p:attrNameLst>
                                      </p:cBhvr>
                                      <p:to>
                                        <p:strVal val="visible"/>
                                      </p:to>
                                    </p:set>
                                    <p:animEffect transition="in" filter="randombar(horizontal)">
                                      <p:cBhvr>
                                        <p:cTn id="77" dur="500"/>
                                        <p:tgtEl>
                                          <p:spTgt spid="23">
                                            <p:bg/>
                                          </p:spTgt>
                                        </p:tgtEl>
                                      </p:cBhvr>
                                    </p:animEffect>
                                  </p:childTnLst>
                                </p:cTn>
                              </p:par>
                            </p:childTnLst>
                          </p:cTn>
                        </p:par>
                        <p:par>
                          <p:cTn id="78" fill="hold">
                            <p:stCondLst>
                              <p:cond delay="4250"/>
                            </p:stCondLst>
                            <p:childTnLst>
                              <p:par>
                                <p:cTn id="79" presetID="14" presetClass="entr" presetSubtype="10" fill="hold" grpId="0" nodeType="afterEffect">
                                  <p:stCondLst>
                                    <p:cond delay="0"/>
                                  </p:stCondLst>
                                  <p:childTnLst>
                                    <p:set>
                                      <p:cBhvr>
                                        <p:cTn id="80" dur="1" fill="hold">
                                          <p:stCondLst>
                                            <p:cond delay="0"/>
                                          </p:stCondLst>
                                        </p:cTn>
                                        <p:tgtEl>
                                          <p:spTgt spid="23">
                                            <p:txEl>
                                              <p:pRg st="0" end="0"/>
                                            </p:txEl>
                                          </p:spTgt>
                                        </p:tgtEl>
                                        <p:attrNameLst>
                                          <p:attrName>style.visibility</p:attrName>
                                        </p:attrNameLst>
                                      </p:cBhvr>
                                      <p:to>
                                        <p:strVal val="visible"/>
                                      </p:to>
                                    </p:set>
                                    <p:animEffect transition="in" filter="randombar(horizontal)">
                                      <p:cBhvr>
                                        <p:cTn id="81" dur="500"/>
                                        <p:tgtEl>
                                          <p:spTgt spid="23">
                                            <p:txEl>
                                              <p:pRg st="0" end="0"/>
                                            </p:txEl>
                                          </p:spTgt>
                                        </p:tgtEl>
                                      </p:cBhvr>
                                    </p:animEffect>
                                  </p:childTnLst>
                                </p:cTn>
                              </p:par>
                            </p:childTnLst>
                          </p:cTn>
                        </p:par>
                        <p:par>
                          <p:cTn id="82" fill="hold">
                            <p:stCondLst>
                              <p:cond delay="4750"/>
                            </p:stCondLst>
                            <p:childTnLst>
                              <p:par>
                                <p:cTn id="83" presetID="14" presetClass="entr" presetSubtype="10" fill="hold" grpId="0" nodeType="afterEffect">
                                  <p:stCondLst>
                                    <p:cond delay="0"/>
                                  </p:stCondLst>
                                  <p:childTnLst>
                                    <p:set>
                                      <p:cBhvr>
                                        <p:cTn id="84"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85"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16" grpId="0" build="p" animBg="1">
        <p:tmplLst>
          <p:tmpl>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Lst>
      </p:bldP>
      <p:bldP spid="18" grpId="0" build="p" animBg="1">
        <p:tmplLst>
          <p:tmpl>
            <p:tnLst>
              <p:par>
                <p:cTn presetID="14" presetClass="entr" presetSubtype="1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Lst>
      </p:bldP>
      <p:bldP spid="25" grpId="0" build="p">
        <p:tmplLst>
          <p:tmpl lvl="1">
            <p:tnLst>
              <p:par>
                <p:cTn presetID="14" presetClass="entr" presetSubtype="1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randombar(horizontal)">
                      <p:cBhvr>
                        <p:cTn dur="500"/>
                        <p:tgtEl>
                          <p:spTgt spid="25"/>
                        </p:tgtEl>
                      </p:cBhvr>
                    </p:animEffect>
                  </p:childTnLst>
                </p:cTn>
              </p:par>
            </p:tnLst>
          </p:tmpl>
        </p:tmplLst>
      </p:bldP>
      <p:bldP spid="26" grpId="0" build="p">
        <p:tmplLst>
          <p:tmpl lvl="1">
            <p:tnLst>
              <p:par>
                <p:cTn presetID="14" presetClass="entr" presetSubtype="1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randombar(horizontal)">
                      <p:cBhvr>
                        <p:cTn dur="500"/>
                        <p:tgtEl>
                          <p:spTgt spid="26"/>
                        </p:tgtEl>
                      </p:cBhvr>
                    </p:animEffect>
                  </p:childTnLst>
                </p:cTn>
              </p:par>
            </p:tnLst>
          </p:tmpl>
        </p:tmplLst>
      </p:bldP>
      <p:bldP spid="23" grpId="0" build="p" animBg="1">
        <p:tmplLst>
          <p:tmpl>
            <p:tnLst>
              <p:par>
                <p:cTn presetID="14" presetClass="entr" presetSubtype="1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randombar(horizontal)">
                      <p:cBhvr>
                        <p:cTn dur="500"/>
                        <p:tgtEl>
                          <p:spTgt spid="23"/>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randombar(horizontal)">
                      <p:cBhvr>
                        <p:cTn dur="500"/>
                        <p:tgtEl>
                          <p:spTgt spid="23"/>
                        </p:tgtEl>
                      </p:cBhvr>
                    </p:animEffect>
                  </p:childTnLst>
                </p:cTn>
              </p:par>
            </p:tnLst>
          </p:tmpl>
        </p:tmplLst>
      </p:bldP>
      <p:bldP spid="24" grpId="0" build="p">
        <p:tmplLst>
          <p:tmpl lvl="1">
            <p:tnLst>
              <p:par>
                <p:cTn presetID="14" presetClass="entr" presetSubtype="1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randombar(horizontal)">
                      <p:cBhvr>
                        <p:cTn dur="500"/>
                        <p:tgtEl>
                          <p:spTgt spid="24"/>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Column - Vertic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23" name="テキスト プレースホルダー 22"/>
          <p:cNvSpPr>
            <a:spLocks noGrp="1"/>
          </p:cNvSpPr>
          <p:nvPr>
            <p:ph type="body" sz="quarter" idx="13" hasCustomPrompt="1"/>
          </p:nvPr>
        </p:nvSpPr>
        <p:spPr>
          <a:xfrm>
            <a:off x="1356978" y="2551212"/>
            <a:ext cx="5265948" cy="6243067"/>
          </a:xfrm>
        </p:spPr>
        <p:txBody>
          <a:bodyPr anchor="ctr">
            <a:normAutofit/>
          </a:bodyPr>
          <a:lstStyle>
            <a:lvl1pPr algn="l">
              <a:defRPr sz="4400">
                <a:latin typeface="Aleo-BoldItalic" pitchFamily="34" charset="0"/>
              </a:defRPr>
            </a:lvl1pPr>
          </a:lstStyle>
          <a:p>
            <a:pPr lvl="0"/>
            <a:r>
              <a:rPr lang="en-US"/>
              <a:t>“Text Here”</a:t>
            </a:r>
          </a:p>
        </p:txBody>
      </p:sp>
      <p:sp>
        <p:nvSpPr>
          <p:cNvPr id="25" name="テキスト プレースホルダー 5"/>
          <p:cNvSpPr>
            <a:spLocks noGrp="1"/>
          </p:cNvSpPr>
          <p:nvPr>
            <p:ph type="body" sz="quarter" idx="14" hasCustomPrompt="1"/>
          </p:nvPr>
        </p:nvSpPr>
        <p:spPr>
          <a:xfrm>
            <a:off x="6694934" y="4304948"/>
            <a:ext cx="10738556" cy="2782768"/>
          </a:xfrm>
        </p:spPr>
        <p:txBody>
          <a:bodyPr anchor="ctr"/>
          <a:lstStyle>
            <a:lvl1pPr algn="l">
              <a:defRPr baseline="0"/>
            </a:lvl1pPr>
          </a:lstStyle>
          <a:p>
            <a:pPr lvl="0"/>
            <a:r>
              <a:rPr lang="en-US"/>
              <a:t>Text Here</a:t>
            </a:r>
          </a:p>
        </p:txBody>
      </p:sp>
    </p:spTree>
    <p:extLst>
      <p:ext uri="{BB962C8B-B14F-4D97-AF65-F5344CB8AC3E}">
        <p14:creationId xmlns:p14="http://schemas.microsoft.com/office/powerpoint/2010/main" val="184140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500"/>
                                  </p:stCondLst>
                                  <p:childTnLst>
                                    <p:set>
                                      <p:cBhvr>
                                        <p:cTn id="54" dur="1" fill="hold">
                                          <p:stCondLst>
                                            <p:cond delay="0"/>
                                          </p:stCondLst>
                                        </p:cTn>
                                        <p:tgtEl>
                                          <p:spTgt spid="25">
                                            <p:txEl>
                                              <p:pRg st="0" end="0"/>
                                            </p:txEl>
                                          </p:spTgt>
                                        </p:tgtEl>
                                        <p:attrNameLst>
                                          <p:attrName>style.visibility</p:attrName>
                                        </p:attrNameLst>
                                      </p:cBhvr>
                                      <p:to>
                                        <p:strVal val="visible"/>
                                      </p:to>
                                    </p:set>
                                    <p:animEffect transition="in" filter="fade">
                                      <p:cBhvr>
                                        <p:cTn id="55"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Column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23" name="テキスト プレースホルダー 22"/>
          <p:cNvSpPr>
            <a:spLocks noGrp="1"/>
          </p:cNvSpPr>
          <p:nvPr>
            <p:ph type="body" sz="quarter" idx="13" hasCustomPrompt="1"/>
          </p:nvPr>
        </p:nvSpPr>
        <p:spPr>
          <a:xfrm>
            <a:off x="1006302" y="3631332"/>
            <a:ext cx="16427188" cy="1080120"/>
          </a:xfrm>
        </p:spPr>
        <p:txBody>
          <a:bodyPr anchor="ctr">
            <a:normAutofit/>
          </a:bodyPr>
          <a:lstStyle>
            <a:lvl1pPr algn="ctr">
              <a:defRPr sz="4400">
                <a:latin typeface="Aleo-BoldItalic" pitchFamily="34" charset="0"/>
              </a:defRPr>
            </a:lvl1pPr>
          </a:lstStyle>
          <a:p>
            <a:pPr lvl="0"/>
            <a:r>
              <a:rPr lang="en-US"/>
              <a:t>“Text Here”</a:t>
            </a:r>
          </a:p>
        </p:txBody>
      </p:sp>
      <p:sp>
        <p:nvSpPr>
          <p:cNvPr id="6" name="テキスト プレースホルダー 5"/>
          <p:cNvSpPr>
            <a:spLocks noGrp="1"/>
          </p:cNvSpPr>
          <p:nvPr>
            <p:ph type="body" sz="quarter" idx="14" hasCustomPrompt="1"/>
          </p:nvPr>
        </p:nvSpPr>
        <p:spPr>
          <a:xfrm>
            <a:off x="1015666" y="4664988"/>
            <a:ext cx="16417824" cy="2782768"/>
          </a:xfrm>
        </p:spPr>
        <p:txBody>
          <a:bodyPr/>
          <a:lstStyle>
            <a:lvl1pPr algn="ctr">
              <a:defRPr baseline="0"/>
            </a:lvl1pPr>
          </a:lstStyle>
          <a:p>
            <a:pPr lvl="0"/>
            <a:r>
              <a:rPr lang="en-US"/>
              <a:t>Text Here</a:t>
            </a:r>
          </a:p>
        </p:txBody>
      </p:sp>
    </p:spTree>
    <p:extLst>
      <p:ext uri="{BB962C8B-B14F-4D97-AF65-F5344CB8AC3E}">
        <p14:creationId xmlns:p14="http://schemas.microsoft.com/office/powerpoint/2010/main" val="397510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fade">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6" grpId="0" build="p">
        <p:tmplLst>
          <p:tmpl lvl="1">
            <p:tnLst>
              <p:par>
                <p:cTn presetID="10" presetClass="entr" presetSubtype="0" fill="hold" nodeType="withEffect">
                  <p:stCondLst>
                    <p:cond delay="7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 Horizontal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23" name="テキスト プレースホルダー 22"/>
          <p:cNvSpPr>
            <a:spLocks noGrp="1"/>
          </p:cNvSpPr>
          <p:nvPr>
            <p:ph type="body" sz="quarter" idx="13" hasCustomPrompt="1"/>
          </p:nvPr>
        </p:nvSpPr>
        <p:spPr>
          <a:xfrm>
            <a:off x="2590478" y="6007596"/>
            <a:ext cx="12599218" cy="1080120"/>
          </a:xfrm>
        </p:spPr>
        <p:txBody>
          <a:bodyPr anchor="ctr">
            <a:normAutofit/>
          </a:bodyPr>
          <a:lstStyle>
            <a:lvl1pPr algn="ctr">
              <a:defRPr sz="4400">
                <a:latin typeface="Aleo-BoldItalic" pitchFamily="34" charset="0"/>
              </a:defRPr>
            </a:lvl1pPr>
          </a:lstStyle>
          <a:p>
            <a:pPr lvl="0"/>
            <a:r>
              <a:rPr lang="en-US"/>
              <a:t>“Text Here”</a:t>
            </a:r>
          </a:p>
        </p:txBody>
      </p:sp>
      <p:sp>
        <p:nvSpPr>
          <p:cNvPr id="6" name="テキスト プレースホルダー 5"/>
          <p:cNvSpPr>
            <a:spLocks noGrp="1"/>
          </p:cNvSpPr>
          <p:nvPr>
            <p:ph type="body" sz="quarter" idx="14" hasCustomPrompt="1"/>
          </p:nvPr>
        </p:nvSpPr>
        <p:spPr>
          <a:xfrm>
            <a:off x="2599842" y="7041252"/>
            <a:ext cx="12592036" cy="2782768"/>
          </a:xfrm>
        </p:spPr>
        <p:txBody>
          <a:bodyPr/>
          <a:lstStyle>
            <a:lvl1pPr algn="ctr">
              <a:defRPr baseline="0"/>
            </a:lvl1pPr>
          </a:lstStyle>
          <a:p>
            <a:pPr lvl="0"/>
            <a:r>
              <a:rPr lang="en-US"/>
              <a:t>Text Here</a:t>
            </a:r>
          </a:p>
        </p:txBody>
      </p:sp>
    </p:spTree>
    <p:extLst>
      <p:ext uri="{BB962C8B-B14F-4D97-AF65-F5344CB8AC3E}">
        <p14:creationId xmlns:p14="http://schemas.microsoft.com/office/powerpoint/2010/main" val="356057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fade">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6" grpId="0" build="p">
        <p:tmplLst>
          <p:tmpl lvl="1">
            <p:tnLst>
              <p:par>
                <p:cTn presetID="10" presetClass="entr" presetSubtype="0" fill="hold" nodeType="withEffect">
                  <p:stCondLst>
                    <p:cond delay="7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p>
        </p:txBody>
      </p:sp>
    </p:spTree>
    <p:extLst>
      <p:ext uri="{BB962C8B-B14F-4D97-AF65-F5344CB8AC3E}">
        <p14:creationId xmlns:p14="http://schemas.microsoft.com/office/powerpoint/2010/main" val="119171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8" name="図プレースホルダー 7"/>
          <p:cNvSpPr>
            <a:spLocks noGrp="1" noChangeAspect="1"/>
          </p:cNvSpPr>
          <p:nvPr>
            <p:ph type="pic" sz="quarter" idx="13" hasCustomPrompt="1"/>
          </p:nvPr>
        </p:nvSpPr>
        <p:spPr>
          <a:xfrm>
            <a:off x="2014538" y="2766889"/>
            <a:ext cx="5760516" cy="5760516"/>
          </a:xfrm>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a:t>Add Image</a:t>
            </a:r>
          </a:p>
        </p:txBody>
      </p:sp>
      <p:sp>
        <p:nvSpPr>
          <p:cNvPr id="25" name="テキスト プレースホルダー 5"/>
          <p:cNvSpPr>
            <a:spLocks noGrp="1"/>
          </p:cNvSpPr>
          <p:nvPr>
            <p:ph type="body" sz="quarter" idx="15" hasCustomPrompt="1"/>
          </p:nvPr>
        </p:nvSpPr>
        <p:spPr>
          <a:xfrm>
            <a:off x="8011092" y="2765632"/>
            <a:ext cx="8476929" cy="721683"/>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26" name="テキスト プレースホルダー 5"/>
          <p:cNvSpPr>
            <a:spLocks noGrp="1"/>
          </p:cNvSpPr>
          <p:nvPr>
            <p:ph type="body" sz="quarter" idx="16" hasCustomPrompt="1"/>
          </p:nvPr>
        </p:nvSpPr>
        <p:spPr>
          <a:xfrm>
            <a:off x="7991078" y="3631332"/>
            <a:ext cx="8496943" cy="5328592"/>
          </a:xfrm>
        </p:spPr>
        <p:txBody>
          <a:bodyPr anchor="t">
            <a:normAutofit/>
          </a:bodyPr>
          <a:lstStyle>
            <a:lvl1pPr algn="l">
              <a:defRPr sz="2400" baseline="0"/>
            </a:lvl1pPr>
          </a:lstStyle>
          <a:p>
            <a:pPr lvl="0"/>
            <a:r>
              <a:rPr lang="en-US"/>
              <a:t>Text Here</a:t>
            </a:r>
          </a:p>
        </p:txBody>
      </p:sp>
      <p:sp>
        <p:nvSpPr>
          <p:cNvPr id="22" name="テキスト プレースホルダー 5"/>
          <p:cNvSpPr>
            <a:spLocks noGrp="1"/>
          </p:cNvSpPr>
          <p:nvPr>
            <p:ph type="body" sz="quarter" idx="14" hasCustomPrompt="1"/>
          </p:nvPr>
        </p:nvSpPr>
        <p:spPr>
          <a:xfrm rot="21288877">
            <a:off x="2253290" y="8210533"/>
            <a:ext cx="5760000" cy="766544"/>
          </a:xfrm>
          <a:gradFill flip="none" rotWithShape="1">
            <a:gsLst>
              <a:gs pos="0">
                <a:schemeClr val="accent1">
                  <a:alpha val="0"/>
                </a:schemeClr>
              </a:gs>
              <a:gs pos="50000">
                <a:schemeClr val="accent1"/>
              </a:gs>
              <a:gs pos="100000">
                <a:schemeClr val="accent1"/>
              </a:gs>
            </a:gsLst>
            <a:lin ang="0" scaled="0"/>
            <a:tileRect/>
          </a:gradFill>
          <a:effectLst>
            <a:outerShdw blurRad="76200" dir="18900000" sy="23000" kx="-1200000" algn="bl" rotWithShape="0">
              <a:prstClr val="black">
                <a:alpha val="20000"/>
              </a:prstClr>
            </a:outerShdw>
          </a:effectLst>
        </p:spPr>
        <p:txBody>
          <a:bodyPr>
            <a:normAutofit/>
          </a:bodyPr>
          <a:lstStyle>
            <a:lvl1pPr algn="r">
              <a:defRPr sz="3200" baseline="0">
                <a:solidFill>
                  <a:schemeClr val="bg1">
                    <a:lumMod val="85000"/>
                  </a:schemeClr>
                </a:solidFill>
                <a:latin typeface="Aleo-BoldItalic" pitchFamily="34" charset="0"/>
              </a:defRPr>
            </a:lvl1pPr>
          </a:lstStyle>
          <a:p>
            <a:pPr lvl="0"/>
            <a:r>
              <a:rPr lang="en-US"/>
              <a:t>Caption Here</a:t>
            </a:r>
          </a:p>
        </p:txBody>
      </p:sp>
    </p:spTree>
    <p:extLst>
      <p:ext uri="{BB962C8B-B14F-4D97-AF65-F5344CB8AC3E}">
        <p14:creationId xmlns:p14="http://schemas.microsoft.com/office/powerpoint/2010/main" val="345063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childTnLst>
                          </p:cTn>
                        </p:par>
                        <p:par>
                          <p:cTn id="54" fill="hold">
                            <p:stCondLst>
                              <p:cond delay="1250"/>
                            </p:stCondLst>
                            <p:childTnLst>
                              <p:par>
                                <p:cTn id="55" presetID="22" presetClass="entr" presetSubtype="4" fill="hold" grpId="0" nodeType="afterEffect">
                                  <p:stCondLst>
                                    <p:cond delay="0"/>
                                  </p:stCondLst>
                                  <p:childTnLst>
                                    <p:set>
                                      <p:cBhvr>
                                        <p:cTn id="56" dur="1" fill="hold">
                                          <p:stCondLst>
                                            <p:cond delay="0"/>
                                          </p:stCondLst>
                                        </p:cTn>
                                        <p:tgtEl>
                                          <p:spTgt spid="22">
                                            <p:bg/>
                                          </p:spTgt>
                                        </p:tgtEl>
                                        <p:attrNameLst>
                                          <p:attrName>style.visibility</p:attrName>
                                        </p:attrNameLst>
                                      </p:cBhvr>
                                      <p:to>
                                        <p:strVal val="visible"/>
                                      </p:to>
                                    </p:set>
                                    <p:animEffect transition="in" filter="wipe(down)">
                                      <p:cBhvr>
                                        <p:cTn id="57" dur="500"/>
                                        <p:tgtEl>
                                          <p:spTgt spid="22">
                                            <p:bg/>
                                          </p:spTgt>
                                        </p:tgtEl>
                                      </p:cBhvr>
                                    </p:animEffect>
                                  </p:childTnLst>
                                </p:cTn>
                              </p:par>
                            </p:childTnLst>
                          </p:cTn>
                        </p:par>
                        <p:par>
                          <p:cTn id="58" fill="hold">
                            <p:stCondLst>
                              <p:cond delay="1750"/>
                            </p:stCondLst>
                            <p:childTnLst>
                              <p:par>
                                <p:cTn id="59" presetID="22" presetClass="entr" presetSubtype="4" fill="hold" grpId="0" nodeType="afterEffect">
                                  <p:stCondLst>
                                    <p:cond delay="0"/>
                                  </p:stCondLst>
                                  <p:childTnLst>
                                    <p:set>
                                      <p:cBhvr>
                                        <p:cTn id="60" dur="1" fill="hold">
                                          <p:stCondLst>
                                            <p:cond delay="0"/>
                                          </p:stCondLst>
                                        </p:cTn>
                                        <p:tgtEl>
                                          <p:spTgt spid="22">
                                            <p:txEl>
                                              <p:pRg st="0" end="0"/>
                                            </p:txEl>
                                          </p:spTgt>
                                        </p:tgtEl>
                                        <p:attrNameLst>
                                          <p:attrName>style.visibility</p:attrName>
                                        </p:attrNameLst>
                                      </p:cBhvr>
                                      <p:to>
                                        <p:strVal val="visible"/>
                                      </p:to>
                                    </p:set>
                                    <p:animEffect transition="in" filter="wipe(down)">
                                      <p:cBhvr>
                                        <p:cTn id="61" dur="500"/>
                                        <p:tgtEl>
                                          <p:spTgt spid="22">
                                            <p:txEl>
                                              <p:pRg st="0" end="0"/>
                                            </p:txEl>
                                          </p:spTgt>
                                        </p:tgtEl>
                                      </p:cBhvr>
                                    </p:animEffect>
                                  </p:childTnLst>
                                </p:cTn>
                              </p:par>
                            </p:childTnLst>
                          </p:cTn>
                        </p:par>
                        <p:par>
                          <p:cTn id="62" fill="hold">
                            <p:stCondLst>
                              <p:cond delay="2250"/>
                            </p:stCondLst>
                            <p:childTnLst>
                              <p:par>
                                <p:cTn id="63" presetID="42" presetClass="entr" presetSubtype="0" fill="hold" grpId="0" nodeType="afterEffect">
                                  <p:stCondLst>
                                    <p:cond delay="0"/>
                                  </p:stCondLst>
                                  <p:childTnLst>
                                    <p:set>
                                      <p:cBhvr>
                                        <p:cTn id="64" dur="1" fill="hold">
                                          <p:stCondLst>
                                            <p:cond delay="0"/>
                                          </p:stCondLst>
                                        </p:cTn>
                                        <p:tgtEl>
                                          <p:spTgt spid="25">
                                            <p:bg/>
                                          </p:spTgt>
                                        </p:tgtEl>
                                        <p:attrNameLst>
                                          <p:attrName>style.visibility</p:attrName>
                                        </p:attrNameLst>
                                      </p:cBhvr>
                                      <p:to>
                                        <p:strVal val="visible"/>
                                      </p:to>
                                    </p:set>
                                    <p:animEffect transition="in" filter="fade">
                                      <p:cBhvr>
                                        <p:cTn id="65" dur="500"/>
                                        <p:tgtEl>
                                          <p:spTgt spid="25">
                                            <p:bg/>
                                          </p:spTgt>
                                        </p:tgtEl>
                                      </p:cBhvr>
                                    </p:animEffect>
                                    <p:anim calcmode="lin" valueType="num">
                                      <p:cBhvr>
                                        <p:cTn id="66" dur="500" fill="hold"/>
                                        <p:tgtEl>
                                          <p:spTgt spid="25">
                                            <p:bg/>
                                          </p:spTgt>
                                        </p:tgtEl>
                                        <p:attrNameLst>
                                          <p:attrName>ppt_x</p:attrName>
                                        </p:attrNameLst>
                                      </p:cBhvr>
                                      <p:tavLst>
                                        <p:tav tm="0">
                                          <p:val>
                                            <p:strVal val="#ppt_x"/>
                                          </p:val>
                                        </p:tav>
                                        <p:tav tm="100000">
                                          <p:val>
                                            <p:strVal val="#ppt_x"/>
                                          </p:val>
                                        </p:tav>
                                      </p:tavLst>
                                    </p:anim>
                                    <p:anim calcmode="lin" valueType="num">
                                      <p:cBhvr>
                                        <p:cTn id="67" dur="500" fill="hold"/>
                                        <p:tgtEl>
                                          <p:spTgt spid="25">
                                            <p:bg/>
                                          </p:spTgt>
                                        </p:tgtEl>
                                        <p:attrNameLst>
                                          <p:attrName>ppt_y</p:attrName>
                                        </p:attrNameLst>
                                      </p:cBhvr>
                                      <p:tavLst>
                                        <p:tav tm="0">
                                          <p:val>
                                            <p:strVal val="#ppt_y+.1"/>
                                          </p:val>
                                        </p:tav>
                                        <p:tav tm="100000">
                                          <p:val>
                                            <p:strVal val="#ppt_y"/>
                                          </p:val>
                                        </p:tav>
                                      </p:tavLst>
                                    </p:anim>
                                  </p:childTnLst>
                                </p:cTn>
                              </p:par>
                            </p:childTnLst>
                          </p:cTn>
                        </p:par>
                        <p:par>
                          <p:cTn id="68" fill="hold">
                            <p:stCondLst>
                              <p:cond delay="2750"/>
                            </p:stCondLst>
                            <p:childTnLst>
                              <p:par>
                                <p:cTn id="69" presetID="42" presetClass="entr" presetSubtype="0" fill="hold" grpId="0" nodeType="afterEffect">
                                  <p:stCondLst>
                                    <p:cond delay="0"/>
                                  </p:stCondLst>
                                  <p:childTnLst>
                                    <p:set>
                                      <p:cBhvr>
                                        <p:cTn id="70" dur="1" fill="hold">
                                          <p:stCondLst>
                                            <p:cond delay="0"/>
                                          </p:stCondLst>
                                        </p:cTn>
                                        <p:tgtEl>
                                          <p:spTgt spid="25">
                                            <p:txEl>
                                              <p:pRg st="0" end="0"/>
                                            </p:txEl>
                                          </p:spTgt>
                                        </p:tgtEl>
                                        <p:attrNameLst>
                                          <p:attrName>style.visibility</p:attrName>
                                        </p:attrNameLst>
                                      </p:cBhvr>
                                      <p:to>
                                        <p:strVal val="visible"/>
                                      </p:to>
                                    </p:set>
                                    <p:animEffect transition="in" filter="fade">
                                      <p:cBhvr>
                                        <p:cTn id="71" dur="500"/>
                                        <p:tgtEl>
                                          <p:spTgt spid="25">
                                            <p:txEl>
                                              <p:pRg st="0" end="0"/>
                                            </p:txEl>
                                          </p:spTgt>
                                        </p:tgtEl>
                                      </p:cBhvr>
                                    </p:animEffect>
                                    <p:anim calcmode="lin" valueType="num">
                                      <p:cBhvr>
                                        <p:cTn id="72"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73" dur="5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par>
                          <p:cTn id="74" fill="hold">
                            <p:stCondLst>
                              <p:cond delay="3250"/>
                            </p:stCondLst>
                            <p:childTnLst>
                              <p:par>
                                <p:cTn id="75" presetID="42" presetClass="entr" presetSubtype="0" fill="hold" grpId="0" nodeType="afterEffect">
                                  <p:stCondLst>
                                    <p:cond delay="0"/>
                                  </p:stCondLst>
                                  <p:childTnLst>
                                    <p:set>
                                      <p:cBhvr>
                                        <p:cTn id="76" dur="1" fill="hold">
                                          <p:stCondLst>
                                            <p:cond delay="0"/>
                                          </p:stCondLst>
                                        </p:cTn>
                                        <p:tgtEl>
                                          <p:spTgt spid="26">
                                            <p:txEl>
                                              <p:pRg st="0" end="0"/>
                                            </p:txEl>
                                          </p:spTgt>
                                        </p:tgtEl>
                                        <p:attrNameLst>
                                          <p:attrName>style.visibility</p:attrName>
                                        </p:attrNameLst>
                                      </p:cBhvr>
                                      <p:to>
                                        <p:strVal val="visible"/>
                                      </p:to>
                                    </p:set>
                                    <p:animEffect transition="in" filter="fade">
                                      <p:cBhvr>
                                        <p:cTn id="77" dur="500"/>
                                        <p:tgtEl>
                                          <p:spTgt spid="26">
                                            <p:txEl>
                                              <p:pRg st="0" end="0"/>
                                            </p:txEl>
                                          </p:spTgt>
                                        </p:tgtEl>
                                      </p:cBhvr>
                                    </p:animEffect>
                                    <p:anim calcmode="lin" valueType="num">
                                      <p:cBhvr>
                                        <p:cTn id="7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79" dur="5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8" grpId="0"/>
      <p:bldP spid="25" grpId="0" build="p" animBg="1">
        <p:tmplLst>
          <p:tmpl>
            <p:tnLst>
              <p:par>
                <p:cTn presetID="42"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anim calcmode="lin" valueType="num">
                      <p:cBhvr>
                        <p:cTn dur="500" fill="hold"/>
                        <p:tgtEl>
                          <p:spTgt spid="25"/>
                        </p:tgtEl>
                        <p:attrNameLst>
                          <p:attrName>ppt_x</p:attrName>
                        </p:attrNameLst>
                      </p:cBhvr>
                      <p:tavLst>
                        <p:tav tm="0">
                          <p:val>
                            <p:strVal val="#ppt_x"/>
                          </p:val>
                        </p:tav>
                        <p:tav tm="100000">
                          <p:val>
                            <p:strVal val="#ppt_x"/>
                          </p:val>
                        </p:tav>
                      </p:tavLst>
                    </p:anim>
                    <p:anim calcmode="lin" valueType="num">
                      <p:cBhvr>
                        <p:cTn dur="500" fill="hold"/>
                        <p:tgtEl>
                          <p:spTgt spid="25"/>
                        </p:tgtEl>
                        <p:attrNameLst>
                          <p:attrName>ppt_y</p:attrName>
                        </p:attrNameLst>
                      </p:cBhvr>
                      <p:tavLst>
                        <p:tav tm="0">
                          <p:val>
                            <p:strVal val="#ppt_y+.1"/>
                          </p:val>
                        </p:tav>
                        <p:tav tm="100000">
                          <p:val>
                            <p:strVal val="#ppt_y"/>
                          </p:val>
                        </p:tav>
                      </p:tavLst>
                    </p:anim>
                  </p:childTnLst>
                </p:cTn>
              </p:par>
            </p:tnLst>
          </p:tmpl>
          <p:tmpl lvl="1">
            <p:tnLst>
              <p:par>
                <p:cTn presetID="42"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anim calcmode="lin" valueType="num">
                      <p:cBhvr>
                        <p:cTn dur="500" fill="hold"/>
                        <p:tgtEl>
                          <p:spTgt spid="25"/>
                        </p:tgtEl>
                        <p:attrNameLst>
                          <p:attrName>ppt_x</p:attrName>
                        </p:attrNameLst>
                      </p:cBhvr>
                      <p:tavLst>
                        <p:tav tm="0">
                          <p:val>
                            <p:strVal val="#ppt_x"/>
                          </p:val>
                        </p:tav>
                        <p:tav tm="100000">
                          <p:val>
                            <p:strVal val="#ppt_x"/>
                          </p:val>
                        </p:tav>
                      </p:tavLst>
                    </p:anim>
                    <p:anim calcmode="lin" valueType="num">
                      <p:cBhvr>
                        <p:cTn dur="500" fill="hold"/>
                        <p:tgtEl>
                          <p:spTgt spid="25"/>
                        </p:tgtEl>
                        <p:attrNameLst>
                          <p:attrName>ppt_y</p:attrName>
                        </p:attrNameLst>
                      </p:cBhvr>
                      <p:tavLst>
                        <p:tav tm="0">
                          <p:val>
                            <p:strVal val="#ppt_y+.1"/>
                          </p:val>
                        </p:tav>
                        <p:tav tm="100000">
                          <p:val>
                            <p:strVal val="#ppt_y"/>
                          </p:val>
                        </p:tav>
                      </p:tavLst>
                    </p:anim>
                  </p:childTnLst>
                </p:cTn>
              </p:par>
            </p:tnLst>
          </p:tmpl>
        </p:tmplLst>
      </p:bldP>
      <p:bldP spid="26" grpId="0" build="p">
        <p:tmplLst>
          <p:tmpl lvl="1">
            <p:tnLst>
              <p:par>
                <p:cTn presetID="42"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anim calcmode="lin" valueType="num">
                      <p:cBhvr>
                        <p:cTn dur="500" fill="hold"/>
                        <p:tgtEl>
                          <p:spTgt spid="26"/>
                        </p:tgtEl>
                        <p:attrNameLst>
                          <p:attrName>ppt_x</p:attrName>
                        </p:attrNameLst>
                      </p:cBhvr>
                      <p:tavLst>
                        <p:tav tm="0">
                          <p:val>
                            <p:strVal val="#ppt_x"/>
                          </p:val>
                        </p:tav>
                        <p:tav tm="100000">
                          <p:val>
                            <p:strVal val="#ppt_x"/>
                          </p:val>
                        </p:tav>
                      </p:tavLst>
                    </p:anim>
                    <p:anim calcmode="lin" valueType="num">
                      <p:cBhvr>
                        <p:cTn dur="500" fill="hold"/>
                        <p:tgtEl>
                          <p:spTgt spid="26"/>
                        </p:tgtEl>
                        <p:attrNameLst>
                          <p:attrName>ppt_y</p:attrName>
                        </p:attrNameLst>
                      </p:cBhvr>
                      <p:tavLst>
                        <p:tav tm="0">
                          <p:val>
                            <p:strVal val="#ppt_y+.1"/>
                          </p:val>
                        </p:tav>
                        <p:tav tm="100000">
                          <p:val>
                            <p:strVal val="#ppt_y"/>
                          </p:val>
                        </p:tav>
                      </p:tavLst>
                    </p:anim>
                  </p:childTnLst>
                </p:cTn>
              </p:par>
            </p:tnLst>
          </p:tmpl>
        </p:tmplLst>
      </p:bldP>
      <p:bldP spid="22" grpId="0" build="p" animBg="1">
        <p:tmplLst>
          <p:tmpl>
            <p:tnLst>
              <p:par>
                <p:cTn presetID="22" presetClass="entr" presetSubtype="4"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 lvl="1">
            <p:tnLst>
              <p:par>
                <p:cTn presetID="22" presetClass="entr" presetSubtype="4"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Images -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8" name="図プレースホルダー 7"/>
          <p:cNvSpPr>
            <a:spLocks noGrp="1" noChangeAspect="1"/>
          </p:cNvSpPr>
          <p:nvPr>
            <p:ph type="pic" sz="quarter" idx="13" hasCustomPrompt="1"/>
          </p:nvPr>
        </p:nvSpPr>
        <p:spPr>
          <a:xfrm>
            <a:off x="1006302" y="3064786"/>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a:t>Add Image</a:t>
            </a:r>
          </a:p>
        </p:txBody>
      </p:sp>
      <p:sp>
        <p:nvSpPr>
          <p:cNvPr id="22" name="テキスト プレースホルダー 5"/>
          <p:cNvSpPr>
            <a:spLocks noGrp="1"/>
          </p:cNvSpPr>
          <p:nvPr>
            <p:ph type="body" sz="quarter" idx="14" hasCustomPrompt="1"/>
          </p:nvPr>
        </p:nvSpPr>
        <p:spPr>
          <a:xfrm rot="21288877">
            <a:off x="448802" y="6347140"/>
            <a:ext cx="4354395" cy="607972"/>
          </a:xfrm>
          <a:gradFill flip="none" rotWithShape="1">
            <a:gsLst>
              <a:gs pos="0">
                <a:schemeClr val="accent1">
                  <a:alpha val="0"/>
                </a:schemeClr>
              </a:gs>
              <a:gs pos="50000">
                <a:schemeClr val="accent1"/>
              </a:gs>
              <a:gs pos="100000">
                <a:schemeClr val="accent1"/>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a:t>Caption Here</a:t>
            </a:r>
          </a:p>
        </p:txBody>
      </p:sp>
      <p:sp>
        <p:nvSpPr>
          <p:cNvPr id="18" name="図プレースホルダー 7"/>
          <p:cNvSpPr>
            <a:spLocks noGrp="1" noChangeAspect="1"/>
          </p:cNvSpPr>
          <p:nvPr>
            <p:ph type="pic" sz="quarter" idx="15" hasCustomPrompt="1"/>
          </p:nvPr>
        </p:nvSpPr>
        <p:spPr>
          <a:xfrm>
            <a:off x="5182766" y="4361276"/>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a:t>Add Image</a:t>
            </a:r>
          </a:p>
        </p:txBody>
      </p:sp>
      <p:sp>
        <p:nvSpPr>
          <p:cNvPr id="23" name="テキスト プレースホルダー 5"/>
          <p:cNvSpPr>
            <a:spLocks noGrp="1"/>
          </p:cNvSpPr>
          <p:nvPr>
            <p:ph type="body" sz="quarter" idx="16" hasCustomPrompt="1"/>
          </p:nvPr>
        </p:nvSpPr>
        <p:spPr>
          <a:xfrm rot="21288877">
            <a:off x="4625266" y="7643630"/>
            <a:ext cx="4354395" cy="607972"/>
          </a:xfrm>
          <a:gradFill flip="none" rotWithShape="1">
            <a:gsLst>
              <a:gs pos="0">
                <a:schemeClr val="accent2">
                  <a:alpha val="0"/>
                </a:schemeClr>
              </a:gs>
              <a:gs pos="50000">
                <a:schemeClr val="accent2"/>
              </a:gs>
              <a:gs pos="100000">
                <a:schemeClr val="accent2"/>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a:t>Caption Here</a:t>
            </a:r>
          </a:p>
        </p:txBody>
      </p:sp>
      <p:sp>
        <p:nvSpPr>
          <p:cNvPr id="24" name="図プレースホルダー 7"/>
          <p:cNvSpPr>
            <a:spLocks noGrp="1" noChangeAspect="1"/>
          </p:cNvSpPr>
          <p:nvPr>
            <p:ph type="pic" sz="quarter" idx="17" hasCustomPrompt="1"/>
          </p:nvPr>
        </p:nvSpPr>
        <p:spPr>
          <a:xfrm>
            <a:off x="9359230" y="2617184"/>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a:t>Add Image</a:t>
            </a:r>
          </a:p>
        </p:txBody>
      </p:sp>
      <p:sp>
        <p:nvSpPr>
          <p:cNvPr id="27" name="テキスト プレースホルダー 5"/>
          <p:cNvSpPr>
            <a:spLocks noGrp="1"/>
          </p:cNvSpPr>
          <p:nvPr>
            <p:ph type="body" sz="quarter" idx="18" hasCustomPrompt="1"/>
          </p:nvPr>
        </p:nvSpPr>
        <p:spPr>
          <a:xfrm rot="21288877">
            <a:off x="8801730" y="5899538"/>
            <a:ext cx="4354395" cy="607972"/>
          </a:xfrm>
          <a:gradFill flip="none" rotWithShape="1">
            <a:gsLst>
              <a:gs pos="0">
                <a:schemeClr val="accent3">
                  <a:alpha val="0"/>
                </a:schemeClr>
              </a:gs>
              <a:gs pos="50000">
                <a:schemeClr val="accent3"/>
              </a:gs>
              <a:gs pos="100000">
                <a:schemeClr val="accent3"/>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a:t>Caption Here</a:t>
            </a:r>
          </a:p>
        </p:txBody>
      </p:sp>
      <p:sp>
        <p:nvSpPr>
          <p:cNvPr id="28" name="図プレースホルダー 7"/>
          <p:cNvSpPr>
            <a:spLocks noGrp="1" noChangeAspect="1"/>
          </p:cNvSpPr>
          <p:nvPr>
            <p:ph type="pic" sz="quarter" idx="19" hasCustomPrompt="1"/>
          </p:nvPr>
        </p:nvSpPr>
        <p:spPr>
          <a:xfrm>
            <a:off x="13535694" y="3477508"/>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a:t>Add Image</a:t>
            </a:r>
          </a:p>
        </p:txBody>
      </p:sp>
      <p:sp>
        <p:nvSpPr>
          <p:cNvPr id="29" name="テキスト プレースホルダー 5"/>
          <p:cNvSpPr>
            <a:spLocks noGrp="1"/>
          </p:cNvSpPr>
          <p:nvPr>
            <p:ph type="body" sz="quarter" idx="20" hasCustomPrompt="1"/>
          </p:nvPr>
        </p:nvSpPr>
        <p:spPr>
          <a:xfrm rot="21288877">
            <a:off x="12978194" y="6759862"/>
            <a:ext cx="4354395" cy="607972"/>
          </a:xfrm>
          <a:gradFill flip="none" rotWithShape="1">
            <a:gsLst>
              <a:gs pos="0">
                <a:schemeClr val="accent4">
                  <a:alpha val="0"/>
                </a:schemeClr>
              </a:gs>
              <a:gs pos="50000">
                <a:schemeClr val="accent4"/>
              </a:gs>
              <a:gs pos="100000">
                <a:schemeClr val="accent4"/>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a:t>Caption Here</a:t>
            </a:r>
          </a:p>
        </p:txBody>
      </p:sp>
      <p:sp>
        <p:nvSpPr>
          <p:cNvPr id="30" name="テキスト プレースホルダー 5"/>
          <p:cNvSpPr>
            <a:spLocks noGrp="1"/>
          </p:cNvSpPr>
          <p:nvPr>
            <p:ph type="body" sz="quarter" idx="21" hasCustomPrompt="1"/>
          </p:nvPr>
        </p:nvSpPr>
        <p:spPr>
          <a:xfrm>
            <a:off x="934294" y="7303740"/>
            <a:ext cx="3456384" cy="1440160"/>
          </a:xfrm>
        </p:spPr>
        <p:txBody>
          <a:bodyPr anchor="t">
            <a:normAutofit/>
          </a:bodyPr>
          <a:lstStyle>
            <a:lvl1pPr algn="l">
              <a:defRPr sz="2000" baseline="0"/>
            </a:lvl1pPr>
          </a:lstStyle>
          <a:p>
            <a:pPr lvl="0"/>
            <a:r>
              <a:rPr lang="en-US"/>
              <a:t>Text Here</a:t>
            </a:r>
          </a:p>
        </p:txBody>
      </p:sp>
      <p:sp>
        <p:nvSpPr>
          <p:cNvPr id="31" name="テキスト プレースホルダー 5"/>
          <p:cNvSpPr>
            <a:spLocks noGrp="1"/>
          </p:cNvSpPr>
          <p:nvPr>
            <p:ph type="body" sz="quarter" idx="22" hasCustomPrompt="1"/>
          </p:nvPr>
        </p:nvSpPr>
        <p:spPr>
          <a:xfrm>
            <a:off x="5038752" y="8599884"/>
            <a:ext cx="3456384" cy="1440160"/>
          </a:xfrm>
        </p:spPr>
        <p:txBody>
          <a:bodyPr anchor="t">
            <a:normAutofit/>
          </a:bodyPr>
          <a:lstStyle>
            <a:lvl1pPr algn="l">
              <a:defRPr sz="2000" baseline="0"/>
            </a:lvl1pPr>
          </a:lstStyle>
          <a:p>
            <a:pPr lvl="0"/>
            <a:r>
              <a:rPr lang="en-US"/>
              <a:t>Text Here</a:t>
            </a:r>
          </a:p>
        </p:txBody>
      </p:sp>
      <p:sp>
        <p:nvSpPr>
          <p:cNvPr id="32" name="テキスト プレースホルダー 5"/>
          <p:cNvSpPr>
            <a:spLocks noGrp="1"/>
          </p:cNvSpPr>
          <p:nvPr>
            <p:ph type="body" sz="quarter" idx="23" hasCustomPrompt="1"/>
          </p:nvPr>
        </p:nvSpPr>
        <p:spPr>
          <a:xfrm>
            <a:off x="9287224" y="6871692"/>
            <a:ext cx="3456384" cy="1440160"/>
          </a:xfrm>
        </p:spPr>
        <p:txBody>
          <a:bodyPr anchor="t">
            <a:normAutofit/>
          </a:bodyPr>
          <a:lstStyle>
            <a:lvl1pPr algn="l">
              <a:defRPr sz="2000" baseline="0"/>
            </a:lvl1pPr>
          </a:lstStyle>
          <a:p>
            <a:pPr lvl="0"/>
            <a:r>
              <a:rPr lang="en-US"/>
              <a:t>Text Here</a:t>
            </a:r>
          </a:p>
        </p:txBody>
      </p:sp>
      <p:sp>
        <p:nvSpPr>
          <p:cNvPr id="33" name="テキスト プレースホルダー 5"/>
          <p:cNvSpPr>
            <a:spLocks noGrp="1"/>
          </p:cNvSpPr>
          <p:nvPr>
            <p:ph type="body" sz="quarter" idx="24" hasCustomPrompt="1"/>
          </p:nvPr>
        </p:nvSpPr>
        <p:spPr>
          <a:xfrm>
            <a:off x="13463687" y="7591772"/>
            <a:ext cx="3456384" cy="1440160"/>
          </a:xfrm>
        </p:spPr>
        <p:txBody>
          <a:bodyPr anchor="t">
            <a:normAutofit/>
          </a:bodyPr>
          <a:lstStyle>
            <a:lvl1pPr algn="l">
              <a:defRPr sz="2000" baseline="0"/>
            </a:lvl1pPr>
          </a:lstStyle>
          <a:p>
            <a:pPr lvl="0"/>
            <a:r>
              <a:rPr lang="en-US"/>
              <a:t>Text Here</a:t>
            </a:r>
          </a:p>
        </p:txBody>
      </p:sp>
    </p:spTree>
    <p:extLst>
      <p:ext uri="{BB962C8B-B14F-4D97-AF65-F5344CB8AC3E}">
        <p14:creationId xmlns:p14="http://schemas.microsoft.com/office/powerpoint/2010/main" val="398409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22">
                                            <p:bg/>
                                          </p:spTgt>
                                        </p:tgtEl>
                                        <p:attrNameLst>
                                          <p:attrName>style.visibility</p:attrName>
                                        </p:attrNameLst>
                                      </p:cBhvr>
                                      <p:to>
                                        <p:strVal val="visible"/>
                                      </p:to>
                                    </p:set>
                                    <p:animEffect transition="in" filter="wipe(down)">
                                      <p:cBhvr>
                                        <p:cTn id="56" dur="500"/>
                                        <p:tgtEl>
                                          <p:spTgt spid="22">
                                            <p:bg/>
                                          </p:spTgt>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2">
                                            <p:txEl>
                                              <p:pRg st="0" end="0"/>
                                            </p:txEl>
                                          </p:spTgt>
                                        </p:tgtEl>
                                        <p:attrNameLst>
                                          <p:attrName>style.visibility</p:attrName>
                                        </p:attrNameLst>
                                      </p:cBhvr>
                                      <p:to>
                                        <p:strVal val="visible"/>
                                      </p:to>
                                    </p:set>
                                    <p:animEffect transition="in" filter="wipe(down)">
                                      <p:cBhvr>
                                        <p:cTn id="59" dur="500"/>
                                        <p:tgtEl>
                                          <p:spTgt spid="22">
                                            <p:txEl>
                                              <p:pRg st="0" end="0"/>
                                            </p:txEl>
                                          </p:spTgt>
                                        </p:tgtEl>
                                      </p:cBhvr>
                                    </p:animEffect>
                                  </p:childTnLst>
                                </p:cTn>
                              </p:par>
                            </p:childTnLst>
                          </p:cTn>
                        </p:par>
                        <p:par>
                          <p:cTn id="60" fill="hold">
                            <p:stCondLst>
                              <p:cond delay="1250"/>
                            </p:stCondLst>
                            <p:childTnLst>
                              <p:par>
                                <p:cTn id="61" presetID="10" presetClass="entr" presetSubtype="0"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3">
                                            <p:bg/>
                                          </p:spTgt>
                                        </p:tgtEl>
                                        <p:attrNameLst>
                                          <p:attrName>style.visibility</p:attrName>
                                        </p:attrNameLst>
                                      </p:cBhvr>
                                      <p:to>
                                        <p:strVal val="visible"/>
                                      </p:to>
                                    </p:set>
                                    <p:animEffect transition="in" filter="wipe(down)">
                                      <p:cBhvr>
                                        <p:cTn id="66" dur="500"/>
                                        <p:tgtEl>
                                          <p:spTgt spid="23">
                                            <p:bg/>
                                          </p:spTgt>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3">
                                            <p:txEl>
                                              <p:pRg st="0" end="0"/>
                                            </p:txEl>
                                          </p:spTgt>
                                        </p:tgtEl>
                                        <p:attrNameLst>
                                          <p:attrName>style.visibility</p:attrName>
                                        </p:attrNameLst>
                                      </p:cBhvr>
                                      <p:to>
                                        <p:strVal val="visible"/>
                                      </p:to>
                                    </p:set>
                                    <p:animEffect transition="in" filter="wipe(down)">
                                      <p:cBhvr>
                                        <p:cTn id="69" dur="500"/>
                                        <p:tgtEl>
                                          <p:spTgt spid="23">
                                            <p:txEl>
                                              <p:pRg st="0" end="0"/>
                                            </p:txEl>
                                          </p:spTgt>
                                        </p:tgtEl>
                                      </p:cBhvr>
                                    </p:animEffect>
                                  </p:childTnLst>
                                </p:cTn>
                              </p:par>
                            </p:childTnLst>
                          </p:cTn>
                        </p:par>
                        <p:par>
                          <p:cTn id="70" fill="hold">
                            <p:stCondLst>
                              <p:cond delay="1750"/>
                            </p:stCondLst>
                            <p:childTnLst>
                              <p:par>
                                <p:cTn id="71" presetID="10" presetClass="entr" presetSubtype="0" fill="hold" grpId="0" nodeType="after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500"/>
                                        <p:tgtEl>
                                          <p:spTgt spid="24"/>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27">
                                            <p:bg/>
                                          </p:spTgt>
                                        </p:tgtEl>
                                        <p:attrNameLst>
                                          <p:attrName>style.visibility</p:attrName>
                                        </p:attrNameLst>
                                      </p:cBhvr>
                                      <p:to>
                                        <p:strVal val="visible"/>
                                      </p:to>
                                    </p:set>
                                    <p:animEffect transition="in" filter="wipe(down)">
                                      <p:cBhvr>
                                        <p:cTn id="76" dur="500"/>
                                        <p:tgtEl>
                                          <p:spTgt spid="27">
                                            <p:bg/>
                                          </p:spTgt>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27">
                                            <p:txEl>
                                              <p:pRg st="0" end="0"/>
                                            </p:txEl>
                                          </p:spTgt>
                                        </p:tgtEl>
                                        <p:attrNameLst>
                                          <p:attrName>style.visibility</p:attrName>
                                        </p:attrNameLst>
                                      </p:cBhvr>
                                      <p:to>
                                        <p:strVal val="visible"/>
                                      </p:to>
                                    </p:set>
                                    <p:animEffect transition="in" filter="wipe(down)">
                                      <p:cBhvr>
                                        <p:cTn id="79" dur="500"/>
                                        <p:tgtEl>
                                          <p:spTgt spid="27">
                                            <p:txEl>
                                              <p:pRg st="0" end="0"/>
                                            </p:txEl>
                                          </p:spTgt>
                                        </p:tgtEl>
                                      </p:cBhvr>
                                    </p:animEffect>
                                  </p:childTnLst>
                                </p:cTn>
                              </p:par>
                            </p:childTnLst>
                          </p:cTn>
                        </p:par>
                        <p:par>
                          <p:cTn id="80" fill="hold">
                            <p:stCondLst>
                              <p:cond delay="2250"/>
                            </p:stCondLst>
                            <p:childTnLst>
                              <p:par>
                                <p:cTn id="81" presetID="10" presetClass="entr" presetSubtype="0"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9">
                                            <p:bg/>
                                          </p:spTgt>
                                        </p:tgtEl>
                                        <p:attrNameLst>
                                          <p:attrName>style.visibility</p:attrName>
                                        </p:attrNameLst>
                                      </p:cBhvr>
                                      <p:to>
                                        <p:strVal val="visible"/>
                                      </p:to>
                                    </p:set>
                                    <p:animEffect transition="in" filter="wipe(down)">
                                      <p:cBhvr>
                                        <p:cTn id="86" dur="500"/>
                                        <p:tgtEl>
                                          <p:spTgt spid="29">
                                            <p:bg/>
                                          </p:spTgt>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29">
                                            <p:txEl>
                                              <p:pRg st="0" end="0"/>
                                            </p:txEl>
                                          </p:spTgt>
                                        </p:tgtEl>
                                        <p:attrNameLst>
                                          <p:attrName>style.visibility</p:attrName>
                                        </p:attrNameLst>
                                      </p:cBhvr>
                                      <p:to>
                                        <p:strVal val="visible"/>
                                      </p:to>
                                    </p:set>
                                    <p:animEffect transition="in" filter="wipe(down)">
                                      <p:cBhvr>
                                        <p:cTn id="89" dur="500"/>
                                        <p:tgtEl>
                                          <p:spTgt spid="29">
                                            <p:txEl>
                                              <p:pRg st="0" end="0"/>
                                            </p:txEl>
                                          </p:spTgt>
                                        </p:tgtEl>
                                      </p:cBhvr>
                                    </p:animEffect>
                                  </p:childTnLst>
                                </p:cTn>
                              </p:par>
                            </p:childTnLst>
                          </p:cTn>
                        </p:par>
                        <p:par>
                          <p:cTn id="90" fill="hold">
                            <p:stCondLst>
                              <p:cond delay="2750"/>
                            </p:stCondLst>
                            <p:childTnLst>
                              <p:par>
                                <p:cTn id="91" presetID="42" presetClass="entr" presetSubtype="0" fill="hold" grpId="0" nodeType="afterEffect">
                                  <p:stCondLst>
                                    <p:cond delay="0"/>
                                  </p:stCondLst>
                                  <p:childTnLst>
                                    <p:set>
                                      <p:cBhvr>
                                        <p:cTn id="92" dur="1" fill="hold">
                                          <p:stCondLst>
                                            <p:cond delay="0"/>
                                          </p:stCondLst>
                                        </p:cTn>
                                        <p:tgtEl>
                                          <p:spTgt spid="30">
                                            <p:txEl>
                                              <p:pRg st="0" end="0"/>
                                            </p:txEl>
                                          </p:spTgt>
                                        </p:tgtEl>
                                        <p:attrNameLst>
                                          <p:attrName>style.visibility</p:attrName>
                                        </p:attrNameLst>
                                      </p:cBhvr>
                                      <p:to>
                                        <p:strVal val="visible"/>
                                      </p:to>
                                    </p:set>
                                    <p:animEffect transition="in" filter="fade">
                                      <p:cBhvr>
                                        <p:cTn id="93" dur="500"/>
                                        <p:tgtEl>
                                          <p:spTgt spid="30">
                                            <p:txEl>
                                              <p:pRg st="0" end="0"/>
                                            </p:txEl>
                                          </p:spTgt>
                                        </p:tgtEl>
                                      </p:cBhvr>
                                    </p:animEffect>
                                    <p:anim calcmode="lin" valueType="num">
                                      <p:cBhvr>
                                        <p:cTn id="94"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95" dur="500" fill="hold"/>
                                        <p:tgtEl>
                                          <p:spTgt spid="30">
                                            <p:txEl>
                                              <p:pRg st="0" end="0"/>
                                            </p:txEl>
                                          </p:spTgt>
                                        </p:tgtEl>
                                        <p:attrNameLst>
                                          <p:attrName>ppt_y</p:attrName>
                                        </p:attrNameLst>
                                      </p:cBhvr>
                                      <p:tavLst>
                                        <p:tav tm="0">
                                          <p:val>
                                            <p:strVal val="#ppt_y+.1"/>
                                          </p:val>
                                        </p:tav>
                                        <p:tav tm="100000">
                                          <p:val>
                                            <p:strVal val="#ppt_y"/>
                                          </p:val>
                                        </p:tav>
                                      </p:tavLst>
                                    </p:anim>
                                  </p:childTnLst>
                                </p:cTn>
                              </p:par>
                            </p:childTnLst>
                          </p:cTn>
                        </p:par>
                        <p:par>
                          <p:cTn id="96" fill="hold">
                            <p:stCondLst>
                              <p:cond delay="3250"/>
                            </p:stCondLst>
                            <p:childTnLst>
                              <p:par>
                                <p:cTn id="97" presetID="42" presetClass="entr" presetSubtype="0" fill="hold" grpId="0" nodeType="afterEffect">
                                  <p:stCondLst>
                                    <p:cond delay="0"/>
                                  </p:stCondLst>
                                  <p:childTnLst>
                                    <p:set>
                                      <p:cBhvr>
                                        <p:cTn id="98" dur="1" fill="hold">
                                          <p:stCondLst>
                                            <p:cond delay="0"/>
                                          </p:stCondLst>
                                        </p:cTn>
                                        <p:tgtEl>
                                          <p:spTgt spid="31">
                                            <p:txEl>
                                              <p:pRg st="0" end="0"/>
                                            </p:txEl>
                                          </p:spTgt>
                                        </p:tgtEl>
                                        <p:attrNameLst>
                                          <p:attrName>style.visibility</p:attrName>
                                        </p:attrNameLst>
                                      </p:cBhvr>
                                      <p:to>
                                        <p:strVal val="visible"/>
                                      </p:to>
                                    </p:set>
                                    <p:animEffect transition="in" filter="fade">
                                      <p:cBhvr>
                                        <p:cTn id="99" dur="500"/>
                                        <p:tgtEl>
                                          <p:spTgt spid="31">
                                            <p:txEl>
                                              <p:pRg st="0" end="0"/>
                                            </p:txEl>
                                          </p:spTgt>
                                        </p:tgtEl>
                                      </p:cBhvr>
                                    </p:animEffect>
                                    <p:anim calcmode="lin" valueType="num">
                                      <p:cBhvr>
                                        <p:cTn id="100"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101" dur="5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par>
                          <p:cTn id="102" fill="hold">
                            <p:stCondLst>
                              <p:cond delay="3750"/>
                            </p:stCondLst>
                            <p:childTnLst>
                              <p:par>
                                <p:cTn id="103" presetID="42" presetClass="entr" presetSubtype="0" fill="hold" grpId="0" nodeType="afterEffect">
                                  <p:stCondLst>
                                    <p:cond delay="0"/>
                                  </p:stCondLst>
                                  <p:childTnLst>
                                    <p:set>
                                      <p:cBhvr>
                                        <p:cTn id="104" dur="1" fill="hold">
                                          <p:stCondLst>
                                            <p:cond delay="0"/>
                                          </p:stCondLst>
                                        </p:cTn>
                                        <p:tgtEl>
                                          <p:spTgt spid="32">
                                            <p:txEl>
                                              <p:pRg st="0" end="0"/>
                                            </p:txEl>
                                          </p:spTgt>
                                        </p:tgtEl>
                                        <p:attrNameLst>
                                          <p:attrName>style.visibility</p:attrName>
                                        </p:attrNameLst>
                                      </p:cBhvr>
                                      <p:to>
                                        <p:strVal val="visible"/>
                                      </p:to>
                                    </p:set>
                                    <p:animEffect transition="in" filter="fade">
                                      <p:cBhvr>
                                        <p:cTn id="105" dur="500"/>
                                        <p:tgtEl>
                                          <p:spTgt spid="32">
                                            <p:txEl>
                                              <p:pRg st="0" end="0"/>
                                            </p:txEl>
                                          </p:spTgt>
                                        </p:tgtEl>
                                      </p:cBhvr>
                                    </p:animEffect>
                                    <p:anim calcmode="lin" valueType="num">
                                      <p:cBhvr>
                                        <p:cTn id="10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p:cTn id="107" dur="500" fill="hold"/>
                                        <p:tgtEl>
                                          <p:spTgt spid="32">
                                            <p:txEl>
                                              <p:pRg st="0" end="0"/>
                                            </p:txEl>
                                          </p:spTgt>
                                        </p:tgtEl>
                                        <p:attrNameLst>
                                          <p:attrName>ppt_y</p:attrName>
                                        </p:attrNameLst>
                                      </p:cBhvr>
                                      <p:tavLst>
                                        <p:tav tm="0">
                                          <p:val>
                                            <p:strVal val="#ppt_y+.1"/>
                                          </p:val>
                                        </p:tav>
                                        <p:tav tm="100000">
                                          <p:val>
                                            <p:strVal val="#ppt_y"/>
                                          </p:val>
                                        </p:tav>
                                      </p:tavLst>
                                    </p:anim>
                                  </p:childTnLst>
                                </p:cTn>
                              </p:par>
                            </p:childTnLst>
                          </p:cTn>
                        </p:par>
                        <p:par>
                          <p:cTn id="108" fill="hold">
                            <p:stCondLst>
                              <p:cond delay="4250"/>
                            </p:stCondLst>
                            <p:childTnLst>
                              <p:par>
                                <p:cTn id="109" presetID="42" presetClass="entr" presetSubtype="0" fill="hold" grpId="0" nodeType="afterEffect">
                                  <p:stCondLst>
                                    <p:cond delay="0"/>
                                  </p:stCondLst>
                                  <p:childTnLst>
                                    <p:set>
                                      <p:cBhvr>
                                        <p:cTn id="110" dur="1" fill="hold">
                                          <p:stCondLst>
                                            <p:cond delay="0"/>
                                          </p:stCondLst>
                                        </p:cTn>
                                        <p:tgtEl>
                                          <p:spTgt spid="33">
                                            <p:txEl>
                                              <p:pRg st="0" end="0"/>
                                            </p:txEl>
                                          </p:spTgt>
                                        </p:tgtEl>
                                        <p:attrNameLst>
                                          <p:attrName>style.visibility</p:attrName>
                                        </p:attrNameLst>
                                      </p:cBhvr>
                                      <p:to>
                                        <p:strVal val="visible"/>
                                      </p:to>
                                    </p:set>
                                    <p:animEffect transition="in" filter="fade">
                                      <p:cBhvr>
                                        <p:cTn id="111" dur="500"/>
                                        <p:tgtEl>
                                          <p:spTgt spid="33">
                                            <p:txEl>
                                              <p:pRg st="0" end="0"/>
                                            </p:txEl>
                                          </p:spTgt>
                                        </p:tgtEl>
                                      </p:cBhvr>
                                    </p:animEffect>
                                    <p:anim calcmode="lin" valueType="num">
                                      <p:cBhvr>
                                        <p:cTn id="112"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p:cTn id="113" dur="500" fill="hold"/>
                                        <p:tgtEl>
                                          <p:spTgt spid="3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8" grpId="0"/>
      <p:bldP spid="22" grpId="0" build="p" animBg="1">
        <p:tmplLst>
          <p:tmpl>
            <p:tnLst>
              <p:par>
                <p:cTn presetID="22" presetClass="entr" presetSubtype="4"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P spid="18" grpId="0"/>
      <p:bldP spid="23" grpId="0" build="p" animBg="1">
        <p:tmplLst>
          <p:tmpl>
            <p:tnLst>
              <p:par>
                <p:cTn presetID="22" presetClass="entr" presetSubtype="4"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down)">
                      <p:cBhvr>
                        <p:cTn dur="500"/>
                        <p:tgtEl>
                          <p:spTgt spid="23"/>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down)">
                      <p:cBhvr>
                        <p:cTn dur="500"/>
                        <p:tgtEl>
                          <p:spTgt spid="23"/>
                        </p:tgtEl>
                      </p:cBhvr>
                    </p:animEffect>
                  </p:childTnLst>
                </p:cTn>
              </p:par>
            </p:tnLst>
          </p:tmpl>
        </p:tmplLst>
      </p:bldP>
      <p:bldP spid="24" grpId="0"/>
      <p:bldP spid="27" grpId="0" build="p" animBg="1">
        <p:tmplLst>
          <p:tmpl>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p:bldP spid="29" grpId="0" build="p" animBg="1">
        <p:tmplLst>
          <p:tmpl>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42"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anim calcmode="lin" valueType="num">
                      <p:cBhvr>
                        <p:cTn dur="500" fill="hold"/>
                        <p:tgtEl>
                          <p:spTgt spid="30"/>
                        </p:tgtEl>
                        <p:attrNameLst>
                          <p:attrName>ppt_x</p:attrName>
                        </p:attrNameLst>
                      </p:cBhvr>
                      <p:tavLst>
                        <p:tav tm="0">
                          <p:val>
                            <p:strVal val="#ppt_x"/>
                          </p:val>
                        </p:tav>
                        <p:tav tm="100000">
                          <p:val>
                            <p:strVal val="#ppt_x"/>
                          </p:val>
                        </p:tav>
                      </p:tavLst>
                    </p:anim>
                    <p:anim calcmode="lin" valueType="num">
                      <p:cBhvr>
                        <p:cTn dur="500" fill="hold"/>
                        <p:tgtEl>
                          <p:spTgt spid="30"/>
                        </p:tgtEl>
                        <p:attrNameLst>
                          <p:attrName>ppt_y</p:attrName>
                        </p:attrNameLst>
                      </p:cBhvr>
                      <p:tavLst>
                        <p:tav tm="0">
                          <p:val>
                            <p:strVal val="#ppt_y+.1"/>
                          </p:val>
                        </p:tav>
                        <p:tav tm="100000">
                          <p:val>
                            <p:strVal val="#ppt_y"/>
                          </p:val>
                        </p:tav>
                      </p:tavLst>
                    </p:anim>
                  </p:childTnLst>
                </p:cTn>
              </p:par>
            </p:tnLst>
          </p:tmpl>
        </p:tmplLst>
      </p:bldP>
      <p:bldP spid="31" grpId="0" build="p">
        <p:tmplLst>
          <p:tmpl lvl="1">
            <p:tnLst>
              <p:par>
                <p:cTn presetID="42"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anim calcmode="lin" valueType="num">
                      <p:cBhvr>
                        <p:cTn dur="500" fill="hold"/>
                        <p:tgtEl>
                          <p:spTgt spid="31"/>
                        </p:tgtEl>
                        <p:attrNameLst>
                          <p:attrName>ppt_x</p:attrName>
                        </p:attrNameLst>
                      </p:cBhvr>
                      <p:tavLst>
                        <p:tav tm="0">
                          <p:val>
                            <p:strVal val="#ppt_x"/>
                          </p:val>
                        </p:tav>
                        <p:tav tm="100000">
                          <p:val>
                            <p:strVal val="#ppt_x"/>
                          </p:val>
                        </p:tav>
                      </p:tavLst>
                    </p:anim>
                    <p:anim calcmode="lin" valueType="num">
                      <p:cBhvr>
                        <p:cTn dur="500" fill="hold"/>
                        <p:tgtEl>
                          <p:spTgt spid="31"/>
                        </p:tgtEl>
                        <p:attrNameLst>
                          <p:attrName>ppt_y</p:attrName>
                        </p:attrNameLst>
                      </p:cBhvr>
                      <p:tavLst>
                        <p:tav tm="0">
                          <p:val>
                            <p:strVal val="#ppt_y+.1"/>
                          </p:val>
                        </p:tav>
                        <p:tav tm="100000">
                          <p:val>
                            <p:strVal val="#ppt_y"/>
                          </p:val>
                        </p:tav>
                      </p:tavLst>
                    </p:anim>
                  </p:childTnLst>
                </p:cTn>
              </p:par>
            </p:tnLst>
          </p:tmpl>
        </p:tmplLst>
      </p:bldP>
      <p:bldP spid="32" grpId="0" build="p">
        <p:tmplLst>
          <p:tmpl lvl="1">
            <p:tnLst>
              <p:par>
                <p:cTn presetID="42"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anim calcmode="lin" valueType="num">
                      <p:cBhvr>
                        <p:cTn dur="500" fill="hold"/>
                        <p:tgtEl>
                          <p:spTgt spid="32"/>
                        </p:tgtEl>
                        <p:attrNameLst>
                          <p:attrName>ppt_x</p:attrName>
                        </p:attrNameLst>
                      </p:cBhvr>
                      <p:tavLst>
                        <p:tav tm="0">
                          <p:val>
                            <p:strVal val="#ppt_x"/>
                          </p:val>
                        </p:tav>
                        <p:tav tm="100000">
                          <p:val>
                            <p:strVal val="#ppt_x"/>
                          </p:val>
                        </p:tav>
                      </p:tavLst>
                    </p:anim>
                    <p:anim calcmode="lin" valueType="num">
                      <p:cBhvr>
                        <p:cTn dur="500" fill="hold"/>
                        <p:tgtEl>
                          <p:spTgt spid="32"/>
                        </p:tgtEl>
                        <p:attrNameLst>
                          <p:attrName>ppt_y</p:attrName>
                        </p:attrNameLst>
                      </p:cBhvr>
                      <p:tavLst>
                        <p:tav tm="0">
                          <p:val>
                            <p:strVal val="#ppt_y+.1"/>
                          </p:val>
                        </p:tav>
                        <p:tav tm="100000">
                          <p:val>
                            <p:strVal val="#ppt_y"/>
                          </p:val>
                        </p:tav>
                      </p:tavLst>
                    </p:anim>
                  </p:childTnLst>
                </p:cTn>
              </p:par>
            </p:tnLst>
          </p:tmpl>
        </p:tmplLst>
      </p:bldP>
      <p:bldP spid="33" grpId="0" build="p">
        <p:tmplLst>
          <p:tmpl lvl="1">
            <p:tnLst>
              <p:par>
                <p:cTn presetID="42"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anim calcmode="lin" valueType="num">
                      <p:cBhvr>
                        <p:cTn dur="500" fill="hold"/>
                        <p:tgtEl>
                          <p:spTgt spid="33"/>
                        </p:tgtEl>
                        <p:attrNameLst>
                          <p:attrName>ppt_x</p:attrName>
                        </p:attrNameLst>
                      </p:cBhvr>
                      <p:tavLst>
                        <p:tav tm="0">
                          <p:val>
                            <p:strVal val="#ppt_x"/>
                          </p:val>
                        </p:tav>
                        <p:tav tm="100000">
                          <p:val>
                            <p:strVal val="#ppt_x"/>
                          </p:val>
                        </p:tav>
                      </p:tavLst>
                    </p:anim>
                    <p:anim calcmode="lin" valueType="num">
                      <p:cBhvr>
                        <p:cTn dur="500" fill="hold"/>
                        <p:tgtEl>
                          <p:spTgt spid="3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Graphs -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30" name="テキスト プレースホルダー 5"/>
          <p:cNvSpPr>
            <a:spLocks noGrp="1"/>
          </p:cNvSpPr>
          <p:nvPr>
            <p:ph type="body" sz="quarter" idx="21" hasCustomPrompt="1"/>
          </p:nvPr>
        </p:nvSpPr>
        <p:spPr>
          <a:xfrm>
            <a:off x="1366342" y="7231732"/>
            <a:ext cx="3600400" cy="2016224"/>
          </a:xfrm>
        </p:spPr>
        <p:txBody>
          <a:bodyPr anchor="t">
            <a:normAutofit/>
          </a:bodyPr>
          <a:lstStyle>
            <a:lvl1pPr algn="l">
              <a:defRPr sz="2000" baseline="0"/>
            </a:lvl1pPr>
          </a:lstStyle>
          <a:p>
            <a:pPr lvl="0"/>
            <a:r>
              <a:rPr lang="en-US"/>
              <a:t>Text Here</a:t>
            </a:r>
          </a:p>
        </p:txBody>
      </p:sp>
      <p:sp>
        <p:nvSpPr>
          <p:cNvPr id="31" name="テキスト プレースホルダー 5"/>
          <p:cNvSpPr>
            <a:spLocks noGrp="1"/>
          </p:cNvSpPr>
          <p:nvPr>
            <p:ph type="body" sz="quarter" idx="22" hasCustomPrompt="1"/>
          </p:nvPr>
        </p:nvSpPr>
        <p:spPr>
          <a:xfrm>
            <a:off x="5182766" y="7231732"/>
            <a:ext cx="3600400" cy="2016224"/>
          </a:xfrm>
        </p:spPr>
        <p:txBody>
          <a:bodyPr anchor="t">
            <a:normAutofit/>
          </a:bodyPr>
          <a:lstStyle>
            <a:lvl1pPr algn="l">
              <a:defRPr sz="2000" baseline="0"/>
            </a:lvl1pPr>
          </a:lstStyle>
          <a:p>
            <a:pPr lvl="0"/>
            <a:r>
              <a:rPr lang="en-US"/>
              <a:t>Text Here</a:t>
            </a:r>
          </a:p>
        </p:txBody>
      </p:sp>
      <p:sp>
        <p:nvSpPr>
          <p:cNvPr id="32" name="テキスト プレースホルダー 5"/>
          <p:cNvSpPr>
            <a:spLocks noGrp="1"/>
          </p:cNvSpPr>
          <p:nvPr>
            <p:ph type="body" sz="quarter" idx="23" hasCustomPrompt="1"/>
          </p:nvPr>
        </p:nvSpPr>
        <p:spPr>
          <a:xfrm>
            <a:off x="8999190" y="7231732"/>
            <a:ext cx="3600400" cy="2016224"/>
          </a:xfrm>
        </p:spPr>
        <p:txBody>
          <a:bodyPr anchor="t">
            <a:normAutofit/>
          </a:bodyPr>
          <a:lstStyle>
            <a:lvl1pPr algn="l">
              <a:defRPr sz="2000" baseline="0"/>
            </a:lvl1pPr>
          </a:lstStyle>
          <a:p>
            <a:pPr lvl="0"/>
            <a:r>
              <a:rPr lang="en-US"/>
              <a:t>Text Here</a:t>
            </a:r>
          </a:p>
        </p:txBody>
      </p:sp>
      <p:sp>
        <p:nvSpPr>
          <p:cNvPr id="33" name="テキスト プレースホルダー 5"/>
          <p:cNvSpPr>
            <a:spLocks noGrp="1"/>
          </p:cNvSpPr>
          <p:nvPr>
            <p:ph type="body" sz="quarter" idx="24" hasCustomPrompt="1"/>
          </p:nvPr>
        </p:nvSpPr>
        <p:spPr>
          <a:xfrm>
            <a:off x="12815614" y="7231732"/>
            <a:ext cx="3600400" cy="2016224"/>
          </a:xfrm>
        </p:spPr>
        <p:txBody>
          <a:bodyPr anchor="t">
            <a:normAutofit/>
          </a:bodyPr>
          <a:lstStyle>
            <a:lvl1pPr algn="l">
              <a:defRPr sz="2000" baseline="0"/>
            </a:lvl1pPr>
          </a:lstStyle>
          <a:p>
            <a:pPr lvl="0"/>
            <a:r>
              <a:rPr lang="en-US"/>
              <a:t>Text Here</a:t>
            </a:r>
          </a:p>
        </p:txBody>
      </p:sp>
      <p:sp>
        <p:nvSpPr>
          <p:cNvPr id="6" name="グラフ プレースホルダー 5"/>
          <p:cNvSpPr>
            <a:spLocks noGrp="1"/>
          </p:cNvSpPr>
          <p:nvPr>
            <p:ph type="chart" sz="quarter" idx="25" hasCustomPrompt="1"/>
          </p:nvPr>
        </p:nvSpPr>
        <p:spPr>
          <a:xfrm>
            <a:off x="1510358" y="2906150"/>
            <a:ext cx="3463111" cy="3461486"/>
          </a:xfrm>
          <a:effectLst/>
        </p:spPr>
        <p:txBody>
          <a:bodyPr>
            <a:normAutofit/>
          </a:bodyPr>
          <a:lstStyle>
            <a:lvl1pPr>
              <a:defRPr sz="2400">
                <a:solidFill>
                  <a:schemeClr val="bg1">
                    <a:lumMod val="65000"/>
                  </a:schemeClr>
                </a:solidFill>
              </a:defRPr>
            </a:lvl1pPr>
          </a:lstStyle>
          <a:p>
            <a:r>
              <a:rPr lang="en-US"/>
              <a:t>Graph</a:t>
            </a:r>
          </a:p>
        </p:txBody>
      </p:sp>
      <p:sp>
        <p:nvSpPr>
          <p:cNvPr id="34" name="グラフ プレースホルダー 5"/>
          <p:cNvSpPr>
            <a:spLocks noGrp="1"/>
          </p:cNvSpPr>
          <p:nvPr>
            <p:ph type="chart" sz="quarter" idx="26" hasCustomPrompt="1"/>
          </p:nvPr>
        </p:nvSpPr>
        <p:spPr>
          <a:xfrm>
            <a:off x="5302706" y="2905356"/>
            <a:ext cx="3463111" cy="3461486"/>
          </a:xfrm>
          <a:effectLst/>
        </p:spPr>
        <p:txBody>
          <a:bodyPr>
            <a:normAutofit/>
          </a:bodyPr>
          <a:lstStyle>
            <a:lvl1pPr>
              <a:defRPr sz="2400">
                <a:solidFill>
                  <a:schemeClr val="bg1">
                    <a:lumMod val="65000"/>
                  </a:schemeClr>
                </a:solidFill>
              </a:defRPr>
            </a:lvl1pPr>
          </a:lstStyle>
          <a:p>
            <a:r>
              <a:rPr lang="en-US"/>
              <a:t>Graph</a:t>
            </a:r>
          </a:p>
        </p:txBody>
      </p:sp>
      <p:sp>
        <p:nvSpPr>
          <p:cNvPr id="35" name="グラフ プレースホルダー 5"/>
          <p:cNvSpPr>
            <a:spLocks noGrp="1"/>
          </p:cNvSpPr>
          <p:nvPr>
            <p:ph type="chart" sz="quarter" idx="27" hasCustomPrompt="1"/>
          </p:nvPr>
        </p:nvSpPr>
        <p:spPr>
          <a:xfrm>
            <a:off x="9129752" y="2905356"/>
            <a:ext cx="3463111" cy="3461486"/>
          </a:xfrm>
          <a:effectLst/>
        </p:spPr>
        <p:txBody>
          <a:bodyPr>
            <a:normAutofit/>
          </a:bodyPr>
          <a:lstStyle>
            <a:lvl1pPr>
              <a:defRPr sz="2400">
                <a:solidFill>
                  <a:schemeClr val="bg1">
                    <a:lumMod val="65000"/>
                  </a:schemeClr>
                </a:solidFill>
              </a:defRPr>
            </a:lvl1pPr>
          </a:lstStyle>
          <a:p>
            <a:r>
              <a:rPr lang="en-US"/>
              <a:t>Graph</a:t>
            </a:r>
          </a:p>
        </p:txBody>
      </p:sp>
      <p:sp>
        <p:nvSpPr>
          <p:cNvPr id="36" name="グラフ プレースホルダー 5"/>
          <p:cNvSpPr>
            <a:spLocks noGrp="1"/>
          </p:cNvSpPr>
          <p:nvPr>
            <p:ph type="chart" sz="quarter" idx="28" hasCustomPrompt="1"/>
          </p:nvPr>
        </p:nvSpPr>
        <p:spPr>
          <a:xfrm>
            <a:off x="12952903" y="2900254"/>
            <a:ext cx="3463111" cy="3461486"/>
          </a:xfrm>
          <a:effectLst/>
        </p:spPr>
        <p:txBody>
          <a:bodyPr>
            <a:normAutofit/>
          </a:bodyPr>
          <a:lstStyle>
            <a:lvl1pPr>
              <a:defRPr sz="2400">
                <a:solidFill>
                  <a:schemeClr val="bg1">
                    <a:lumMod val="65000"/>
                  </a:schemeClr>
                </a:solidFill>
              </a:defRPr>
            </a:lvl1pPr>
          </a:lstStyle>
          <a:p>
            <a:r>
              <a:rPr lang="en-US"/>
              <a:t>Graph</a:t>
            </a:r>
          </a:p>
        </p:txBody>
      </p:sp>
      <p:sp>
        <p:nvSpPr>
          <p:cNvPr id="37" name="テキスト プレースホルダー 5"/>
          <p:cNvSpPr>
            <a:spLocks noGrp="1"/>
          </p:cNvSpPr>
          <p:nvPr>
            <p:ph type="body" sz="quarter" idx="15" hasCustomPrompt="1"/>
          </p:nvPr>
        </p:nvSpPr>
        <p:spPr>
          <a:xfrm>
            <a:off x="1518677" y="6727676"/>
            <a:ext cx="3448065" cy="505659"/>
          </a:xfrm>
          <a:solidFill>
            <a:schemeClr val="accent1"/>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a:t>Text Here</a:t>
            </a:r>
          </a:p>
        </p:txBody>
      </p:sp>
      <p:sp>
        <p:nvSpPr>
          <p:cNvPr id="38" name="テキスト プレースホルダー 5"/>
          <p:cNvSpPr>
            <a:spLocks noGrp="1"/>
          </p:cNvSpPr>
          <p:nvPr>
            <p:ph type="body" sz="quarter" idx="29" hasCustomPrompt="1"/>
          </p:nvPr>
        </p:nvSpPr>
        <p:spPr>
          <a:xfrm>
            <a:off x="5326782" y="6727676"/>
            <a:ext cx="3448065" cy="505659"/>
          </a:xfrm>
          <a:solidFill>
            <a:schemeClr val="accent2"/>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a:t>Text Here</a:t>
            </a:r>
          </a:p>
        </p:txBody>
      </p:sp>
      <p:sp>
        <p:nvSpPr>
          <p:cNvPr id="39" name="テキスト プレースホルダー 5"/>
          <p:cNvSpPr>
            <a:spLocks noGrp="1"/>
          </p:cNvSpPr>
          <p:nvPr>
            <p:ph type="body" sz="quarter" idx="30" hasCustomPrompt="1"/>
          </p:nvPr>
        </p:nvSpPr>
        <p:spPr>
          <a:xfrm>
            <a:off x="9143206" y="6727676"/>
            <a:ext cx="3448065" cy="505659"/>
          </a:xfrm>
          <a:solidFill>
            <a:schemeClr val="accent3"/>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a:t>Text Here</a:t>
            </a:r>
          </a:p>
        </p:txBody>
      </p:sp>
      <p:sp>
        <p:nvSpPr>
          <p:cNvPr id="40" name="テキスト プレースホルダー 5"/>
          <p:cNvSpPr>
            <a:spLocks noGrp="1"/>
          </p:cNvSpPr>
          <p:nvPr>
            <p:ph type="body" sz="quarter" idx="31" hasCustomPrompt="1"/>
          </p:nvPr>
        </p:nvSpPr>
        <p:spPr>
          <a:xfrm>
            <a:off x="12959630" y="6727676"/>
            <a:ext cx="3448065" cy="505659"/>
          </a:xfrm>
          <a:solidFill>
            <a:schemeClr val="accent4"/>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a:t>Text Here</a:t>
            </a:r>
          </a:p>
        </p:txBody>
      </p:sp>
    </p:spTree>
    <p:extLst>
      <p:ext uri="{BB962C8B-B14F-4D97-AF65-F5344CB8AC3E}">
        <p14:creationId xmlns:p14="http://schemas.microsoft.com/office/powerpoint/2010/main" val="136942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7" name="表プレースホルダー 6"/>
          <p:cNvSpPr>
            <a:spLocks noGrp="1"/>
          </p:cNvSpPr>
          <p:nvPr>
            <p:ph type="tbl" sz="quarter" idx="22" hasCustomPrompt="1"/>
          </p:nvPr>
        </p:nvSpPr>
        <p:spPr>
          <a:xfrm>
            <a:off x="1798390" y="2840039"/>
            <a:ext cx="4392613" cy="4751734"/>
          </a:xfrm>
        </p:spPr>
        <p:txBody>
          <a:bodyPr>
            <a:normAutofit/>
          </a:bodyPr>
          <a:lstStyle>
            <a:lvl1pPr>
              <a:defRPr sz="2400" baseline="0">
                <a:solidFill>
                  <a:schemeClr val="bg1">
                    <a:lumMod val="75000"/>
                  </a:schemeClr>
                </a:solidFill>
              </a:defRPr>
            </a:lvl1pPr>
          </a:lstStyle>
          <a:p>
            <a:r>
              <a:rPr lang="en-US"/>
              <a:t>Add Table</a:t>
            </a:r>
          </a:p>
        </p:txBody>
      </p:sp>
      <p:sp>
        <p:nvSpPr>
          <p:cNvPr id="43" name="表プレースホルダー 6"/>
          <p:cNvSpPr>
            <a:spLocks noGrp="1"/>
          </p:cNvSpPr>
          <p:nvPr>
            <p:ph type="tbl" sz="quarter" idx="23" hasCustomPrompt="1"/>
          </p:nvPr>
        </p:nvSpPr>
        <p:spPr>
          <a:xfrm>
            <a:off x="6766942" y="2845374"/>
            <a:ext cx="4392613" cy="4751734"/>
          </a:xfrm>
        </p:spPr>
        <p:txBody>
          <a:bodyPr>
            <a:normAutofit/>
          </a:bodyPr>
          <a:lstStyle>
            <a:lvl1pPr>
              <a:defRPr sz="2400" baseline="0">
                <a:solidFill>
                  <a:schemeClr val="bg1">
                    <a:lumMod val="75000"/>
                  </a:schemeClr>
                </a:solidFill>
              </a:defRPr>
            </a:lvl1pPr>
          </a:lstStyle>
          <a:p>
            <a:r>
              <a:rPr lang="en-US"/>
              <a:t>Add Table</a:t>
            </a:r>
          </a:p>
        </p:txBody>
      </p:sp>
      <p:sp>
        <p:nvSpPr>
          <p:cNvPr id="44" name="表プレースホルダー 6"/>
          <p:cNvSpPr>
            <a:spLocks noGrp="1"/>
          </p:cNvSpPr>
          <p:nvPr>
            <p:ph type="tbl" sz="quarter" idx="24" hasCustomPrompt="1"/>
          </p:nvPr>
        </p:nvSpPr>
        <p:spPr>
          <a:xfrm>
            <a:off x="11735369" y="2845374"/>
            <a:ext cx="4392613" cy="4751734"/>
          </a:xfrm>
        </p:spPr>
        <p:txBody>
          <a:bodyPr>
            <a:normAutofit/>
          </a:bodyPr>
          <a:lstStyle>
            <a:lvl1pPr>
              <a:defRPr sz="2400" baseline="0">
                <a:solidFill>
                  <a:schemeClr val="bg1">
                    <a:lumMod val="75000"/>
                  </a:schemeClr>
                </a:solidFill>
              </a:defRPr>
            </a:lvl1pPr>
          </a:lstStyle>
          <a:p>
            <a:r>
              <a:rPr lang="en-US"/>
              <a:t>Add Table</a:t>
            </a:r>
          </a:p>
        </p:txBody>
      </p:sp>
      <p:sp>
        <p:nvSpPr>
          <p:cNvPr id="45" name="テキスト プレースホルダー 5"/>
          <p:cNvSpPr>
            <a:spLocks noGrp="1"/>
          </p:cNvSpPr>
          <p:nvPr>
            <p:ph type="body" sz="quarter" idx="15" hasCustomPrompt="1"/>
          </p:nvPr>
        </p:nvSpPr>
        <p:spPr>
          <a:xfrm>
            <a:off x="1255937" y="780779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46" name="テキスト プレースホルダー 5"/>
          <p:cNvSpPr>
            <a:spLocks noGrp="1"/>
          </p:cNvSpPr>
          <p:nvPr>
            <p:ph type="body" sz="quarter" idx="21" hasCustomPrompt="1"/>
          </p:nvPr>
        </p:nvSpPr>
        <p:spPr>
          <a:xfrm>
            <a:off x="1251956" y="8527876"/>
            <a:ext cx="15265697" cy="1440160"/>
          </a:xfrm>
        </p:spPr>
        <p:txBody>
          <a:bodyPr anchor="t">
            <a:normAutofit/>
          </a:bodyPr>
          <a:lstStyle>
            <a:lvl1pPr algn="l">
              <a:defRPr sz="2000" baseline="0"/>
            </a:lvl1pPr>
          </a:lstStyle>
          <a:p>
            <a:pPr lvl="0"/>
            <a:r>
              <a:rPr lang="en-US"/>
              <a:t>Text Here</a:t>
            </a:r>
          </a:p>
        </p:txBody>
      </p:sp>
    </p:spTree>
    <p:extLst>
      <p:ext uri="{BB962C8B-B14F-4D97-AF65-F5344CB8AC3E}">
        <p14:creationId xmlns:p14="http://schemas.microsoft.com/office/powerpoint/2010/main" val="383115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5038750" y="3813742"/>
            <a:ext cx="12313368" cy="1329758"/>
          </a:xfrm>
        </p:spPr>
        <p:txBody>
          <a:bodyPr anchor="b">
            <a:noAutofit/>
          </a:bodyPr>
          <a:lstStyle>
            <a:lvl1pPr algn="l">
              <a:lnSpc>
                <a:spcPts val="9000"/>
              </a:lnSpc>
              <a:defRPr sz="4800" baseline="0">
                <a:latin typeface="Aleo-BoldItalic" pitchFamily="34" charset="0"/>
              </a:defRPr>
            </a:lvl1pPr>
          </a:lstStyle>
          <a:p>
            <a:r>
              <a:rPr lang="en-US" altLang="ja-JP"/>
              <a:t>Text</a:t>
            </a:r>
            <a:endParaRPr lang="en-US"/>
          </a:p>
        </p:txBody>
      </p:sp>
      <p:sp>
        <p:nvSpPr>
          <p:cNvPr id="3" name="サブタイトル 2"/>
          <p:cNvSpPr>
            <a:spLocks noGrp="1"/>
          </p:cNvSpPr>
          <p:nvPr>
            <p:ph type="subTitle" idx="1" hasCustomPrompt="1"/>
          </p:nvPr>
        </p:nvSpPr>
        <p:spPr>
          <a:xfrm>
            <a:off x="5038750" y="4936096"/>
            <a:ext cx="10153128" cy="567444"/>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Text</a:t>
            </a:r>
            <a:endParaRPr lang="en-US"/>
          </a:p>
        </p:txBody>
      </p:sp>
      <p:sp>
        <p:nvSpPr>
          <p:cNvPr id="8" name="正方形/長方形 7"/>
          <p:cNvSpPr/>
          <p:nvPr userDrawn="1"/>
        </p:nvSpPr>
        <p:spPr>
          <a:xfrm rot="18000000">
            <a:off x="-5375643" y="4058014"/>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7103297" y="4242009"/>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106139" y="4043991"/>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066134" y="39243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4" name="正方形/長方形 13"/>
          <p:cNvSpPr/>
          <p:nvPr userDrawn="1"/>
        </p:nvSpPr>
        <p:spPr>
          <a:xfrm rot="18000000">
            <a:off x="10532918" y="5975218"/>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5" name="正方形/長方形 14"/>
          <p:cNvSpPr/>
          <p:nvPr userDrawn="1"/>
        </p:nvSpPr>
        <p:spPr>
          <a:xfrm rot="18000000">
            <a:off x="9530076" y="5808404"/>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6" name="正方形/長方形 15"/>
          <p:cNvSpPr/>
          <p:nvPr userDrawn="1"/>
        </p:nvSpPr>
        <p:spPr>
          <a:xfrm rot="18000000">
            <a:off x="8570081" y="5688761"/>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22244906" y="40767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2" name="正方形/長方形 21"/>
          <p:cNvSpPr/>
          <p:nvPr userDrawn="1"/>
        </p:nvSpPr>
        <p:spPr>
          <a:xfrm rot="18000000">
            <a:off x="-20596954" y="391799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テキスト プレースホルダー 22"/>
          <p:cNvSpPr>
            <a:spLocks noGrp="1"/>
          </p:cNvSpPr>
          <p:nvPr>
            <p:ph type="body" sz="quarter" idx="13" hasCustomPrompt="1"/>
          </p:nvPr>
        </p:nvSpPr>
        <p:spPr>
          <a:xfrm>
            <a:off x="5254774" y="8095828"/>
            <a:ext cx="9289032" cy="1800200"/>
          </a:xfrm>
        </p:spPr>
        <p:txBody>
          <a:bodyPr anchor="b">
            <a:normAutofit/>
          </a:bodyPr>
          <a:lstStyle>
            <a:lvl1pPr algn="r">
              <a:defRPr sz="2400">
                <a:latin typeface="+mn-lt"/>
              </a:defRPr>
            </a:lvl1pPr>
          </a:lstStyle>
          <a:p>
            <a:pPr lvl="0"/>
            <a:r>
              <a:rPr lang="en-US"/>
              <a:t>“Text Here”</a:t>
            </a:r>
          </a:p>
        </p:txBody>
      </p:sp>
    </p:spTree>
    <p:extLst>
      <p:ext uri="{BB962C8B-B14F-4D97-AF65-F5344CB8AC3E}">
        <p14:creationId xmlns:p14="http://schemas.microsoft.com/office/powerpoint/2010/main" val="175318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5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0-#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50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1+#ppt_w/2"/>
                                          </p:val>
                                        </p:tav>
                                        <p:tav tm="100000">
                                          <p:val>
                                            <p:strVal val="#ppt_x"/>
                                          </p:val>
                                        </p:tav>
                                      </p:tavLst>
                                    </p:anim>
                                    <p:anim calcmode="lin" valueType="num">
                                      <p:cBhvr additive="base">
                                        <p:cTn id="36" dur="50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75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childTnLst>
                          </p:cTn>
                        </p:par>
                        <p:par>
                          <p:cTn id="41" fill="hold">
                            <p:stCondLst>
                              <p:cond delay="2000"/>
                            </p:stCondLst>
                            <p:childTnLst>
                              <p:par>
                                <p:cTn id="42" presetID="26" presetClass="entr" presetSubtype="0" fill="hold" grpId="0" nodeType="after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down)">
                                      <p:cBhvr>
                                        <p:cTn id="44" dur="580">
                                          <p:stCondLst>
                                            <p:cond delay="0"/>
                                          </p:stCondLst>
                                        </p:cTn>
                                        <p:tgtEl>
                                          <p:spTgt spid="2"/>
                                        </p:tgtEl>
                                      </p:cBhvr>
                                    </p:animEffect>
                                    <p:anim calcmode="lin" valueType="num">
                                      <p:cBhvr>
                                        <p:cTn id="45"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50" dur="26">
                                          <p:stCondLst>
                                            <p:cond delay="650"/>
                                          </p:stCondLst>
                                        </p:cTn>
                                        <p:tgtEl>
                                          <p:spTgt spid="2"/>
                                        </p:tgtEl>
                                      </p:cBhvr>
                                      <p:to x="100000" y="60000"/>
                                    </p:animScale>
                                    <p:animScale>
                                      <p:cBhvr>
                                        <p:cTn id="51" dur="166" decel="50000">
                                          <p:stCondLst>
                                            <p:cond delay="676"/>
                                          </p:stCondLst>
                                        </p:cTn>
                                        <p:tgtEl>
                                          <p:spTgt spid="2"/>
                                        </p:tgtEl>
                                      </p:cBhvr>
                                      <p:to x="100000" y="100000"/>
                                    </p:animScale>
                                    <p:animScale>
                                      <p:cBhvr>
                                        <p:cTn id="52" dur="26">
                                          <p:stCondLst>
                                            <p:cond delay="1312"/>
                                          </p:stCondLst>
                                        </p:cTn>
                                        <p:tgtEl>
                                          <p:spTgt spid="2"/>
                                        </p:tgtEl>
                                      </p:cBhvr>
                                      <p:to x="100000" y="80000"/>
                                    </p:animScale>
                                    <p:animScale>
                                      <p:cBhvr>
                                        <p:cTn id="53" dur="166" decel="50000">
                                          <p:stCondLst>
                                            <p:cond delay="1338"/>
                                          </p:stCondLst>
                                        </p:cTn>
                                        <p:tgtEl>
                                          <p:spTgt spid="2"/>
                                        </p:tgtEl>
                                      </p:cBhvr>
                                      <p:to x="100000" y="100000"/>
                                    </p:animScale>
                                    <p:animScale>
                                      <p:cBhvr>
                                        <p:cTn id="54" dur="26">
                                          <p:stCondLst>
                                            <p:cond delay="1642"/>
                                          </p:stCondLst>
                                        </p:cTn>
                                        <p:tgtEl>
                                          <p:spTgt spid="2"/>
                                        </p:tgtEl>
                                      </p:cBhvr>
                                      <p:to x="100000" y="90000"/>
                                    </p:animScale>
                                    <p:animScale>
                                      <p:cBhvr>
                                        <p:cTn id="55" dur="166" decel="50000">
                                          <p:stCondLst>
                                            <p:cond delay="1668"/>
                                          </p:stCondLst>
                                        </p:cTn>
                                        <p:tgtEl>
                                          <p:spTgt spid="2"/>
                                        </p:tgtEl>
                                      </p:cBhvr>
                                      <p:to x="100000" y="100000"/>
                                    </p:animScale>
                                    <p:animScale>
                                      <p:cBhvr>
                                        <p:cTn id="56" dur="26">
                                          <p:stCondLst>
                                            <p:cond delay="1808"/>
                                          </p:stCondLst>
                                        </p:cTn>
                                        <p:tgtEl>
                                          <p:spTgt spid="2"/>
                                        </p:tgtEl>
                                      </p:cBhvr>
                                      <p:to x="100000" y="95000"/>
                                    </p:animScale>
                                    <p:animScale>
                                      <p:cBhvr>
                                        <p:cTn id="57" dur="166" decel="50000">
                                          <p:stCondLst>
                                            <p:cond delay="1834"/>
                                          </p:stCondLst>
                                        </p:cTn>
                                        <p:tgtEl>
                                          <p:spTgt spid="2"/>
                                        </p:tgtEl>
                                      </p:cBhvr>
                                      <p:to x="100000" y="100000"/>
                                    </p:animScale>
                                  </p:childTnLst>
                                </p:cTn>
                              </p:par>
                            </p:childTnLst>
                          </p:cTn>
                        </p:par>
                        <p:par>
                          <p:cTn id="58" fill="hold">
                            <p:stCondLst>
                              <p:cond delay="4000"/>
                            </p:stCondLst>
                            <p:childTnLst>
                              <p:par>
                                <p:cTn id="59" presetID="47" presetClass="entr" presetSubtype="0" fill="hold" grpId="0" nodeType="afterEffect">
                                  <p:stCondLst>
                                    <p:cond delay="0"/>
                                  </p:stCondLst>
                                  <p:childTnLst>
                                    <p:set>
                                      <p:cBhvr>
                                        <p:cTn id="60" dur="1" fill="hold">
                                          <p:stCondLst>
                                            <p:cond delay="0"/>
                                          </p:stCondLst>
                                        </p:cTn>
                                        <p:tgtEl>
                                          <p:spTgt spid="3">
                                            <p:txEl>
                                              <p:pRg st="0" end="0"/>
                                            </p:txEl>
                                          </p:spTgt>
                                        </p:tgtEl>
                                        <p:attrNameLst>
                                          <p:attrName>style.visibility</p:attrName>
                                        </p:attrNameLst>
                                      </p:cBhvr>
                                      <p:to>
                                        <p:strVal val="visible"/>
                                      </p:to>
                                    </p:set>
                                    <p:animEffect transition="in" filter="fade">
                                      <p:cBhvr>
                                        <p:cTn id="61" dur="1000"/>
                                        <p:tgtEl>
                                          <p:spTgt spid="3">
                                            <p:txEl>
                                              <p:pRg st="0" end="0"/>
                                            </p:txEl>
                                          </p:spTgt>
                                        </p:tgtEl>
                                      </p:cBhvr>
                                    </p:animEffect>
                                    <p:anim calcmode="lin" valueType="num">
                                      <p:cBhvr>
                                        <p:cTn id="6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0" end="0"/>
                                            </p:txEl>
                                          </p:spTgt>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7">
                                            <p:txEl>
                                              <p:pRg st="0" end="0"/>
                                            </p:txEl>
                                          </p:spTgt>
                                        </p:tgtEl>
                                        <p:attrNameLst>
                                          <p:attrName>style.visibility</p:attrName>
                                        </p:attrNameLst>
                                      </p:cBhvr>
                                      <p:to>
                                        <p:strVal val="visible"/>
                                      </p:to>
                                    </p:set>
                                    <p:animEffect transition="in" filter="fade">
                                      <p:cBhvr>
                                        <p:cTn id="66" dur="1000"/>
                                        <p:tgtEl>
                                          <p:spTgt spid="17">
                                            <p:txEl>
                                              <p:pRg st="0" end="0"/>
                                            </p:txEl>
                                          </p:spTgt>
                                        </p:tgtEl>
                                      </p:cBhvr>
                                    </p:animEffect>
                                    <p:anim calcmode="lin" valueType="num">
                                      <p:cBhvr>
                                        <p:cTn id="67"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68"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47"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P spid="8" grpId="0" animBg="1"/>
      <p:bldP spid="9" grpId="0" animBg="1"/>
      <p:bldP spid="10" grpId="0" animBg="1"/>
      <p:bldP spid="11" grpId="0" animBg="1"/>
      <p:bldP spid="14" grpId="0" animBg="1"/>
      <p:bldP spid="15" grpId="0" animBg="1"/>
      <p:bldP spid="16" grpId="0" animBg="1"/>
      <p:bldP spid="20" grpId="0" animBg="1"/>
      <p:bldP spid="22" grpId="0" animBg="1"/>
      <p:bldP spid="17" grpId="0" build="p">
        <p:tmplLst>
          <p:tmpl lvl="1">
            <p:tnLst>
              <p:par>
                <p:cTn presetID="42"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1000"/>
                        <p:tgtEl>
                          <p:spTgt spid="17"/>
                        </p:tgtEl>
                      </p:cBhvr>
                    </p:animEffect>
                    <p:anim calcmode="lin" valueType="num">
                      <p:cBhvr>
                        <p:cTn dur="1000" fill="hold"/>
                        <p:tgtEl>
                          <p:spTgt spid="17"/>
                        </p:tgtEl>
                        <p:attrNameLst>
                          <p:attrName>ppt_x</p:attrName>
                        </p:attrNameLst>
                      </p:cBhvr>
                      <p:tavLst>
                        <p:tav tm="0">
                          <p:val>
                            <p:strVal val="#ppt_x"/>
                          </p:val>
                        </p:tav>
                        <p:tav tm="100000">
                          <p:val>
                            <p:strVal val="#ppt_x"/>
                          </p:val>
                        </p:tav>
                      </p:tavLst>
                    </p:anim>
                    <p:anim calcmode="lin" valueType="num">
                      <p:cBhvr>
                        <p:cTn dur="1000" fill="hold"/>
                        <p:tgtEl>
                          <p:spTgt spid="17"/>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Graph - 1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6" name="グラフ プレースホルダー 5"/>
          <p:cNvSpPr>
            <a:spLocks noGrp="1"/>
          </p:cNvSpPr>
          <p:nvPr>
            <p:ph type="chart" sz="quarter" idx="25" hasCustomPrompt="1"/>
          </p:nvPr>
        </p:nvSpPr>
        <p:spPr>
          <a:xfrm>
            <a:off x="1510356" y="2767236"/>
            <a:ext cx="7920881" cy="6264696"/>
          </a:xfrm>
          <a:effectLst/>
        </p:spPr>
        <p:txBody>
          <a:bodyPr>
            <a:normAutofit/>
          </a:bodyPr>
          <a:lstStyle>
            <a:lvl1pPr>
              <a:defRPr sz="2400">
                <a:solidFill>
                  <a:schemeClr val="bg1">
                    <a:lumMod val="65000"/>
                  </a:schemeClr>
                </a:solidFill>
              </a:defRPr>
            </a:lvl1pPr>
          </a:lstStyle>
          <a:p>
            <a:r>
              <a:rPr lang="en-US"/>
              <a:t>Graph</a:t>
            </a:r>
          </a:p>
        </p:txBody>
      </p:sp>
      <p:sp>
        <p:nvSpPr>
          <p:cNvPr id="28" name="テキスト プレースホルダー 5"/>
          <p:cNvSpPr>
            <a:spLocks noGrp="1"/>
          </p:cNvSpPr>
          <p:nvPr>
            <p:ph type="body" sz="quarter" idx="26" hasCustomPrompt="1"/>
          </p:nvPr>
        </p:nvSpPr>
        <p:spPr>
          <a:xfrm>
            <a:off x="9563271" y="5863580"/>
            <a:ext cx="6748737"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29" name="テキスト プレースホルダー 5"/>
          <p:cNvSpPr>
            <a:spLocks noGrp="1"/>
          </p:cNvSpPr>
          <p:nvPr>
            <p:ph type="body" sz="quarter" idx="27" hasCustomPrompt="1"/>
          </p:nvPr>
        </p:nvSpPr>
        <p:spPr>
          <a:xfrm>
            <a:off x="9543258" y="6655668"/>
            <a:ext cx="6696744" cy="2449876"/>
          </a:xfrm>
        </p:spPr>
        <p:txBody>
          <a:bodyPr anchor="t">
            <a:normAutofit/>
          </a:bodyPr>
          <a:lstStyle>
            <a:lvl1pPr algn="l">
              <a:defRPr sz="2400" baseline="0"/>
            </a:lvl1pPr>
          </a:lstStyle>
          <a:p>
            <a:pPr lvl="0"/>
            <a:r>
              <a:rPr lang="en-US"/>
              <a:t>Text Here</a:t>
            </a:r>
          </a:p>
        </p:txBody>
      </p:sp>
    </p:spTree>
    <p:extLst>
      <p:ext uri="{BB962C8B-B14F-4D97-AF65-F5344CB8AC3E}">
        <p14:creationId xmlns:p14="http://schemas.microsoft.com/office/powerpoint/2010/main" val="170627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 - No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p>
        </p:txBody>
      </p:sp>
    </p:spTree>
    <p:extLst>
      <p:ext uri="{BB962C8B-B14F-4D97-AF65-F5344CB8AC3E}">
        <p14:creationId xmlns:p14="http://schemas.microsoft.com/office/powerpoint/2010/main" val="329389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Graph - 1 Text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6" name="グラフ プレースホルダー 5"/>
          <p:cNvSpPr>
            <a:spLocks noGrp="1"/>
          </p:cNvSpPr>
          <p:nvPr>
            <p:ph type="chart" sz="quarter" idx="25" hasCustomPrompt="1"/>
          </p:nvPr>
        </p:nvSpPr>
        <p:spPr>
          <a:xfrm>
            <a:off x="1510356" y="2767236"/>
            <a:ext cx="14977665" cy="4680520"/>
          </a:xfrm>
          <a:effectLst/>
        </p:spPr>
        <p:txBody>
          <a:bodyPr>
            <a:normAutofit/>
          </a:bodyPr>
          <a:lstStyle>
            <a:lvl1pPr>
              <a:defRPr sz="2400">
                <a:solidFill>
                  <a:schemeClr val="bg1">
                    <a:lumMod val="65000"/>
                  </a:schemeClr>
                </a:solidFill>
              </a:defRPr>
            </a:lvl1pPr>
          </a:lstStyle>
          <a:p>
            <a:r>
              <a:rPr lang="en-US"/>
              <a:t>Graph</a:t>
            </a:r>
          </a:p>
        </p:txBody>
      </p:sp>
      <p:sp>
        <p:nvSpPr>
          <p:cNvPr id="17" name="テキスト プレースホルダー 5"/>
          <p:cNvSpPr>
            <a:spLocks noGrp="1"/>
          </p:cNvSpPr>
          <p:nvPr>
            <p:ph type="body" sz="quarter" idx="15" hasCustomPrompt="1"/>
          </p:nvPr>
        </p:nvSpPr>
        <p:spPr>
          <a:xfrm>
            <a:off x="1255937" y="780779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18" name="テキスト プレースホルダー 5"/>
          <p:cNvSpPr>
            <a:spLocks noGrp="1"/>
          </p:cNvSpPr>
          <p:nvPr>
            <p:ph type="body" sz="quarter" idx="21" hasCustomPrompt="1"/>
          </p:nvPr>
        </p:nvSpPr>
        <p:spPr>
          <a:xfrm>
            <a:off x="1251956" y="8527876"/>
            <a:ext cx="15265697" cy="1224136"/>
          </a:xfrm>
        </p:spPr>
        <p:txBody>
          <a:bodyPr anchor="t">
            <a:normAutofit/>
          </a:bodyPr>
          <a:lstStyle>
            <a:lvl1pPr algn="l">
              <a:defRPr sz="2000" baseline="0"/>
            </a:lvl1pPr>
          </a:lstStyle>
          <a:p>
            <a:pPr lvl="0"/>
            <a:r>
              <a:rPr lang="en-US"/>
              <a:t>Text Here</a:t>
            </a:r>
          </a:p>
        </p:txBody>
      </p:sp>
    </p:spTree>
    <p:extLst>
      <p:ext uri="{BB962C8B-B14F-4D97-AF65-F5344CB8AC3E}">
        <p14:creationId xmlns:p14="http://schemas.microsoft.com/office/powerpoint/2010/main" val="1199036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Images - 2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8" name="図プレースホルダー 7"/>
          <p:cNvSpPr>
            <a:spLocks noGrp="1" noChangeAspect="1"/>
          </p:cNvSpPr>
          <p:nvPr>
            <p:ph type="pic" sz="quarter" idx="13" hasCustomPrompt="1"/>
          </p:nvPr>
        </p:nvSpPr>
        <p:spPr>
          <a:xfrm>
            <a:off x="2122487" y="2911252"/>
            <a:ext cx="6159409"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a:t>Add Image</a:t>
            </a:r>
          </a:p>
        </p:txBody>
      </p:sp>
      <p:sp>
        <p:nvSpPr>
          <p:cNvPr id="22" name="テキスト プレースホルダー 5"/>
          <p:cNvSpPr>
            <a:spLocks noGrp="1"/>
          </p:cNvSpPr>
          <p:nvPr>
            <p:ph type="body" sz="quarter" idx="14" hasCustomPrompt="1"/>
          </p:nvPr>
        </p:nvSpPr>
        <p:spPr>
          <a:xfrm rot="21288877">
            <a:off x="2599422" y="6131586"/>
            <a:ext cx="6168893" cy="607972"/>
          </a:xfrm>
          <a:gradFill flip="none" rotWithShape="1">
            <a:gsLst>
              <a:gs pos="0">
                <a:schemeClr val="accent1">
                  <a:alpha val="0"/>
                </a:schemeClr>
              </a:gs>
              <a:gs pos="50000">
                <a:schemeClr val="accent1"/>
              </a:gs>
              <a:gs pos="100000">
                <a:schemeClr val="accent1"/>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a:t>Caption Here</a:t>
            </a:r>
          </a:p>
        </p:txBody>
      </p:sp>
      <p:sp>
        <p:nvSpPr>
          <p:cNvPr id="18" name="図プレースホルダー 7"/>
          <p:cNvSpPr>
            <a:spLocks noGrp="1" noChangeAspect="1"/>
          </p:cNvSpPr>
          <p:nvPr>
            <p:ph type="pic" sz="quarter" idx="15" hasCustomPrompt="1"/>
          </p:nvPr>
        </p:nvSpPr>
        <p:spPr>
          <a:xfrm>
            <a:off x="9827343" y="2911252"/>
            <a:ext cx="6159409"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a:t>Add Image</a:t>
            </a:r>
          </a:p>
        </p:txBody>
      </p:sp>
      <p:sp>
        <p:nvSpPr>
          <p:cNvPr id="23" name="テキスト プレースホルダー 5"/>
          <p:cNvSpPr>
            <a:spLocks noGrp="1"/>
          </p:cNvSpPr>
          <p:nvPr>
            <p:ph type="body" sz="quarter" idx="16" hasCustomPrompt="1"/>
          </p:nvPr>
        </p:nvSpPr>
        <p:spPr>
          <a:xfrm rot="21288877">
            <a:off x="10304278" y="6131586"/>
            <a:ext cx="6168893" cy="607972"/>
          </a:xfrm>
          <a:gradFill flip="none" rotWithShape="1">
            <a:gsLst>
              <a:gs pos="0">
                <a:schemeClr val="accent2">
                  <a:alpha val="0"/>
                </a:schemeClr>
              </a:gs>
              <a:gs pos="50000">
                <a:schemeClr val="accent2"/>
              </a:gs>
              <a:gs pos="100000">
                <a:schemeClr val="accent2"/>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a:t>Caption Here</a:t>
            </a:r>
          </a:p>
        </p:txBody>
      </p:sp>
      <p:sp>
        <p:nvSpPr>
          <p:cNvPr id="30" name="テキスト プレースホルダー 5"/>
          <p:cNvSpPr>
            <a:spLocks noGrp="1"/>
          </p:cNvSpPr>
          <p:nvPr>
            <p:ph type="body" sz="quarter" idx="21" hasCustomPrompt="1"/>
          </p:nvPr>
        </p:nvSpPr>
        <p:spPr>
          <a:xfrm>
            <a:off x="1970030" y="7150206"/>
            <a:ext cx="6309080" cy="2098096"/>
          </a:xfrm>
        </p:spPr>
        <p:txBody>
          <a:bodyPr anchor="t">
            <a:normAutofit/>
          </a:bodyPr>
          <a:lstStyle>
            <a:lvl1pPr algn="l">
              <a:defRPr sz="2000" baseline="0"/>
            </a:lvl1pPr>
          </a:lstStyle>
          <a:p>
            <a:pPr lvl="0"/>
            <a:r>
              <a:rPr lang="en-US"/>
              <a:t>Text Here</a:t>
            </a:r>
          </a:p>
        </p:txBody>
      </p:sp>
      <p:sp>
        <p:nvSpPr>
          <p:cNvPr id="31" name="テキスト プレースホルダー 5"/>
          <p:cNvSpPr>
            <a:spLocks noGrp="1"/>
          </p:cNvSpPr>
          <p:nvPr>
            <p:ph type="body" sz="quarter" idx="22" hasCustomPrompt="1"/>
          </p:nvPr>
        </p:nvSpPr>
        <p:spPr>
          <a:xfrm>
            <a:off x="9683330" y="7149860"/>
            <a:ext cx="6309080" cy="2098096"/>
          </a:xfrm>
        </p:spPr>
        <p:txBody>
          <a:bodyPr anchor="t">
            <a:normAutofit/>
          </a:bodyPr>
          <a:lstStyle>
            <a:lvl1pPr algn="l">
              <a:defRPr sz="2000" baseline="0"/>
            </a:lvl1pPr>
          </a:lstStyle>
          <a:p>
            <a:pPr lvl="0"/>
            <a:r>
              <a:rPr lang="en-US"/>
              <a:t>Text Here</a:t>
            </a:r>
          </a:p>
        </p:txBody>
      </p:sp>
    </p:spTree>
    <p:extLst>
      <p:ext uri="{BB962C8B-B14F-4D97-AF65-F5344CB8AC3E}">
        <p14:creationId xmlns:p14="http://schemas.microsoft.com/office/powerpoint/2010/main" val="104111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22">
                                            <p:bg/>
                                          </p:spTgt>
                                        </p:tgtEl>
                                        <p:attrNameLst>
                                          <p:attrName>style.visibility</p:attrName>
                                        </p:attrNameLst>
                                      </p:cBhvr>
                                      <p:to>
                                        <p:strVal val="visible"/>
                                      </p:to>
                                    </p:set>
                                    <p:animEffect transition="in" filter="barn(inVertical)">
                                      <p:cBhvr>
                                        <p:cTn id="56" dur="500"/>
                                        <p:tgtEl>
                                          <p:spTgt spid="22">
                                            <p:bg/>
                                          </p:spTgt>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22">
                                            <p:txEl>
                                              <p:pRg st="0" end="0"/>
                                            </p:txEl>
                                          </p:spTgt>
                                        </p:tgtEl>
                                        <p:attrNameLst>
                                          <p:attrName>style.visibility</p:attrName>
                                        </p:attrNameLst>
                                      </p:cBhvr>
                                      <p:to>
                                        <p:strVal val="visible"/>
                                      </p:to>
                                    </p:set>
                                    <p:animEffect transition="in" filter="barn(inVertical)">
                                      <p:cBhvr>
                                        <p:cTn id="59" dur="500"/>
                                        <p:tgtEl>
                                          <p:spTgt spid="22">
                                            <p:txEl>
                                              <p:pRg st="0" end="0"/>
                                            </p:txEl>
                                          </p:spTgt>
                                        </p:tgtEl>
                                      </p:cBhvr>
                                    </p:animEffect>
                                  </p:childTnLst>
                                </p:cTn>
                              </p:par>
                            </p:childTnLst>
                          </p:cTn>
                        </p:par>
                        <p:par>
                          <p:cTn id="60" fill="hold">
                            <p:stCondLst>
                              <p:cond delay="1250"/>
                            </p:stCondLst>
                            <p:childTnLst>
                              <p:par>
                                <p:cTn id="61" presetID="10" presetClass="entr" presetSubtype="0"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23">
                                            <p:bg/>
                                          </p:spTgt>
                                        </p:tgtEl>
                                        <p:attrNameLst>
                                          <p:attrName>style.visibility</p:attrName>
                                        </p:attrNameLst>
                                      </p:cBhvr>
                                      <p:to>
                                        <p:strVal val="visible"/>
                                      </p:to>
                                    </p:set>
                                    <p:animEffect transition="in" filter="barn(inVertical)">
                                      <p:cBhvr>
                                        <p:cTn id="66" dur="500"/>
                                        <p:tgtEl>
                                          <p:spTgt spid="23">
                                            <p:bg/>
                                          </p:spTgt>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23">
                                            <p:txEl>
                                              <p:pRg st="0" end="0"/>
                                            </p:txEl>
                                          </p:spTgt>
                                        </p:tgtEl>
                                        <p:attrNameLst>
                                          <p:attrName>style.visibility</p:attrName>
                                        </p:attrNameLst>
                                      </p:cBhvr>
                                      <p:to>
                                        <p:strVal val="visible"/>
                                      </p:to>
                                    </p:set>
                                    <p:animEffect transition="in" filter="barn(inVertical)">
                                      <p:cBhvr>
                                        <p:cTn id="69" dur="500"/>
                                        <p:tgtEl>
                                          <p:spTgt spid="23">
                                            <p:txEl>
                                              <p:pRg st="0" end="0"/>
                                            </p:txEl>
                                          </p:spTgt>
                                        </p:tgtEl>
                                      </p:cBhvr>
                                    </p:animEffect>
                                  </p:childTnLst>
                                </p:cTn>
                              </p:par>
                            </p:childTnLst>
                          </p:cTn>
                        </p:par>
                        <p:par>
                          <p:cTn id="70" fill="hold">
                            <p:stCondLst>
                              <p:cond delay="1750"/>
                            </p:stCondLst>
                            <p:childTnLst>
                              <p:par>
                                <p:cTn id="71" presetID="42" presetClass="entr" presetSubtype="0" fill="hold" grpId="0" nodeType="afterEffect">
                                  <p:stCondLst>
                                    <p:cond delay="0"/>
                                  </p:stCondLst>
                                  <p:childTnLst>
                                    <p:set>
                                      <p:cBhvr>
                                        <p:cTn id="72" dur="1" fill="hold">
                                          <p:stCondLst>
                                            <p:cond delay="0"/>
                                          </p:stCondLst>
                                        </p:cTn>
                                        <p:tgtEl>
                                          <p:spTgt spid="30">
                                            <p:txEl>
                                              <p:pRg st="0" end="0"/>
                                            </p:txEl>
                                          </p:spTgt>
                                        </p:tgtEl>
                                        <p:attrNameLst>
                                          <p:attrName>style.visibility</p:attrName>
                                        </p:attrNameLst>
                                      </p:cBhvr>
                                      <p:to>
                                        <p:strVal val="visible"/>
                                      </p:to>
                                    </p:set>
                                    <p:animEffect transition="in" filter="fade">
                                      <p:cBhvr>
                                        <p:cTn id="73" dur="500"/>
                                        <p:tgtEl>
                                          <p:spTgt spid="30">
                                            <p:txEl>
                                              <p:pRg st="0" end="0"/>
                                            </p:txEl>
                                          </p:spTgt>
                                        </p:tgtEl>
                                      </p:cBhvr>
                                    </p:animEffect>
                                    <p:anim calcmode="lin" valueType="num">
                                      <p:cBhvr>
                                        <p:cTn id="74"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75" dur="500" fill="hold"/>
                                        <p:tgtEl>
                                          <p:spTgt spid="30">
                                            <p:txEl>
                                              <p:pRg st="0" end="0"/>
                                            </p:txEl>
                                          </p:spTgt>
                                        </p:tgtEl>
                                        <p:attrNameLst>
                                          <p:attrName>ppt_y</p:attrName>
                                        </p:attrNameLst>
                                      </p:cBhvr>
                                      <p:tavLst>
                                        <p:tav tm="0">
                                          <p:val>
                                            <p:strVal val="#ppt_y+.1"/>
                                          </p:val>
                                        </p:tav>
                                        <p:tav tm="100000">
                                          <p:val>
                                            <p:strVal val="#ppt_y"/>
                                          </p:val>
                                        </p:tav>
                                      </p:tavLst>
                                    </p:anim>
                                  </p:childTnLst>
                                </p:cTn>
                              </p:par>
                            </p:childTnLst>
                          </p:cTn>
                        </p:par>
                        <p:par>
                          <p:cTn id="76" fill="hold">
                            <p:stCondLst>
                              <p:cond delay="2250"/>
                            </p:stCondLst>
                            <p:childTnLst>
                              <p:par>
                                <p:cTn id="77" presetID="42" presetClass="entr" presetSubtype="0" fill="hold" grpId="0" nodeType="afterEffect">
                                  <p:stCondLst>
                                    <p:cond delay="0"/>
                                  </p:stCondLst>
                                  <p:childTnLst>
                                    <p:set>
                                      <p:cBhvr>
                                        <p:cTn id="78" dur="1" fill="hold">
                                          <p:stCondLst>
                                            <p:cond delay="0"/>
                                          </p:stCondLst>
                                        </p:cTn>
                                        <p:tgtEl>
                                          <p:spTgt spid="31">
                                            <p:txEl>
                                              <p:pRg st="0" end="0"/>
                                            </p:txEl>
                                          </p:spTgt>
                                        </p:tgtEl>
                                        <p:attrNameLst>
                                          <p:attrName>style.visibility</p:attrName>
                                        </p:attrNameLst>
                                      </p:cBhvr>
                                      <p:to>
                                        <p:strVal val="visible"/>
                                      </p:to>
                                    </p:set>
                                    <p:animEffect transition="in" filter="fade">
                                      <p:cBhvr>
                                        <p:cTn id="79" dur="500"/>
                                        <p:tgtEl>
                                          <p:spTgt spid="31">
                                            <p:txEl>
                                              <p:pRg st="0" end="0"/>
                                            </p:txEl>
                                          </p:spTgt>
                                        </p:tgtEl>
                                      </p:cBhvr>
                                    </p:animEffect>
                                    <p:anim calcmode="lin" valueType="num">
                                      <p:cBhvr>
                                        <p:cTn id="80"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81" dur="5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8" grpId="0"/>
      <p:bldP spid="22" grpId="0" build="p" animBg="1">
        <p:tmplLst>
          <p:tmpl>
            <p:tnLst>
              <p:par>
                <p:cTn presetID="16" presetClass="entr" presetSubtype="21"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barn(inVertical)">
                      <p:cBhvr>
                        <p:cTn dur="500"/>
                        <p:tgtEl>
                          <p:spTgt spid="22"/>
                        </p:tgtEl>
                      </p:cBhvr>
                    </p:animEffect>
                  </p:childTnLst>
                </p:cTn>
              </p:par>
            </p:tnLst>
          </p:tmpl>
          <p:tmpl lvl="1">
            <p:tnLst>
              <p:par>
                <p:cTn presetID="16" presetClass="entr" presetSubtype="21"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barn(inVertical)">
                      <p:cBhvr>
                        <p:cTn dur="500"/>
                        <p:tgtEl>
                          <p:spTgt spid="22"/>
                        </p:tgtEl>
                      </p:cBhvr>
                    </p:animEffect>
                  </p:childTnLst>
                </p:cTn>
              </p:par>
            </p:tnLst>
          </p:tmpl>
        </p:tmplLst>
      </p:bldP>
      <p:bldP spid="18" grpId="0"/>
      <p:bldP spid="23" grpId="0" build="p" animBg="1">
        <p:tmplLst>
          <p:tmpl>
            <p:tnLst>
              <p:par>
                <p:cTn presetID="16" presetClass="entr" presetSubtype="21"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barn(inVertical)">
                      <p:cBhvr>
                        <p:cTn dur="500"/>
                        <p:tgtEl>
                          <p:spTgt spid="23"/>
                        </p:tgtEl>
                      </p:cBhvr>
                    </p:animEffect>
                  </p:childTnLst>
                </p:cTn>
              </p:par>
            </p:tnLst>
          </p:tmpl>
          <p:tmpl lvl="1">
            <p:tnLst>
              <p:par>
                <p:cTn presetID="16" presetClass="entr" presetSubtype="21"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barn(inVertical)">
                      <p:cBhvr>
                        <p:cTn dur="500"/>
                        <p:tgtEl>
                          <p:spTgt spid="23"/>
                        </p:tgtEl>
                      </p:cBhvr>
                    </p:animEffect>
                  </p:childTnLst>
                </p:cTn>
              </p:par>
            </p:tnLst>
          </p:tmpl>
        </p:tmplLst>
      </p:bldP>
      <p:bldP spid="30" grpId="0" build="p">
        <p:tmplLst>
          <p:tmpl lvl="1">
            <p:tnLst>
              <p:par>
                <p:cTn presetID="42"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anim calcmode="lin" valueType="num">
                      <p:cBhvr>
                        <p:cTn dur="500" fill="hold"/>
                        <p:tgtEl>
                          <p:spTgt spid="30"/>
                        </p:tgtEl>
                        <p:attrNameLst>
                          <p:attrName>ppt_x</p:attrName>
                        </p:attrNameLst>
                      </p:cBhvr>
                      <p:tavLst>
                        <p:tav tm="0">
                          <p:val>
                            <p:strVal val="#ppt_x"/>
                          </p:val>
                        </p:tav>
                        <p:tav tm="100000">
                          <p:val>
                            <p:strVal val="#ppt_x"/>
                          </p:val>
                        </p:tav>
                      </p:tavLst>
                    </p:anim>
                    <p:anim calcmode="lin" valueType="num">
                      <p:cBhvr>
                        <p:cTn dur="500" fill="hold"/>
                        <p:tgtEl>
                          <p:spTgt spid="30"/>
                        </p:tgtEl>
                        <p:attrNameLst>
                          <p:attrName>ppt_y</p:attrName>
                        </p:attrNameLst>
                      </p:cBhvr>
                      <p:tavLst>
                        <p:tav tm="0">
                          <p:val>
                            <p:strVal val="#ppt_y+.1"/>
                          </p:val>
                        </p:tav>
                        <p:tav tm="100000">
                          <p:val>
                            <p:strVal val="#ppt_y"/>
                          </p:val>
                        </p:tav>
                      </p:tavLst>
                    </p:anim>
                  </p:childTnLst>
                </p:cTn>
              </p:par>
            </p:tnLst>
          </p:tmpl>
        </p:tmplLst>
      </p:bldP>
      <p:bldP spid="31" grpId="0" build="p">
        <p:tmplLst>
          <p:tmpl lvl="1">
            <p:tnLst>
              <p:par>
                <p:cTn presetID="42"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anim calcmode="lin" valueType="num">
                      <p:cBhvr>
                        <p:cTn dur="500" fill="hold"/>
                        <p:tgtEl>
                          <p:spTgt spid="31"/>
                        </p:tgtEl>
                        <p:attrNameLst>
                          <p:attrName>ppt_x</p:attrName>
                        </p:attrNameLst>
                      </p:cBhvr>
                      <p:tavLst>
                        <p:tav tm="0">
                          <p:val>
                            <p:strVal val="#ppt_x"/>
                          </p:val>
                        </p:tav>
                        <p:tav tm="100000">
                          <p:val>
                            <p:strVal val="#ppt_x"/>
                          </p:val>
                        </p:tav>
                      </p:tavLst>
                    </p:anim>
                    <p:anim calcmode="lin" valueType="num">
                      <p:cBhvr>
                        <p:cTn dur="500" fill="hold"/>
                        <p:tgtEl>
                          <p:spTgt spid="3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16" name="テキスト プレースホルダー 5"/>
          <p:cNvSpPr>
            <a:spLocks noGrp="1"/>
          </p:cNvSpPr>
          <p:nvPr>
            <p:ph type="body" sz="quarter" idx="15" hasCustomPrompt="1"/>
          </p:nvPr>
        </p:nvSpPr>
        <p:spPr>
          <a:xfrm>
            <a:off x="1370321" y="292033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17" name="テキスト プレースホルダー 5"/>
          <p:cNvSpPr>
            <a:spLocks noGrp="1"/>
          </p:cNvSpPr>
          <p:nvPr>
            <p:ph type="body" sz="quarter" idx="16" hasCustomPrompt="1"/>
          </p:nvPr>
        </p:nvSpPr>
        <p:spPr>
          <a:xfrm>
            <a:off x="2590478" y="3559324"/>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a:t>Text Here</a:t>
            </a:r>
          </a:p>
        </p:txBody>
      </p:sp>
      <p:sp>
        <p:nvSpPr>
          <p:cNvPr id="18" name="テキスト プレースホルダー 5"/>
          <p:cNvSpPr>
            <a:spLocks noGrp="1"/>
          </p:cNvSpPr>
          <p:nvPr>
            <p:ph type="body" sz="quarter" idx="17" hasCustomPrompt="1"/>
          </p:nvPr>
        </p:nvSpPr>
        <p:spPr>
          <a:xfrm>
            <a:off x="1370321" y="5905330"/>
            <a:ext cx="6764774" cy="72168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22" name="テキスト プレースホルダー 5"/>
          <p:cNvSpPr>
            <a:spLocks noGrp="1"/>
          </p:cNvSpPr>
          <p:nvPr>
            <p:ph type="body" sz="quarter" idx="18" hasCustomPrompt="1"/>
          </p:nvPr>
        </p:nvSpPr>
        <p:spPr>
          <a:xfrm>
            <a:off x="2590478" y="6544322"/>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a:t>Text Here</a:t>
            </a:r>
          </a:p>
        </p:txBody>
      </p:sp>
      <p:sp>
        <p:nvSpPr>
          <p:cNvPr id="25" name="テキスト プレースホルダー 5"/>
          <p:cNvSpPr>
            <a:spLocks noGrp="1"/>
          </p:cNvSpPr>
          <p:nvPr>
            <p:ph type="body" sz="quarter" idx="21" hasCustomPrompt="1"/>
          </p:nvPr>
        </p:nvSpPr>
        <p:spPr>
          <a:xfrm>
            <a:off x="1366340" y="4135388"/>
            <a:ext cx="15265697" cy="1512167"/>
          </a:xfrm>
        </p:spPr>
        <p:txBody>
          <a:bodyPr anchor="t">
            <a:normAutofit/>
          </a:bodyPr>
          <a:lstStyle>
            <a:lvl1pPr algn="l">
              <a:defRPr sz="2000" baseline="0"/>
            </a:lvl1pPr>
          </a:lstStyle>
          <a:p>
            <a:pPr lvl="0"/>
            <a:r>
              <a:rPr lang="en-US"/>
              <a:t>Text Here</a:t>
            </a:r>
          </a:p>
        </p:txBody>
      </p:sp>
      <p:sp>
        <p:nvSpPr>
          <p:cNvPr id="26" name="テキスト プレースホルダー 5"/>
          <p:cNvSpPr>
            <a:spLocks noGrp="1"/>
          </p:cNvSpPr>
          <p:nvPr>
            <p:ph type="body" sz="quarter" idx="22" hasCustomPrompt="1"/>
          </p:nvPr>
        </p:nvSpPr>
        <p:spPr>
          <a:xfrm>
            <a:off x="1366341" y="7159725"/>
            <a:ext cx="15265697" cy="1512167"/>
          </a:xfrm>
        </p:spPr>
        <p:txBody>
          <a:bodyPr anchor="t">
            <a:normAutofit/>
          </a:bodyPr>
          <a:lstStyle>
            <a:lvl1pPr algn="l">
              <a:defRPr sz="2000" baseline="0"/>
            </a:lvl1pPr>
          </a:lstStyle>
          <a:p>
            <a:pPr lvl="0"/>
            <a:r>
              <a:rPr lang="en-US"/>
              <a:t>Text Here</a:t>
            </a:r>
          </a:p>
        </p:txBody>
      </p:sp>
    </p:spTree>
    <p:extLst>
      <p:ext uri="{BB962C8B-B14F-4D97-AF65-F5344CB8AC3E}">
        <p14:creationId xmlns:p14="http://schemas.microsoft.com/office/powerpoint/2010/main" val="358966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2" presetClass="entr" presetSubtype="8" fill="hold" grpId="0" nodeType="afterEffect">
                                  <p:stCondLst>
                                    <p:cond delay="0"/>
                                  </p:stCondLst>
                                  <p:childTnLst>
                                    <p:set>
                                      <p:cBhvr>
                                        <p:cTn id="52" dur="1" fill="hold">
                                          <p:stCondLst>
                                            <p:cond delay="0"/>
                                          </p:stCondLst>
                                        </p:cTn>
                                        <p:tgtEl>
                                          <p:spTgt spid="16">
                                            <p:bg/>
                                          </p:spTgt>
                                        </p:tgtEl>
                                        <p:attrNameLst>
                                          <p:attrName>style.visibility</p:attrName>
                                        </p:attrNameLst>
                                      </p:cBhvr>
                                      <p:to>
                                        <p:strVal val="visible"/>
                                      </p:to>
                                    </p:set>
                                    <p:anim calcmode="lin" valueType="num">
                                      <p:cBhvr additive="base">
                                        <p:cTn id="53"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54" dur="500" fill="hold"/>
                                        <p:tgtEl>
                                          <p:spTgt spid="16">
                                            <p:bg/>
                                          </p:spTgt>
                                        </p:tgtEl>
                                        <p:attrNameLst>
                                          <p:attrName>ppt_y</p:attrName>
                                        </p:attrNameLst>
                                      </p:cBhvr>
                                      <p:tavLst>
                                        <p:tav tm="0">
                                          <p:val>
                                            <p:strVal val="#ppt_y"/>
                                          </p:val>
                                        </p:tav>
                                        <p:tav tm="100000">
                                          <p:val>
                                            <p:strVal val="#ppt_y"/>
                                          </p:val>
                                        </p:tav>
                                      </p:tavLst>
                                    </p:anim>
                                  </p:childTnLst>
                                </p:cTn>
                              </p:par>
                            </p:childTnLst>
                          </p:cTn>
                        </p:par>
                        <p:par>
                          <p:cTn id="55" fill="hold">
                            <p:stCondLst>
                              <p:cond delay="1250"/>
                            </p:stCondLst>
                            <p:childTnLst>
                              <p:par>
                                <p:cTn id="56" presetID="2" presetClass="entr" presetSubtype="8" fill="hold" grpId="0" nodeType="afterEffect">
                                  <p:stCondLst>
                                    <p:cond delay="0"/>
                                  </p:stCondLst>
                                  <p:childTnLst>
                                    <p:set>
                                      <p:cBhvr>
                                        <p:cTn id="57" dur="1" fill="hold">
                                          <p:stCondLst>
                                            <p:cond delay="0"/>
                                          </p:stCondLst>
                                        </p:cTn>
                                        <p:tgtEl>
                                          <p:spTgt spid="16">
                                            <p:txEl>
                                              <p:pRg st="0" end="0"/>
                                            </p:txEl>
                                          </p:spTgt>
                                        </p:tgtEl>
                                        <p:attrNameLst>
                                          <p:attrName>style.visibility</p:attrName>
                                        </p:attrNameLst>
                                      </p:cBhvr>
                                      <p:to>
                                        <p:strVal val="visible"/>
                                      </p:to>
                                    </p:set>
                                    <p:anim calcmode="lin" valueType="num">
                                      <p:cBhvr additive="base">
                                        <p:cTn id="58"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1750"/>
                            </p:stCondLst>
                            <p:childTnLst>
                              <p:par>
                                <p:cTn id="61" presetID="2" presetClass="entr" presetSubtype="8" fill="hold" grpId="0" nodeType="afterEffect">
                                  <p:stCondLst>
                                    <p:cond delay="0"/>
                                  </p:stCondLst>
                                  <p:childTnLst>
                                    <p:set>
                                      <p:cBhvr>
                                        <p:cTn id="62" dur="1" fill="hold">
                                          <p:stCondLst>
                                            <p:cond delay="0"/>
                                          </p:stCondLst>
                                        </p:cTn>
                                        <p:tgtEl>
                                          <p:spTgt spid="17">
                                            <p:bg/>
                                          </p:spTgt>
                                        </p:tgtEl>
                                        <p:attrNameLst>
                                          <p:attrName>style.visibility</p:attrName>
                                        </p:attrNameLst>
                                      </p:cBhvr>
                                      <p:to>
                                        <p:strVal val="visible"/>
                                      </p:to>
                                    </p:set>
                                    <p:anim calcmode="lin" valueType="num">
                                      <p:cBhvr additive="base">
                                        <p:cTn id="63" dur="500" fill="hold"/>
                                        <p:tgtEl>
                                          <p:spTgt spid="17">
                                            <p:bg/>
                                          </p:spTgt>
                                        </p:tgtEl>
                                        <p:attrNameLst>
                                          <p:attrName>ppt_x</p:attrName>
                                        </p:attrNameLst>
                                      </p:cBhvr>
                                      <p:tavLst>
                                        <p:tav tm="0">
                                          <p:val>
                                            <p:strVal val="0-#ppt_w/2"/>
                                          </p:val>
                                        </p:tav>
                                        <p:tav tm="100000">
                                          <p:val>
                                            <p:strVal val="#ppt_x"/>
                                          </p:val>
                                        </p:tav>
                                      </p:tavLst>
                                    </p:anim>
                                    <p:anim calcmode="lin" valueType="num">
                                      <p:cBhvr additive="base">
                                        <p:cTn id="64" dur="500" fill="hold"/>
                                        <p:tgtEl>
                                          <p:spTgt spid="17">
                                            <p:bg/>
                                          </p:spTgt>
                                        </p:tgtEl>
                                        <p:attrNameLst>
                                          <p:attrName>ppt_y</p:attrName>
                                        </p:attrNameLst>
                                      </p:cBhvr>
                                      <p:tavLst>
                                        <p:tav tm="0">
                                          <p:val>
                                            <p:strVal val="#ppt_y"/>
                                          </p:val>
                                        </p:tav>
                                        <p:tav tm="100000">
                                          <p:val>
                                            <p:strVal val="#ppt_y"/>
                                          </p:val>
                                        </p:tav>
                                      </p:tavLst>
                                    </p:anim>
                                  </p:childTnLst>
                                </p:cTn>
                              </p:par>
                            </p:childTnLst>
                          </p:cTn>
                        </p:par>
                        <p:par>
                          <p:cTn id="65" fill="hold">
                            <p:stCondLst>
                              <p:cond delay="2250"/>
                            </p:stCondLst>
                            <p:childTnLst>
                              <p:par>
                                <p:cTn id="66" presetID="2" presetClass="entr" presetSubtype="8" fill="hold" grpId="0" nodeType="afterEffect">
                                  <p:stCondLst>
                                    <p:cond delay="0"/>
                                  </p:stCondLst>
                                  <p:childTnLst>
                                    <p:set>
                                      <p:cBhvr>
                                        <p:cTn id="67" dur="1" fill="hold">
                                          <p:stCondLst>
                                            <p:cond delay="0"/>
                                          </p:stCondLst>
                                        </p:cTn>
                                        <p:tgtEl>
                                          <p:spTgt spid="17">
                                            <p:txEl>
                                              <p:pRg st="0" end="0"/>
                                            </p:txEl>
                                          </p:spTgt>
                                        </p:tgtEl>
                                        <p:attrNameLst>
                                          <p:attrName>style.visibility</p:attrName>
                                        </p:attrNameLst>
                                      </p:cBhvr>
                                      <p:to>
                                        <p:strVal val="visible"/>
                                      </p:to>
                                    </p:set>
                                    <p:anim calcmode="lin" valueType="num">
                                      <p:cBhvr additive="base">
                                        <p:cTn id="68"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2750"/>
                            </p:stCondLst>
                            <p:childTnLst>
                              <p:par>
                                <p:cTn id="71" presetID="2" presetClass="entr" presetSubtype="2" fill="hold" grpId="0" nodeType="afterEffect">
                                  <p:stCondLst>
                                    <p:cond delay="50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75" fill="hold">
                            <p:stCondLst>
                              <p:cond delay="3750"/>
                            </p:stCondLst>
                            <p:childTnLst>
                              <p:par>
                                <p:cTn id="76" presetID="2" presetClass="entr" presetSubtype="8" fill="hold" grpId="0" nodeType="afterEffect">
                                  <p:stCondLst>
                                    <p:cond delay="0"/>
                                  </p:stCondLst>
                                  <p:childTnLst>
                                    <p:set>
                                      <p:cBhvr>
                                        <p:cTn id="77" dur="1" fill="hold">
                                          <p:stCondLst>
                                            <p:cond delay="0"/>
                                          </p:stCondLst>
                                        </p:cTn>
                                        <p:tgtEl>
                                          <p:spTgt spid="18">
                                            <p:bg/>
                                          </p:spTgt>
                                        </p:tgtEl>
                                        <p:attrNameLst>
                                          <p:attrName>style.visibility</p:attrName>
                                        </p:attrNameLst>
                                      </p:cBhvr>
                                      <p:to>
                                        <p:strVal val="visible"/>
                                      </p:to>
                                    </p:set>
                                    <p:anim calcmode="lin" valueType="num">
                                      <p:cBhvr additive="base">
                                        <p:cTn id="78" dur="500" fill="hold"/>
                                        <p:tgtEl>
                                          <p:spTgt spid="18">
                                            <p:bg/>
                                          </p:spTgt>
                                        </p:tgtEl>
                                        <p:attrNameLst>
                                          <p:attrName>ppt_x</p:attrName>
                                        </p:attrNameLst>
                                      </p:cBhvr>
                                      <p:tavLst>
                                        <p:tav tm="0">
                                          <p:val>
                                            <p:strVal val="0-#ppt_w/2"/>
                                          </p:val>
                                        </p:tav>
                                        <p:tav tm="100000">
                                          <p:val>
                                            <p:strVal val="#ppt_x"/>
                                          </p:val>
                                        </p:tav>
                                      </p:tavLst>
                                    </p:anim>
                                    <p:anim calcmode="lin" valueType="num">
                                      <p:cBhvr additive="base">
                                        <p:cTn id="79" dur="500" fill="hold"/>
                                        <p:tgtEl>
                                          <p:spTgt spid="18">
                                            <p:bg/>
                                          </p:spTgt>
                                        </p:tgtEl>
                                        <p:attrNameLst>
                                          <p:attrName>ppt_y</p:attrName>
                                        </p:attrNameLst>
                                      </p:cBhvr>
                                      <p:tavLst>
                                        <p:tav tm="0">
                                          <p:val>
                                            <p:strVal val="#ppt_y"/>
                                          </p:val>
                                        </p:tav>
                                        <p:tav tm="100000">
                                          <p:val>
                                            <p:strVal val="#ppt_y"/>
                                          </p:val>
                                        </p:tav>
                                      </p:tavLst>
                                    </p:anim>
                                  </p:childTnLst>
                                </p:cTn>
                              </p:par>
                            </p:childTnLst>
                          </p:cTn>
                        </p:par>
                        <p:par>
                          <p:cTn id="80" fill="hold">
                            <p:stCondLst>
                              <p:cond delay="4250"/>
                            </p:stCondLst>
                            <p:childTnLst>
                              <p:par>
                                <p:cTn id="81" presetID="2" presetClass="entr" presetSubtype="8" fill="hold" grpId="0" nodeType="afterEffect">
                                  <p:stCondLst>
                                    <p:cond delay="0"/>
                                  </p:stCondLst>
                                  <p:childTnLst>
                                    <p:set>
                                      <p:cBhvr>
                                        <p:cTn id="82" dur="1" fill="hold">
                                          <p:stCondLst>
                                            <p:cond delay="0"/>
                                          </p:stCondLst>
                                        </p:cTn>
                                        <p:tgtEl>
                                          <p:spTgt spid="18">
                                            <p:txEl>
                                              <p:pRg st="0" end="0"/>
                                            </p:txEl>
                                          </p:spTgt>
                                        </p:tgtEl>
                                        <p:attrNameLst>
                                          <p:attrName>style.visibility</p:attrName>
                                        </p:attrNameLst>
                                      </p:cBhvr>
                                      <p:to>
                                        <p:strVal val="visible"/>
                                      </p:to>
                                    </p:set>
                                    <p:anim calcmode="lin" valueType="num">
                                      <p:cBhvr additive="base">
                                        <p:cTn id="83"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85" fill="hold">
                            <p:stCondLst>
                              <p:cond delay="4750"/>
                            </p:stCondLst>
                            <p:childTnLst>
                              <p:par>
                                <p:cTn id="86" presetID="2" presetClass="entr" presetSubtype="8" fill="hold" grpId="0" nodeType="afterEffect">
                                  <p:stCondLst>
                                    <p:cond delay="0"/>
                                  </p:stCondLst>
                                  <p:childTnLst>
                                    <p:set>
                                      <p:cBhvr>
                                        <p:cTn id="87" dur="1" fill="hold">
                                          <p:stCondLst>
                                            <p:cond delay="0"/>
                                          </p:stCondLst>
                                        </p:cTn>
                                        <p:tgtEl>
                                          <p:spTgt spid="22">
                                            <p:bg/>
                                          </p:spTgt>
                                        </p:tgtEl>
                                        <p:attrNameLst>
                                          <p:attrName>style.visibility</p:attrName>
                                        </p:attrNameLst>
                                      </p:cBhvr>
                                      <p:to>
                                        <p:strVal val="visible"/>
                                      </p:to>
                                    </p:set>
                                    <p:anim calcmode="lin" valueType="num">
                                      <p:cBhvr additive="base">
                                        <p:cTn id="88" dur="500" fill="hold"/>
                                        <p:tgtEl>
                                          <p:spTgt spid="22">
                                            <p:bg/>
                                          </p:spTgt>
                                        </p:tgtEl>
                                        <p:attrNameLst>
                                          <p:attrName>ppt_x</p:attrName>
                                        </p:attrNameLst>
                                      </p:cBhvr>
                                      <p:tavLst>
                                        <p:tav tm="0">
                                          <p:val>
                                            <p:strVal val="0-#ppt_w/2"/>
                                          </p:val>
                                        </p:tav>
                                        <p:tav tm="100000">
                                          <p:val>
                                            <p:strVal val="#ppt_x"/>
                                          </p:val>
                                        </p:tav>
                                      </p:tavLst>
                                    </p:anim>
                                    <p:anim calcmode="lin" valueType="num">
                                      <p:cBhvr additive="base">
                                        <p:cTn id="89" dur="500" fill="hold"/>
                                        <p:tgtEl>
                                          <p:spTgt spid="22">
                                            <p:bg/>
                                          </p:spTgt>
                                        </p:tgtEl>
                                        <p:attrNameLst>
                                          <p:attrName>ppt_y</p:attrName>
                                        </p:attrNameLst>
                                      </p:cBhvr>
                                      <p:tavLst>
                                        <p:tav tm="0">
                                          <p:val>
                                            <p:strVal val="#ppt_y"/>
                                          </p:val>
                                        </p:tav>
                                        <p:tav tm="100000">
                                          <p:val>
                                            <p:strVal val="#ppt_y"/>
                                          </p:val>
                                        </p:tav>
                                      </p:tavLst>
                                    </p:anim>
                                  </p:childTnLst>
                                </p:cTn>
                              </p:par>
                            </p:childTnLst>
                          </p:cTn>
                        </p:par>
                        <p:par>
                          <p:cTn id="90" fill="hold">
                            <p:stCondLst>
                              <p:cond delay="5250"/>
                            </p:stCondLst>
                            <p:childTnLst>
                              <p:par>
                                <p:cTn id="91" presetID="2" presetClass="entr" presetSubtype="8" fill="hold" grpId="0" nodeType="afterEffect">
                                  <p:stCondLst>
                                    <p:cond delay="0"/>
                                  </p:stCondLst>
                                  <p:childTnLst>
                                    <p:set>
                                      <p:cBhvr>
                                        <p:cTn id="92" dur="1" fill="hold">
                                          <p:stCondLst>
                                            <p:cond delay="0"/>
                                          </p:stCondLst>
                                        </p:cTn>
                                        <p:tgtEl>
                                          <p:spTgt spid="22">
                                            <p:txEl>
                                              <p:pRg st="0" end="0"/>
                                            </p:txEl>
                                          </p:spTgt>
                                        </p:tgtEl>
                                        <p:attrNameLst>
                                          <p:attrName>style.visibility</p:attrName>
                                        </p:attrNameLst>
                                      </p:cBhvr>
                                      <p:to>
                                        <p:strVal val="visible"/>
                                      </p:to>
                                    </p:set>
                                    <p:anim calcmode="lin" valueType="num">
                                      <p:cBhvr additive="base">
                                        <p:cTn id="9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9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5" fill="hold">
                            <p:stCondLst>
                              <p:cond delay="5750"/>
                            </p:stCondLst>
                            <p:childTnLst>
                              <p:par>
                                <p:cTn id="96" presetID="2" presetClass="entr" presetSubtype="2" fill="hold" grpId="0" nodeType="afterEffect">
                                  <p:stCondLst>
                                    <p:cond delay="500"/>
                                  </p:stCondLst>
                                  <p:childTnLst>
                                    <p:set>
                                      <p:cBhvr>
                                        <p:cTn id="97" dur="1" fill="hold">
                                          <p:stCondLst>
                                            <p:cond delay="0"/>
                                          </p:stCondLst>
                                        </p:cTn>
                                        <p:tgtEl>
                                          <p:spTgt spid="26">
                                            <p:txEl>
                                              <p:pRg st="0" end="0"/>
                                            </p:txEl>
                                          </p:spTgt>
                                        </p:tgtEl>
                                        <p:attrNameLst>
                                          <p:attrName>style.visibility</p:attrName>
                                        </p:attrNameLst>
                                      </p:cBhvr>
                                      <p:to>
                                        <p:strVal val="visible"/>
                                      </p:to>
                                    </p:set>
                                    <p:anim calcmode="lin" valueType="num">
                                      <p:cBhvr additive="base">
                                        <p:cTn id="98"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16" grpId="0" build="p" animBg="1">
        <p:tmplLst>
          <p:tmpl>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animBg="1">
        <p:tmplLst>
          <p:tmpl>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animBg="1">
        <p:tmplLst>
          <p:tmpl>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animBg="1">
        <p:tmplLst>
          <p:tmpl>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fill="hold" nodeType="after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 Image - 1 Column -Horizontal">
    <p:spTree>
      <p:nvGrpSpPr>
        <p:cNvPr id="1" name=""/>
        <p:cNvGrpSpPr/>
        <p:nvPr/>
      </p:nvGrpSpPr>
      <p:grpSpPr>
        <a:xfrm>
          <a:off x="0" y="0"/>
          <a:ext cx="0" cy="0"/>
          <a:chOff x="0" y="0"/>
          <a:chExt cx="0" cy="0"/>
        </a:xfrm>
      </p:grpSpPr>
      <p:sp>
        <p:nvSpPr>
          <p:cNvPr id="25" name="図プレースホルダー 7"/>
          <p:cNvSpPr>
            <a:spLocks noGrp="1" noChangeAspect="1"/>
          </p:cNvSpPr>
          <p:nvPr>
            <p:ph type="pic" sz="quarter" idx="13" hasCustomPrompt="1"/>
          </p:nvPr>
        </p:nvSpPr>
        <p:spPr>
          <a:xfrm>
            <a:off x="1582367" y="2479204"/>
            <a:ext cx="15265696" cy="4176464"/>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a:t>Add Image</a:t>
            </a:r>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16" name="テキスト プレースホルダー 5"/>
          <p:cNvSpPr>
            <a:spLocks noGrp="1"/>
          </p:cNvSpPr>
          <p:nvPr>
            <p:ph type="body" sz="quarter" idx="15" hasCustomPrompt="1"/>
          </p:nvPr>
        </p:nvSpPr>
        <p:spPr>
          <a:xfrm>
            <a:off x="1255937" y="651165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17" name="テキスト プレースホルダー 5"/>
          <p:cNvSpPr>
            <a:spLocks noGrp="1"/>
          </p:cNvSpPr>
          <p:nvPr>
            <p:ph type="body" sz="quarter" idx="16" hasCustomPrompt="1"/>
          </p:nvPr>
        </p:nvSpPr>
        <p:spPr>
          <a:xfrm>
            <a:off x="2476094" y="7150644"/>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a:t>Text Here</a:t>
            </a:r>
          </a:p>
        </p:txBody>
      </p:sp>
      <p:sp>
        <p:nvSpPr>
          <p:cNvPr id="18" name="テキスト プレースホルダー 5"/>
          <p:cNvSpPr>
            <a:spLocks noGrp="1"/>
          </p:cNvSpPr>
          <p:nvPr>
            <p:ph type="body" sz="quarter" idx="21" hasCustomPrompt="1"/>
          </p:nvPr>
        </p:nvSpPr>
        <p:spPr>
          <a:xfrm>
            <a:off x="1251956" y="7879804"/>
            <a:ext cx="15265697" cy="1665265"/>
          </a:xfrm>
        </p:spPr>
        <p:txBody>
          <a:bodyPr anchor="t">
            <a:normAutofit/>
          </a:bodyPr>
          <a:lstStyle>
            <a:lvl1pPr algn="l">
              <a:defRPr sz="2000" baseline="0"/>
            </a:lvl1pPr>
          </a:lstStyle>
          <a:p>
            <a:pPr lvl="0"/>
            <a:r>
              <a:rPr lang="en-US"/>
              <a:t>Text Here</a:t>
            </a:r>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106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childTnLst>
                          </p:cTn>
                        </p:par>
                        <p:par>
                          <p:cTn id="54" fill="hold">
                            <p:stCondLst>
                              <p:cond delay="1250"/>
                            </p:stCondLst>
                            <p:childTnLst>
                              <p:par>
                                <p:cTn id="55" presetID="14" presetClass="entr" presetSubtype="10" fill="hold" grpId="0" nodeType="afterEffect">
                                  <p:stCondLst>
                                    <p:cond delay="0"/>
                                  </p:stCondLst>
                                  <p:childTnLst>
                                    <p:set>
                                      <p:cBhvr>
                                        <p:cTn id="56" dur="1" fill="hold">
                                          <p:stCondLst>
                                            <p:cond delay="0"/>
                                          </p:stCondLst>
                                        </p:cTn>
                                        <p:tgtEl>
                                          <p:spTgt spid="16">
                                            <p:bg/>
                                          </p:spTgt>
                                        </p:tgtEl>
                                        <p:attrNameLst>
                                          <p:attrName>style.visibility</p:attrName>
                                        </p:attrNameLst>
                                      </p:cBhvr>
                                      <p:to>
                                        <p:strVal val="visible"/>
                                      </p:to>
                                    </p:set>
                                    <p:animEffect transition="in" filter="randombar(horizontal)">
                                      <p:cBhvr>
                                        <p:cTn id="57" dur="500"/>
                                        <p:tgtEl>
                                          <p:spTgt spid="16">
                                            <p:bg/>
                                          </p:spTgt>
                                        </p:tgtEl>
                                      </p:cBhvr>
                                    </p:animEffect>
                                  </p:childTnLst>
                                </p:cTn>
                              </p:par>
                            </p:childTnLst>
                          </p:cTn>
                        </p:par>
                        <p:par>
                          <p:cTn id="58" fill="hold">
                            <p:stCondLst>
                              <p:cond delay="1750"/>
                            </p:stCondLst>
                            <p:childTnLst>
                              <p:par>
                                <p:cTn id="59" presetID="14" presetClass="entr" presetSubtype="10" fill="hold" grpId="0" nodeType="afterEffect">
                                  <p:stCondLst>
                                    <p:cond delay="0"/>
                                  </p:stCondLst>
                                  <p:childTnLst>
                                    <p:set>
                                      <p:cBhvr>
                                        <p:cTn id="60"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61" dur="500"/>
                                        <p:tgtEl>
                                          <p:spTgt spid="16">
                                            <p:txEl>
                                              <p:pRg st="0" end="0"/>
                                            </p:txEl>
                                          </p:spTgt>
                                        </p:tgtEl>
                                      </p:cBhvr>
                                    </p:animEffect>
                                  </p:childTnLst>
                                </p:cTn>
                              </p:par>
                            </p:childTnLst>
                          </p:cTn>
                        </p:par>
                        <p:par>
                          <p:cTn id="62" fill="hold">
                            <p:stCondLst>
                              <p:cond delay="2250"/>
                            </p:stCondLst>
                            <p:childTnLst>
                              <p:par>
                                <p:cTn id="63" presetID="14" presetClass="entr" presetSubtype="10" fill="hold" grpId="0" nodeType="afterEffect">
                                  <p:stCondLst>
                                    <p:cond delay="0"/>
                                  </p:stCondLst>
                                  <p:childTnLst>
                                    <p:set>
                                      <p:cBhvr>
                                        <p:cTn id="64" dur="1" fill="hold">
                                          <p:stCondLst>
                                            <p:cond delay="0"/>
                                          </p:stCondLst>
                                        </p:cTn>
                                        <p:tgtEl>
                                          <p:spTgt spid="17">
                                            <p:bg/>
                                          </p:spTgt>
                                        </p:tgtEl>
                                        <p:attrNameLst>
                                          <p:attrName>style.visibility</p:attrName>
                                        </p:attrNameLst>
                                      </p:cBhvr>
                                      <p:to>
                                        <p:strVal val="visible"/>
                                      </p:to>
                                    </p:set>
                                    <p:animEffect transition="in" filter="randombar(horizontal)">
                                      <p:cBhvr>
                                        <p:cTn id="65" dur="500"/>
                                        <p:tgtEl>
                                          <p:spTgt spid="17">
                                            <p:bg/>
                                          </p:spTgt>
                                        </p:tgtEl>
                                      </p:cBhvr>
                                    </p:animEffect>
                                  </p:childTnLst>
                                </p:cTn>
                              </p:par>
                            </p:childTnLst>
                          </p:cTn>
                        </p:par>
                        <p:par>
                          <p:cTn id="66" fill="hold">
                            <p:stCondLst>
                              <p:cond delay="2750"/>
                            </p:stCondLst>
                            <p:childTnLst>
                              <p:par>
                                <p:cTn id="67" presetID="14" presetClass="entr" presetSubtype="10" fill="hold" grpId="0" nodeType="afterEffect">
                                  <p:stCondLst>
                                    <p:cond delay="0"/>
                                  </p:stCondLst>
                                  <p:childTnLst>
                                    <p:set>
                                      <p:cBhvr>
                                        <p:cTn id="68"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69" dur="500"/>
                                        <p:tgtEl>
                                          <p:spTgt spid="17">
                                            <p:txEl>
                                              <p:pRg st="0" end="0"/>
                                            </p:txEl>
                                          </p:spTgt>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72"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0" grpId="0" animBg="1"/>
      <p:bldP spid="11" grpId="0" animBg="1"/>
      <p:bldP spid="12" grpId="0" animBg="1"/>
      <p:bldP spid="13" grpId="0" animBg="1"/>
      <p:bldP spid="5" grpId="0"/>
      <p:bldP spid="19" grpId="0" animBg="1"/>
      <p:bldP spid="20" grpId="0" animBg="1"/>
      <p:bldP spid="21" grpId="0" animBg="1"/>
      <p:bldP spid="4" grpId="0"/>
      <p:bldP spid="16" grpId="0" build="p" animBg="1">
        <p:tmplLst>
          <p:tmpl>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Lst>
      </p:bldP>
      <p:bldP spid="17" grpId="0" build="p" animBg="1">
        <p:tmplLst>
          <p:tmpl>
            <p:tnLst>
              <p:par>
                <p:cTn presetID="14" presetClass="entr" presetSubtype="1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randombar(horizontal)">
                      <p:cBhvr>
                        <p:cTn dur="500"/>
                        <p:tgtEl>
                          <p:spTgt spid="17"/>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randombar(horizontal)">
                      <p:cBhvr>
                        <p:cTn dur="500"/>
                        <p:tgtEl>
                          <p:spTgt spid="17"/>
                        </p:tgtEl>
                      </p:cBhvr>
                    </p:animEffect>
                  </p:childTnLst>
                </p:cTn>
              </p:par>
            </p:tnLst>
          </p:tmpl>
        </p:tmplLst>
      </p:bldP>
      <p:bldP spid="18" grpId="0" build="p">
        <p:tmplLst>
          <p:tmpl lvl="1">
            <p:tnLst>
              <p:par>
                <p:cTn presetID="14" presetClass="entr" presetSubtype="1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Lst>
      </p:bldP>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1 Image - 1 Column -Horizontal">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16" name="テキスト プレースホルダー 5"/>
          <p:cNvSpPr>
            <a:spLocks noGrp="1"/>
          </p:cNvSpPr>
          <p:nvPr>
            <p:ph type="body" sz="quarter" idx="15" hasCustomPrompt="1"/>
          </p:nvPr>
        </p:nvSpPr>
        <p:spPr>
          <a:xfrm>
            <a:off x="1255937" y="780779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18" name="テキスト プレースホルダー 5"/>
          <p:cNvSpPr>
            <a:spLocks noGrp="1"/>
          </p:cNvSpPr>
          <p:nvPr>
            <p:ph type="body" sz="quarter" idx="21" hasCustomPrompt="1"/>
          </p:nvPr>
        </p:nvSpPr>
        <p:spPr>
          <a:xfrm>
            <a:off x="1251956" y="8527876"/>
            <a:ext cx="15265697" cy="1017193"/>
          </a:xfrm>
        </p:spPr>
        <p:txBody>
          <a:bodyPr anchor="t">
            <a:normAutofit/>
          </a:bodyPr>
          <a:lstStyle>
            <a:lvl1pPr algn="l">
              <a:defRPr sz="2000" baseline="0"/>
            </a:lvl1pPr>
          </a:lstStyle>
          <a:p>
            <a:pPr lvl="0"/>
            <a:r>
              <a:rPr lang="en-US"/>
              <a:t>Text Here</a:t>
            </a:r>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706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o Image - 1 Column">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16" name="テキスト プレースホルダー 5"/>
          <p:cNvSpPr>
            <a:spLocks noGrp="1"/>
          </p:cNvSpPr>
          <p:nvPr>
            <p:ph type="body" sz="quarter" idx="15" hasCustomPrompt="1"/>
          </p:nvPr>
        </p:nvSpPr>
        <p:spPr>
          <a:xfrm>
            <a:off x="7991078" y="276723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テキスト プレースホルダー 5"/>
          <p:cNvSpPr>
            <a:spLocks noGrp="1"/>
          </p:cNvSpPr>
          <p:nvPr>
            <p:ph type="body" sz="quarter" idx="16" hasCustomPrompt="1"/>
          </p:nvPr>
        </p:nvSpPr>
        <p:spPr>
          <a:xfrm>
            <a:off x="7991078" y="3631332"/>
            <a:ext cx="8496943" cy="2016224"/>
          </a:xfrm>
        </p:spPr>
        <p:txBody>
          <a:bodyPr anchor="t">
            <a:normAutofit/>
          </a:bodyPr>
          <a:lstStyle>
            <a:lvl1pPr algn="l">
              <a:defRPr sz="2400" baseline="0"/>
            </a:lvl1pPr>
          </a:lstStyle>
          <a:p>
            <a:pPr lvl="0"/>
            <a:r>
              <a:rPr lang="en-US"/>
              <a:t>Text Here</a:t>
            </a:r>
          </a:p>
        </p:txBody>
      </p:sp>
      <p:sp>
        <p:nvSpPr>
          <p:cNvPr id="26" name="テキスト プレースホルダー 5"/>
          <p:cNvSpPr>
            <a:spLocks noGrp="1"/>
          </p:cNvSpPr>
          <p:nvPr>
            <p:ph type="body" sz="quarter" idx="17" hasCustomPrompt="1"/>
          </p:nvPr>
        </p:nvSpPr>
        <p:spPr>
          <a:xfrm>
            <a:off x="7991079" y="5791572"/>
            <a:ext cx="6764774" cy="72168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27" name="テキスト プレースホルダー 5"/>
          <p:cNvSpPr>
            <a:spLocks noGrp="1"/>
          </p:cNvSpPr>
          <p:nvPr>
            <p:ph type="body" sz="quarter" idx="18" hasCustomPrompt="1"/>
          </p:nvPr>
        </p:nvSpPr>
        <p:spPr>
          <a:xfrm>
            <a:off x="7991079" y="6655668"/>
            <a:ext cx="8496943" cy="2016224"/>
          </a:xfrm>
        </p:spPr>
        <p:txBody>
          <a:bodyPr anchor="t">
            <a:normAutofit/>
          </a:bodyPr>
          <a:lstStyle>
            <a:lvl1pPr algn="l">
              <a:defRPr sz="2400" baseline="0"/>
            </a:lvl1pPr>
          </a:lstStyle>
          <a:p>
            <a:pPr lvl="0"/>
            <a:r>
              <a:rPr lang="en-US"/>
              <a:t>Text Here</a:t>
            </a:r>
          </a:p>
        </p:txBody>
      </p:sp>
    </p:spTree>
    <p:extLst>
      <p:ext uri="{BB962C8B-B14F-4D97-AF65-F5344CB8AC3E}">
        <p14:creationId xmlns:p14="http://schemas.microsoft.com/office/powerpoint/2010/main" val="88614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o Image - 2 Column">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16" name="テキスト プレースホルダー 5"/>
          <p:cNvSpPr>
            <a:spLocks noGrp="1"/>
          </p:cNvSpPr>
          <p:nvPr>
            <p:ph type="body" sz="quarter" idx="15" hasCustomPrompt="1"/>
          </p:nvPr>
        </p:nvSpPr>
        <p:spPr>
          <a:xfrm>
            <a:off x="1078310" y="651165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テキスト プレースホルダー 5"/>
          <p:cNvSpPr>
            <a:spLocks noGrp="1"/>
          </p:cNvSpPr>
          <p:nvPr>
            <p:ph type="body" sz="quarter" idx="16" hasCustomPrompt="1"/>
          </p:nvPr>
        </p:nvSpPr>
        <p:spPr>
          <a:xfrm>
            <a:off x="1078310" y="7375748"/>
            <a:ext cx="6814885" cy="2016224"/>
          </a:xfrm>
        </p:spPr>
        <p:txBody>
          <a:bodyPr anchor="t">
            <a:normAutofit/>
          </a:bodyPr>
          <a:lstStyle>
            <a:lvl1pPr algn="l">
              <a:defRPr sz="2400" baseline="0"/>
            </a:lvl1pPr>
          </a:lstStyle>
          <a:p>
            <a:pPr lvl="0"/>
            <a:r>
              <a:rPr lang="en-US"/>
              <a:t>Text Here</a:t>
            </a:r>
          </a:p>
        </p:txBody>
      </p:sp>
      <p:sp>
        <p:nvSpPr>
          <p:cNvPr id="26" name="テキスト プレースホルダー 5"/>
          <p:cNvSpPr>
            <a:spLocks noGrp="1"/>
          </p:cNvSpPr>
          <p:nvPr>
            <p:ph type="body" sz="quarter" idx="17" hasCustomPrompt="1"/>
          </p:nvPr>
        </p:nvSpPr>
        <p:spPr>
          <a:xfrm>
            <a:off x="8694399" y="6511652"/>
            <a:ext cx="6764774" cy="72168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27" name="テキスト プレースホルダー 5"/>
          <p:cNvSpPr>
            <a:spLocks noGrp="1"/>
          </p:cNvSpPr>
          <p:nvPr>
            <p:ph type="body" sz="quarter" idx="18" hasCustomPrompt="1"/>
          </p:nvPr>
        </p:nvSpPr>
        <p:spPr>
          <a:xfrm>
            <a:off x="8694399" y="7375748"/>
            <a:ext cx="6768751" cy="2016224"/>
          </a:xfrm>
        </p:spPr>
        <p:txBody>
          <a:bodyPr anchor="t">
            <a:normAutofit/>
          </a:bodyPr>
          <a:lstStyle>
            <a:lvl1pPr algn="l">
              <a:defRPr sz="2400" baseline="0"/>
            </a:lvl1pPr>
          </a:lstStyle>
          <a:p>
            <a:pPr lvl="0"/>
            <a:r>
              <a:rPr lang="en-US"/>
              <a:t>Text Here</a:t>
            </a:r>
          </a:p>
        </p:txBody>
      </p:sp>
    </p:spTree>
    <p:extLst>
      <p:ext uri="{BB962C8B-B14F-4D97-AF65-F5344CB8AC3E}">
        <p14:creationId xmlns:p14="http://schemas.microsoft.com/office/powerpoint/2010/main" val="128039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Keys">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18" name="テキスト プレースホルダー 5"/>
          <p:cNvSpPr>
            <a:spLocks noGrp="1"/>
          </p:cNvSpPr>
          <p:nvPr>
            <p:ph type="body" sz="quarter" idx="21" hasCustomPrompt="1"/>
          </p:nvPr>
        </p:nvSpPr>
        <p:spPr>
          <a:xfrm>
            <a:off x="3212555" y="3508945"/>
            <a:ext cx="5832648" cy="1130499"/>
          </a:xfrm>
        </p:spPr>
        <p:txBody>
          <a:bodyPr anchor="ctr">
            <a:normAutofit/>
          </a:bodyPr>
          <a:lstStyle>
            <a:lvl1pPr algn="l">
              <a:defRPr sz="1800" baseline="0"/>
            </a:lvl1pPr>
          </a:lstStyle>
          <a:p>
            <a:pPr lvl="0"/>
            <a:r>
              <a:rPr lang="en-US"/>
              <a:t>Text Here</a:t>
            </a:r>
          </a:p>
          <a:p>
            <a:pPr lvl="0"/>
            <a:r>
              <a:rPr lang="en-US"/>
              <a:t>Text Here</a:t>
            </a:r>
          </a:p>
          <a:p>
            <a:pPr lvl="0"/>
            <a:r>
              <a:rPr lang="en-US"/>
              <a:t>Text Here</a:t>
            </a:r>
          </a:p>
        </p:txBody>
      </p:sp>
      <p:sp>
        <p:nvSpPr>
          <p:cNvPr id="2" name="円/楕円 1"/>
          <p:cNvSpPr/>
          <p:nvPr userDrawn="1"/>
        </p:nvSpPr>
        <p:spPr>
          <a:xfrm>
            <a:off x="1654374" y="3081264"/>
            <a:ext cx="1435564" cy="143556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solidFill>
                  <a:schemeClr val="bg1">
                    <a:lumMod val="95000"/>
                  </a:schemeClr>
                </a:solidFill>
              </a:rPr>
              <a:t>1</a:t>
            </a:r>
          </a:p>
        </p:txBody>
      </p:sp>
      <p:sp>
        <p:nvSpPr>
          <p:cNvPr id="22" name="テキスト プレースホルダー 5"/>
          <p:cNvSpPr>
            <a:spLocks noGrp="1"/>
          </p:cNvSpPr>
          <p:nvPr>
            <p:ph type="body" sz="quarter" idx="22" hasCustomPrompt="1"/>
          </p:nvPr>
        </p:nvSpPr>
        <p:spPr>
          <a:xfrm>
            <a:off x="3212553" y="3073080"/>
            <a:ext cx="5832650" cy="558252"/>
          </a:xfrm>
        </p:spPr>
        <p:txBody>
          <a:bodyPr anchor="b">
            <a:noAutofit/>
          </a:bodyPr>
          <a:lstStyle>
            <a:lvl1pPr algn="l">
              <a:defRPr sz="2400" baseline="0">
                <a:solidFill>
                  <a:schemeClr val="accent1">
                    <a:lumMod val="75000"/>
                  </a:schemeClr>
                </a:solidFill>
                <a:latin typeface="Aleo-BoldItalic" pitchFamily="34" charset="0"/>
              </a:defRPr>
            </a:lvl1pPr>
          </a:lstStyle>
          <a:p>
            <a:pPr lvl="0"/>
            <a:r>
              <a:rPr lang="en-US"/>
              <a:t>Text Here</a:t>
            </a:r>
          </a:p>
        </p:txBody>
      </p:sp>
      <p:sp>
        <p:nvSpPr>
          <p:cNvPr id="23" name="テキスト プレースホルダー 5"/>
          <p:cNvSpPr>
            <a:spLocks noGrp="1"/>
          </p:cNvSpPr>
          <p:nvPr>
            <p:ph type="body" sz="quarter" idx="23" hasCustomPrompt="1"/>
          </p:nvPr>
        </p:nvSpPr>
        <p:spPr>
          <a:xfrm>
            <a:off x="3212555" y="5588993"/>
            <a:ext cx="5832648" cy="1130499"/>
          </a:xfrm>
        </p:spPr>
        <p:txBody>
          <a:bodyPr anchor="ctr">
            <a:normAutofit/>
          </a:bodyPr>
          <a:lstStyle>
            <a:lvl1pPr algn="l">
              <a:defRPr sz="1800" baseline="0"/>
            </a:lvl1pPr>
          </a:lstStyle>
          <a:p>
            <a:pPr lvl="0"/>
            <a:r>
              <a:rPr lang="en-US"/>
              <a:t>Text Here</a:t>
            </a:r>
          </a:p>
          <a:p>
            <a:pPr lvl="0"/>
            <a:r>
              <a:rPr lang="en-US"/>
              <a:t>Text Here</a:t>
            </a:r>
          </a:p>
          <a:p>
            <a:pPr lvl="0"/>
            <a:r>
              <a:rPr lang="en-US"/>
              <a:t>Text Here</a:t>
            </a:r>
          </a:p>
        </p:txBody>
      </p:sp>
      <p:sp>
        <p:nvSpPr>
          <p:cNvPr id="24" name="円/楕円 23"/>
          <p:cNvSpPr/>
          <p:nvPr userDrawn="1"/>
        </p:nvSpPr>
        <p:spPr>
          <a:xfrm>
            <a:off x="1654374" y="5161312"/>
            <a:ext cx="1435564" cy="14355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solidFill>
                  <a:schemeClr val="bg1">
                    <a:lumMod val="95000"/>
                  </a:schemeClr>
                </a:solidFill>
              </a:rPr>
              <a:t>2</a:t>
            </a:r>
          </a:p>
        </p:txBody>
      </p:sp>
      <p:sp>
        <p:nvSpPr>
          <p:cNvPr id="25" name="テキスト プレースホルダー 5"/>
          <p:cNvSpPr>
            <a:spLocks noGrp="1"/>
          </p:cNvSpPr>
          <p:nvPr>
            <p:ph type="body" sz="quarter" idx="24" hasCustomPrompt="1"/>
          </p:nvPr>
        </p:nvSpPr>
        <p:spPr>
          <a:xfrm>
            <a:off x="3212553" y="5153128"/>
            <a:ext cx="5832650" cy="558252"/>
          </a:xfrm>
        </p:spPr>
        <p:txBody>
          <a:bodyPr anchor="b">
            <a:noAutofit/>
          </a:bodyPr>
          <a:lstStyle>
            <a:lvl1pPr algn="l">
              <a:defRPr sz="2400" baseline="0">
                <a:solidFill>
                  <a:schemeClr val="accent1"/>
                </a:solidFill>
                <a:latin typeface="Aleo-BoldItalic" pitchFamily="34" charset="0"/>
              </a:defRPr>
            </a:lvl1pPr>
          </a:lstStyle>
          <a:p>
            <a:pPr lvl="0"/>
            <a:r>
              <a:rPr lang="en-US"/>
              <a:t>Text Here</a:t>
            </a:r>
          </a:p>
        </p:txBody>
      </p:sp>
      <p:sp>
        <p:nvSpPr>
          <p:cNvPr id="26" name="テキスト プレースホルダー 5"/>
          <p:cNvSpPr>
            <a:spLocks noGrp="1"/>
          </p:cNvSpPr>
          <p:nvPr>
            <p:ph type="body" sz="quarter" idx="25" hasCustomPrompt="1"/>
          </p:nvPr>
        </p:nvSpPr>
        <p:spPr>
          <a:xfrm>
            <a:off x="3212555" y="7685409"/>
            <a:ext cx="5832648" cy="1130499"/>
          </a:xfrm>
        </p:spPr>
        <p:txBody>
          <a:bodyPr anchor="ctr">
            <a:normAutofit/>
          </a:bodyPr>
          <a:lstStyle>
            <a:lvl1pPr algn="l">
              <a:defRPr sz="1800" baseline="0"/>
            </a:lvl1pPr>
          </a:lstStyle>
          <a:p>
            <a:pPr lvl="0"/>
            <a:r>
              <a:rPr lang="en-US"/>
              <a:t>Text Here</a:t>
            </a:r>
          </a:p>
          <a:p>
            <a:pPr lvl="0"/>
            <a:r>
              <a:rPr lang="en-US"/>
              <a:t>Text Here</a:t>
            </a:r>
          </a:p>
          <a:p>
            <a:pPr lvl="0"/>
            <a:r>
              <a:rPr lang="en-US"/>
              <a:t>Text Here</a:t>
            </a:r>
          </a:p>
        </p:txBody>
      </p:sp>
      <p:sp>
        <p:nvSpPr>
          <p:cNvPr id="27" name="円/楕円 26"/>
          <p:cNvSpPr/>
          <p:nvPr userDrawn="1"/>
        </p:nvSpPr>
        <p:spPr>
          <a:xfrm>
            <a:off x="1654374" y="7257728"/>
            <a:ext cx="1435564" cy="14355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solidFill>
                  <a:schemeClr val="bg1">
                    <a:lumMod val="95000"/>
                  </a:schemeClr>
                </a:solidFill>
              </a:rPr>
              <a:t>3</a:t>
            </a:r>
          </a:p>
        </p:txBody>
      </p:sp>
      <p:sp>
        <p:nvSpPr>
          <p:cNvPr id="28" name="テキスト プレースホルダー 5"/>
          <p:cNvSpPr>
            <a:spLocks noGrp="1"/>
          </p:cNvSpPr>
          <p:nvPr>
            <p:ph type="body" sz="quarter" idx="26" hasCustomPrompt="1"/>
          </p:nvPr>
        </p:nvSpPr>
        <p:spPr>
          <a:xfrm>
            <a:off x="3212553" y="7249544"/>
            <a:ext cx="5832650" cy="558252"/>
          </a:xfrm>
        </p:spPr>
        <p:txBody>
          <a:bodyPr anchor="b">
            <a:noAutofit/>
          </a:bodyPr>
          <a:lstStyle>
            <a:lvl1pPr algn="l">
              <a:defRPr sz="2400" baseline="0">
                <a:solidFill>
                  <a:schemeClr val="accent2"/>
                </a:solidFill>
                <a:latin typeface="Aleo-BoldItalic" pitchFamily="34" charset="0"/>
              </a:defRPr>
            </a:lvl1pPr>
          </a:lstStyle>
          <a:p>
            <a:pPr lvl="0"/>
            <a:r>
              <a:rPr lang="en-US"/>
              <a:t>Text Here</a:t>
            </a:r>
          </a:p>
        </p:txBody>
      </p:sp>
      <p:sp>
        <p:nvSpPr>
          <p:cNvPr id="29" name="テキスト プレースホルダー 5"/>
          <p:cNvSpPr>
            <a:spLocks noGrp="1"/>
          </p:cNvSpPr>
          <p:nvPr>
            <p:ph type="body" sz="quarter" idx="27" hasCustomPrompt="1"/>
          </p:nvPr>
        </p:nvSpPr>
        <p:spPr>
          <a:xfrm>
            <a:off x="10989419" y="3508945"/>
            <a:ext cx="5832648" cy="1130499"/>
          </a:xfrm>
        </p:spPr>
        <p:txBody>
          <a:bodyPr anchor="ctr">
            <a:normAutofit/>
          </a:bodyPr>
          <a:lstStyle>
            <a:lvl1pPr algn="l">
              <a:defRPr sz="1800" baseline="0"/>
            </a:lvl1pPr>
          </a:lstStyle>
          <a:p>
            <a:pPr lvl="0"/>
            <a:r>
              <a:rPr lang="en-US"/>
              <a:t>Text Here</a:t>
            </a:r>
          </a:p>
          <a:p>
            <a:pPr lvl="0"/>
            <a:r>
              <a:rPr lang="en-US"/>
              <a:t>Text Here</a:t>
            </a:r>
          </a:p>
          <a:p>
            <a:pPr lvl="0"/>
            <a:r>
              <a:rPr lang="en-US"/>
              <a:t>Text Here</a:t>
            </a:r>
          </a:p>
        </p:txBody>
      </p:sp>
      <p:sp>
        <p:nvSpPr>
          <p:cNvPr id="30" name="円/楕円 29"/>
          <p:cNvSpPr/>
          <p:nvPr userDrawn="1"/>
        </p:nvSpPr>
        <p:spPr>
          <a:xfrm>
            <a:off x="9431238" y="3081264"/>
            <a:ext cx="1435564" cy="1435564"/>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solidFill>
                  <a:schemeClr val="bg1">
                    <a:lumMod val="95000"/>
                  </a:schemeClr>
                </a:solidFill>
              </a:rPr>
              <a:t>4</a:t>
            </a:r>
          </a:p>
        </p:txBody>
      </p:sp>
      <p:sp>
        <p:nvSpPr>
          <p:cNvPr id="31" name="テキスト プレースホルダー 5"/>
          <p:cNvSpPr>
            <a:spLocks noGrp="1"/>
          </p:cNvSpPr>
          <p:nvPr>
            <p:ph type="body" sz="quarter" idx="28" hasCustomPrompt="1"/>
          </p:nvPr>
        </p:nvSpPr>
        <p:spPr>
          <a:xfrm>
            <a:off x="10989417" y="3073080"/>
            <a:ext cx="5832650" cy="558252"/>
          </a:xfrm>
        </p:spPr>
        <p:txBody>
          <a:bodyPr anchor="b">
            <a:noAutofit/>
          </a:bodyPr>
          <a:lstStyle>
            <a:lvl1pPr algn="l">
              <a:defRPr sz="2400" baseline="0">
                <a:solidFill>
                  <a:schemeClr val="accent2">
                    <a:lumMod val="60000"/>
                    <a:lumOff val="40000"/>
                  </a:schemeClr>
                </a:solidFill>
                <a:latin typeface="Aleo-BoldItalic" pitchFamily="34" charset="0"/>
              </a:defRPr>
            </a:lvl1pPr>
          </a:lstStyle>
          <a:p>
            <a:pPr lvl="0"/>
            <a:r>
              <a:rPr lang="en-US"/>
              <a:t>Text Here</a:t>
            </a:r>
          </a:p>
        </p:txBody>
      </p:sp>
      <p:sp>
        <p:nvSpPr>
          <p:cNvPr id="32" name="テキスト プレースホルダー 5"/>
          <p:cNvSpPr>
            <a:spLocks noGrp="1"/>
          </p:cNvSpPr>
          <p:nvPr>
            <p:ph type="body" sz="quarter" idx="29" hasCustomPrompt="1"/>
          </p:nvPr>
        </p:nvSpPr>
        <p:spPr>
          <a:xfrm>
            <a:off x="10989419" y="5588993"/>
            <a:ext cx="5832648" cy="1130499"/>
          </a:xfrm>
        </p:spPr>
        <p:txBody>
          <a:bodyPr anchor="ctr">
            <a:normAutofit/>
          </a:bodyPr>
          <a:lstStyle>
            <a:lvl1pPr algn="l">
              <a:defRPr sz="1800" baseline="0"/>
            </a:lvl1pPr>
          </a:lstStyle>
          <a:p>
            <a:pPr lvl="0"/>
            <a:r>
              <a:rPr lang="en-US"/>
              <a:t>Text Here</a:t>
            </a:r>
          </a:p>
          <a:p>
            <a:pPr lvl="0"/>
            <a:r>
              <a:rPr lang="en-US"/>
              <a:t>Text Here</a:t>
            </a:r>
          </a:p>
          <a:p>
            <a:pPr lvl="0"/>
            <a:r>
              <a:rPr lang="en-US"/>
              <a:t>Text Here</a:t>
            </a:r>
          </a:p>
        </p:txBody>
      </p:sp>
      <p:sp>
        <p:nvSpPr>
          <p:cNvPr id="33" name="円/楕円 32"/>
          <p:cNvSpPr/>
          <p:nvPr userDrawn="1"/>
        </p:nvSpPr>
        <p:spPr>
          <a:xfrm>
            <a:off x="9431238" y="5161312"/>
            <a:ext cx="1435564" cy="14355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solidFill>
                  <a:schemeClr val="bg1">
                    <a:lumMod val="95000"/>
                  </a:schemeClr>
                </a:solidFill>
              </a:rPr>
              <a:t>5</a:t>
            </a:r>
          </a:p>
        </p:txBody>
      </p:sp>
      <p:sp>
        <p:nvSpPr>
          <p:cNvPr id="34" name="テキスト プレースホルダー 5"/>
          <p:cNvSpPr>
            <a:spLocks noGrp="1"/>
          </p:cNvSpPr>
          <p:nvPr>
            <p:ph type="body" sz="quarter" idx="30" hasCustomPrompt="1"/>
          </p:nvPr>
        </p:nvSpPr>
        <p:spPr>
          <a:xfrm>
            <a:off x="10989417" y="5153128"/>
            <a:ext cx="5832650" cy="558252"/>
          </a:xfrm>
        </p:spPr>
        <p:txBody>
          <a:bodyPr anchor="b">
            <a:noAutofit/>
          </a:bodyPr>
          <a:lstStyle>
            <a:lvl1pPr algn="l">
              <a:defRPr sz="2400" baseline="0">
                <a:solidFill>
                  <a:schemeClr val="accent3"/>
                </a:solidFill>
                <a:latin typeface="Aleo-BoldItalic" pitchFamily="34" charset="0"/>
              </a:defRPr>
            </a:lvl1pPr>
          </a:lstStyle>
          <a:p>
            <a:pPr lvl="0"/>
            <a:r>
              <a:rPr lang="en-US"/>
              <a:t>Text Here</a:t>
            </a:r>
          </a:p>
        </p:txBody>
      </p:sp>
      <p:sp>
        <p:nvSpPr>
          <p:cNvPr id="35" name="テキスト プレースホルダー 5"/>
          <p:cNvSpPr>
            <a:spLocks noGrp="1"/>
          </p:cNvSpPr>
          <p:nvPr>
            <p:ph type="body" sz="quarter" idx="31" hasCustomPrompt="1"/>
          </p:nvPr>
        </p:nvSpPr>
        <p:spPr>
          <a:xfrm>
            <a:off x="10989419" y="7685409"/>
            <a:ext cx="5832648" cy="1130499"/>
          </a:xfrm>
        </p:spPr>
        <p:txBody>
          <a:bodyPr anchor="ctr">
            <a:normAutofit/>
          </a:bodyPr>
          <a:lstStyle>
            <a:lvl1pPr algn="l">
              <a:defRPr sz="1800" baseline="0"/>
            </a:lvl1pPr>
          </a:lstStyle>
          <a:p>
            <a:pPr lvl="0"/>
            <a:r>
              <a:rPr lang="en-US"/>
              <a:t>Text Here</a:t>
            </a:r>
          </a:p>
          <a:p>
            <a:pPr lvl="0"/>
            <a:r>
              <a:rPr lang="en-US"/>
              <a:t>Text Here</a:t>
            </a:r>
          </a:p>
          <a:p>
            <a:pPr lvl="0"/>
            <a:r>
              <a:rPr lang="en-US"/>
              <a:t>Text Here</a:t>
            </a:r>
          </a:p>
        </p:txBody>
      </p:sp>
      <p:sp>
        <p:nvSpPr>
          <p:cNvPr id="36" name="円/楕円 35"/>
          <p:cNvSpPr/>
          <p:nvPr userDrawn="1"/>
        </p:nvSpPr>
        <p:spPr>
          <a:xfrm>
            <a:off x="9431238" y="7257728"/>
            <a:ext cx="1435564" cy="14355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solidFill>
                  <a:schemeClr val="bg1">
                    <a:lumMod val="95000"/>
                  </a:schemeClr>
                </a:solidFill>
              </a:rPr>
              <a:t>6</a:t>
            </a:r>
          </a:p>
        </p:txBody>
      </p:sp>
      <p:sp>
        <p:nvSpPr>
          <p:cNvPr id="37" name="テキスト プレースホルダー 5"/>
          <p:cNvSpPr>
            <a:spLocks noGrp="1"/>
          </p:cNvSpPr>
          <p:nvPr>
            <p:ph type="body" sz="quarter" idx="32" hasCustomPrompt="1"/>
          </p:nvPr>
        </p:nvSpPr>
        <p:spPr>
          <a:xfrm>
            <a:off x="10989417" y="7249544"/>
            <a:ext cx="5832650" cy="558252"/>
          </a:xfrm>
        </p:spPr>
        <p:txBody>
          <a:bodyPr anchor="b">
            <a:noAutofit/>
          </a:bodyPr>
          <a:lstStyle>
            <a:lvl1pPr algn="l">
              <a:defRPr sz="2400" baseline="0">
                <a:solidFill>
                  <a:schemeClr val="accent4"/>
                </a:solidFill>
                <a:latin typeface="Aleo-BoldItalic" pitchFamily="34" charset="0"/>
              </a:defRPr>
            </a:lvl1pPr>
          </a:lstStyle>
          <a:p>
            <a:pPr lvl="0"/>
            <a:r>
              <a:rPr lang="en-US"/>
              <a:t>Text Here</a:t>
            </a:r>
          </a:p>
        </p:txBody>
      </p:sp>
      <p:sp>
        <p:nvSpPr>
          <p:cNvPr id="38"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39"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40" name="正方形/長方形 39"/>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306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39">
                                            <p:txEl>
                                              <p:pRg st="0" end="0"/>
                                            </p:txEl>
                                          </p:spTgt>
                                        </p:tgtEl>
                                        <p:attrNameLst>
                                          <p:attrName>style.visibility</p:attrName>
                                        </p:attrNameLst>
                                      </p:cBhvr>
                                      <p:to>
                                        <p:strVal val="visible"/>
                                      </p:to>
                                    </p:set>
                                    <p:animEffect transition="in" filter="fade">
                                      <p:cBhvr>
                                        <p:cTn id="46" dur="500"/>
                                        <p:tgtEl>
                                          <p:spTgt spid="39">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childTnLst>
                          </p:cTn>
                        </p:par>
                        <p:par>
                          <p:cTn id="50" fill="hold">
                            <p:stCondLst>
                              <p:cond delay="750"/>
                            </p:stCondLst>
                            <p:childTnLst>
                              <p:par>
                                <p:cTn id="51" presetID="49" presetClass="entr" presetSubtype="0" decel="100000" fill="hold" grpId="0" nodeType="after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p:cTn id="53" dur="500" fill="hold"/>
                                        <p:tgtEl>
                                          <p:spTgt spid="2"/>
                                        </p:tgtEl>
                                        <p:attrNameLst>
                                          <p:attrName>ppt_w</p:attrName>
                                        </p:attrNameLst>
                                      </p:cBhvr>
                                      <p:tavLst>
                                        <p:tav tm="0">
                                          <p:val>
                                            <p:fltVal val="0"/>
                                          </p:val>
                                        </p:tav>
                                        <p:tav tm="100000">
                                          <p:val>
                                            <p:strVal val="#ppt_w"/>
                                          </p:val>
                                        </p:tav>
                                      </p:tavLst>
                                    </p:anim>
                                    <p:anim calcmode="lin" valueType="num">
                                      <p:cBhvr>
                                        <p:cTn id="54" dur="500" fill="hold"/>
                                        <p:tgtEl>
                                          <p:spTgt spid="2"/>
                                        </p:tgtEl>
                                        <p:attrNameLst>
                                          <p:attrName>ppt_h</p:attrName>
                                        </p:attrNameLst>
                                      </p:cBhvr>
                                      <p:tavLst>
                                        <p:tav tm="0">
                                          <p:val>
                                            <p:fltVal val="0"/>
                                          </p:val>
                                        </p:tav>
                                        <p:tav tm="100000">
                                          <p:val>
                                            <p:strVal val="#ppt_h"/>
                                          </p:val>
                                        </p:tav>
                                      </p:tavLst>
                                    </p:anim>
                                    <p:anim calcmode="lin" valueType="num">
                                      <p:cBhvr>
                                        <p:cTn id="55" dur="500" fill="hold"/>
                                        <p:tgtEl>
                                          <p:spTgt spid="2"/>
                                        </p:tgtEl>
                                        <p:attrNameLst>
                                          <p:attrName>style.rotation</p:attrName>
                                        </p:attrNameLst>
                                      </p:cBhvr>
                                      <p:tavLst>
                                        <p:tav tm="0">
                                          <p:val>
                                            <p:fltVal val="360"/>
                                          </p:val>
                                        </p:tav>
                                        <p:tav tm="100000">
                                          <p:val>
                                            <p:fltVal val="0"/>
                                          </p:val>
                                        </p:tav>
                                      </p:tavLst>
                                    </p:anim>
                                    <p:animEffect transition="in" filter="fade">
                                      <p:cBhvr>
                                        <p:cTn id="56" dur="500"/>
                                        <p:tgtEl>
                                          <p:spTgt spid="2"/>
                                        </p:tgtEl>
                                      </p:cBhvr>
                                    </p:animEffect>
                                  </p:childTnLst>
                                </p:cTn>
                              </p:par>
                            </p:childTnLst>
                          </p:cTn>
                        </p:par>
                        <p:par>
                          <p:cTn id="57" fill="hold">
                            <p:stCondLst>
                              <p:cond delay="1250"/>
                            </p:stCondLst>
                            <p:childTnLst>
                              <p:par>
                                <p:cTn id="58" presetID="14" presetClass="entr" presetSubtype="10" fill="hold" grpId="0" nodeType="afterEffect">
                                  <p:stCondLst>
                                    <p:cond delay="0"/>
                                  </p:stCondLst>
                                  <p:childTnLst>
                                    <p:set>
                                      <p:cBhvr>
                                        <p:cTn id="59" dur="1" fill="hold">
                                          <p:stCondLst>
                                            <p:cond delay="0"/>
                                          </p:stCondLst>
                                        </p:cTn>
                                        <p:tgtEl>
                                          <p:spTgt spid="22">
                                            <p:txEl>
                                              <p:pRg st="0" end="0"/>
                                            </p:txEl>
                                          </p:spTgt>
                                        </p:tgtEl>
                                        <p:attrNameLst>
                                          <p:attrName>style.visibility</p:attrName>
                                        </p:attrNameLst>
                                      </p:cBhvr>
                                      <p:to>
                                        <p:strVal val="visible"/>
                                      </p:to>
                                    </p:set>
                                    <p:animEffect transition="in" filter="randombar(horizontal)">
                                      <p:cBhvr>
                                        <p:cTn id="60" dur="500"/>
                                        <p:tgtEl>
                                          <p:spTgt spid="22">
                                            <p:txEl>
                                              <p:pRg st="0" end="0"/>
                                            </p:txEl>
                                          </p:spTgt>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63" dur="500"/>
                                        <p:tgtEl>
                                          <p:spTgt spid="18">
                                            <p:txEl>
                                              <p:pRg st="0" end="0"/>
                                            </p:txEl>
                                          </p:spTgt>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18">
                                            <p:txEl>
                                              <p:pRg st="1" end="1"/>
                                            </p:txEl>
                                          </p:spTgt>
                                        </p:tgtEl>
                                        <p:attrNameLst>
                                          <p:attrName>style.visibility</p:attrName>
                                        </p:attrNameLst>
                                      </p:cBhvr>
                                      <p:to>
                                        <p:strVal val="visible"/>
                                      </p:to>
                                    </p:set>
                                    <p:animEffect transition="in" filter="randombar(horizontal)">
                                      <p:cBhvr>
                                        <p:cTn id="66" dur="500"/>
                                        <p:tgtEl>
                                          <p:spTgt spid="18">
                                            <p:txEl>
                                              <p:pRg st="1" end="1"/>
                                            </p:txEl>
                                          </p:spTgt>
                                        </p:tgtEl>
                                      </p:cBhvr>
                                    </p:animEffect>
                                  </p:childTnLst>
                                </p:cTn>
                              </p:par>
                              <p:par>
                                <p:cTn id="67" presetID="14" presetClass="entr" presetSubtype="10" fill="hold" grpId="0" nodeType="withEffect">
                                  <p:stCondLst>
                                    <p:cond delay="0"/>
                                  </p:stCondLst>
                                  <p:childTnLst>
                                    <p:set>
                                      <p:cBhvr>
                                        <p:cTn id="68" dur="1" fill="hold">
                                          <p:stCondLst>
                                            <p:cond delay="0"/>
                                          </p:stCondLst>
                                        </p:cTn>
                                        <p:tgtEl>
                                          <p:spTgt spid="18">
                                            <p:txEl>
                                              <p:pRg st="2" end="2"/>
                                            </p:txEl>
                                          </p:spTgt>
                                        </p:tgtEl>
                                        <p:attrNameLst>
                                          <p:attrName>style.visibility</p:attrName>
                                        </p:attrNameLst>
                                      </p:cBhvr>
                                      <p:to>
                                        <p:strVal val="visible"/>
                                      </p:to>
                                    </p:set>
                                    <p:animEffect transition="in" filter="randombar(horizontal)">
                                      <p:cBhvr>
                                        <p:cTn id="69" dur="500"/>
                                        <p:tgtEl>
                                          <p:spTgt spid="18">
                                            <p:txEl>
                                              <p:pRg st="2" end="2"/>
                                            </p:txEl>
                                          </p:spTgt>
                                        </p:tgtEl>
                                      </p:cBhvr>
                                    </p:animEffect>
                                  </p:childTnLst>
                                </p:cTn>
                              </p:par>
                            </p:childTnLst>
                          </p:cTn>
                        </p:par>
                        <p:par>
                          <p:cTn id="70" fill="hold">
                            <p:stCondLst>
                              <p:cond delay="1750"/>
                            </p:stCondLst>
                            <p:childTnLst>
                              <p:par>
                                <p:cTn id="71" presetID="49" presetClass="entr" presetSubtype="0" decel="100000" fill="hold" grpId="0" nodeType="afterEffect">
                                  <p:stCondLst>
                                    <p:cond delay="0"/>
                                  </p:stCondLst>
                                  <p:childTnLst>
                                    <p:set>
                                      <p:cBhvr>
                                        <p:cTn id="72" dur="1" fill="hold">
                                          <p:stCondLst>
                                            <p:cond delay="0"/>
                                          </p:stCondLst>
                                        </p:cTn>
                                        <p:tgtEl>
                                          <p:spTgt spid="24"/>
                                        </p:tgtEl>
                                        <p:attrNameLst>
                                          <p:attrName>style.visibility</p:attrName>
                                        </p:attrNameLst>
                                      </p:cBhvr>
                                      <p:to>
                                        <p:strVal val="visible"/>
                                      </p:to>
                                    </p:set>
                                    <p:anim calcmode="lin" valueType="num">
                                      <p:cBhvr>
                                        <p:cTn id="73" dur="500" fill="hold"/>
                                        <p:tgtEl>
                                          <p:spTgt spid="24"/>
                                        </p:tgtEl>
                                        <p:attrNameLst>
                                          <p:attrName>ppt_w</p:attrName>
                                        </p:attrNameLst>
                                      </p:cBhvr>
                                      <p:tavLst>
                                        <p:tav tm="0">
                                          <p:val>
                                            <p:fltVal val="0"/>
                                          </p:val>
                                        </p:tav>
                                        <p:tav tm="100000">
                                          <p:val>
                                            <p:strVal val="#ppt_w"/>
                                          </p:val>
                                        </p:tav>
                                      </p:tavLst>
                                    </p:anim>
                                    <p:anim calcmode="lin" valueType="num">
                                      <p:cBhvr>
                                        <p:cTn id="74" dur="500" fill="hold"/>
                                        <p:tgtEl>
                                          <p:spTgt spid="24"/>
                                        </p:tgtEl>
                                        <p:attrNameLst>
                                          <p:attrName>ppt_h</p:attrName>
                                        </p:attrNameLst>
                                      </p:cBhvr>
                                      <p:tavLst>
                                        <p:tav tm="0">
                                          <p:val>
                                            <p:fltVal val="0"/>
                                          </p:val>
                                        </p:tav>
                                        <p:tav tm="100000">
                                          <p:val>
                                            <p:strVal val="#ppt_h"/>
                                          </p:val>
                                        </p:tav>
                                      </p:tavLst>
                                    </p:anim>
                                    <p:anim calcmode="lin" valueType="num">
                                      <p:cBhvr>
                                        <p:cTn id="75" dur="500" fill="hold"/>
                                        <p:tgtEl>
                                          <p:spTgt spid="24"/>
                                        </p:tgtEl>
                                        <p:attrNameLst>
                                          <p:attrName>style.rotation</p:attrName>
                                        </p:attrNameLst>
                                      </p:cBhvr>
                                      <p:tavLst>
                                        <p:tav tm="0">
                                          <p:val>
                                            <p:fltVal val="360"/>
                                          </p:val>
                                        </p:tav>
                                        <p:tav tm="100000">
                                          <p:val>
                                            <p:fltVal val="0"/>
                                          </p:val>
                                        </p:tav>
                                      </p:tavLst>
                                    </p:anim>
                                    <p:animEffect transition="in" filter="fade">
                                      <p:cBhvr>
                                        <p:cTn id="76" dur="500"/>
                                        <p:tgtEl>
                                          <p:spTgt spid="24"/>
                                        </p:tgtEl>
                                      </p:cBhvr>
                                    </p:animEffect>
                                  </p:childTnLst>
                                </p:cTn>
                              </p:par>
                            </p:childTnLst>
                          </p:cTn>
                        </p:par>
                        <p:par>
                          <p:cTn id="77" fill="hold">
                            <p:stCondLst>
                              <p:cond delay="2250"/>
                            </p:stCondLst>
                            <p:childTnLst>
                              <p:par>
                                <p:cTn id="78" presetID="14" presetClass="entr" presetSubtype="10" fill="hold" grpId="0" nodeType="afterEffect">
                                  <p:stCondLst>
                                    <p:cond delay="0"/>
                                  </p:stCondLst>
                                  <p:childTnLst>
                                    <p:set>
                                      <p:cBhvr>
                                        <p:cTn id="79" dur="1" fill="hold">
                                          <p:stCondLst>
                                            <p:cond delay="0"/>
                                          </p:stCondLst>
                                        </p:cTn>
                                        <p:tgtEl>
                                          <p:spTgt spid="25">
                                            <p:txEl>
                                              <p:pRg st="0" end="0"/>
                                            </p:txEl>
                                          </p:spTgt>
                                        </p:tgtEl>
                                        <p:attrNameLst>
                                          <p:attrName>style.visibility</p:attrName>
                                        </p:attrNameLst>
                                      </p:cBhvr>
                                      <p:to>
                                        <p:strVal val="visible"/>
                                      </p:to>
                                    </p:set>
                                    <p:animEffect transition="in" filter="randombar(horizontal)">
                                      <p:cBhvr>
                                        <p:cTn id="80" dur="500"/>
                                        <p:tgtEl>
                                          <p:spTgt spid="25">
                                            <p:txEl>
                                              <p:pRg st="0" end="0"/>
                                            </p:txEl>
                                          </p:spTgt>
                                        </p:tgtEl>
                                      </p:cBhvr>
                                    </p:animEffect>
                                  </p:childTnLst>
                                </p:cTn>
                              </p:par>
                              <p:par>
                                <p:cTn id="81" presetID="14" presetClass="entr" presetSubtype="10" fill="hold" grpId="0" nodeType="withEffect">
                                  <p:stCondLst>
                                    <p:cond delay="0"/>
                                  </p:stCondLst>
                                  <p:childTnLst>
                                    <p:set>
                                      <p:cBhvr>
                                        <p:cTn id="82" dur="1" fill="hold">
                                          <p:stCondLst>
                                            <p:cond delay="0"/>
                                          </p:stCondLst>
                                        </p:cTn>
                                        <p:tgtEl>
                                          <p:spTgt spid="23">
                                            <p:txEl>
                                              <p:pRg st="0" end="0"/>
                                            </p:txEl>
                                          </p:spTgt>
                                        </p:tgtEl>
                                        <p:attrNameLst>
                                          <p:attrName>style.visibility</p:attrName>
                                        </p:attrNameLst>
                                      </p:cBhvr>
                                      <p:to>
                                        <p:strVal val="visible"/>
                                      </p:to>
                                    </p:set>
                                    <p:animEffect transition="in" filter="randombar(horizontal)">
                                      <p:cBhvr>
                                        <p:cTn id="83" dur="500"/>
                                        <p:tgtEl>
                                          <p:spTgt spid="23">
                                            <p:txEl>
                                              <p:pRg st="0" end="0"/>
                                            </p:txEl>
                                          </p:spTgt>
                                        </p:tgtEl>
                                      </p:cBhvr>
                                    </p:animEffect>
                                  </p:childTnLst>
                                </p:cTn>
                              </p:par>
                              <p:par>
                                <p:cTn id="84" presetID="14" presetClass="entr" presetSubtype="10" fill="hold" grpId="0" nodeType="withEffect">
                                  <p:stCondLst>
                                    <p:cond delay="0"/>
                                  </p:stCondLst>
                                  <p:childTnLst>
                                    <p:set>
                                      <p:cBhvr>
                                        <p:cTn id="85" dur="1" fill="hold">
                                          <p:stCondLst>
                                            <p:cond delay="0"/>
                                          </p:stCondLst>
                                        </p:cTn>
                                        <p:tgtEl>
                                          <p:spTgt spid="23">
                                            <p:txEl>
                                              <p:pRg st="1" end="1"/>
                                            </p:txEl>
                                          </p:spTgt>
                                        </p:tgtEl>
                                        <p:attrNameLst>
                                          <p:attrName>style.visibility</p:attrName>
                                        </p:attrNameLst>
                                      </p:cBhvr>
                                      <p:to>
                                        <p:strVal val="visible"/>
                                      </p:to>
                                    </p:set>
                                    <p:animEffect transition="in" filter="randombar(horizontal)">
                                      <p:cBhvr>
                                        <p:cTn id="86" dur="500"/>
                                        <p:tgtEl>
                                          <p:spTgt spid="23">
                                            <p:txEl>
                                              <p:pRg st="1" end="1"/>
                                            </p:txEl>
                                          </p:spTgt>
                                        </p:tgtEl>
                                      </p:cBhvr>
                                    </p:animEffect>
                                  </p:childTnLst>
                                </p:cTn>
                              </p:par>
                              <p:par>
                                <p:cTn id="87" presetID="14" presetClass="entr" presetSubtype="10" fill="hold" grpId="0" nodeType="withEffect">
                                  <p:stCondLst>
                                    <p:cond delay="0"/>
                                  </p:stCondLst>
                                  <p:childTnLst>
                                    <p:set>
                                      <p:cBhvr>
                                        <p:cTn id="88" dur="1" fill="hold">
                                          <p:stCondLst>
                                            <p:cond delay="0"/>
                                          </p:stCondLst>
                                        </p:cTn>
                                        <p:tgtEl>
                                          <p:spTgt spid="23">
                                            <p:txEl>
                                              <p:pRg st="2" end="2"/>
                                            </p:txEl>
                                          </p:spTgt>
                                        </p:tgtEl>
                                        <p:attrNameLst>
                                          <p:attrName>style.visibility</p:attrName>
                                        </p:attrNameLst>
                                      </p:cBhvr>
                                      <p:to>
                                        <p:strVal val="visible"/>
                                      </p:to>
                                    </p:set>
                                    <p:animEffect transition="in" filter="randombar(horizontal)">
                                      <p:cBhvr>
                                        <p:cTn id="89" dur="500"/>
                                        <p:tgtEl>
                                          <p:spTgt spid="23">
                                            <p:txEl>
                                              <p:pRg st="2" end="2"/>
                                            </p:txEl>
                                          </p:spTgt>
                                        </p:tgtEl>
                                      </p:cBhvr>
                                    </p:animEffect>
                                  </p:childTnLst>
                                </p:cTn>
                              </p:par>
                            </p:childTnLst>
                          </p:cTn>
                        </p:par>
                        <p:par>
                          <p:cTn id="90" fill="hold">
                            <p:stCondLst>
                              <p:cond delay="2750"/>
                            </p:stCondLst>
                            <p:childTnLst>
                              <p:par>
                                <p:cTn id="91" presetID="49" presetClass="entr" presetSubtype="0" decel="100000" fill="hold" grpId="0" nodeType="afterEffect">
                                  <p:stCondLst>
                                    <p:cond delay="0"/>
                                  </p:stCondLst>
                                  <p:childTnLst>
                                    <p:set>
                                      <p:cBhvr>
                                        <p:cTn id="92" dur="1" fill="hold">
                                          <p:stCondLst>
                                            <p:cond delay="0"/>
                                          </p:stCondLst>
                                        </p:cTn>
                                        <p:tgtEl>
                                          <p:spTgt spid="27"/>
                                        </p:tgtEl>
                                        <p:attrNameLst>
                                          <p:attrName>style.visibility</p:attrName>
                                        </p:attrNameLst>
                                      </p:cBhvr>
                                      <p:to>
                                        <p:strVal val="visible"/>
                                      </p:to>
                                    </p:set>
                                    <p:anim calcmode="lin" valueType="num">
                                      <p:cBhvr>
                                        <p:cTn id="93" dur="500" fill="hold"/>
                                        <p:tgtEl>
                                          <p:spTgt spid="27"/>
                                        </p:tgtEl>
                                        <p:attrNameLst>
                                          <p:attrName>ppt_w</p:attrName>
                                        </p:attrNameLst>
                                      </p:cBhvr>
                                      <p:tavLst>
                                        <p:tav tm="0">
                                          <p:val>
                                            <p:fltVal val="0"/>
                                          </p:val>
                                        </p:tav>
                                        <p:tav tm="100000">
                                          <p:val>
                                            <p:strVal val="#ppt_w"/>
                                          </p:val>
                                        </p:tav>
                                      </p:tavLst>
                                    </p:anim>
                                    <p:anim calcmode="lin" valueType="num">
                                      <p:cBhvr>
                                        <p:cTn id="94" dur="500" fill="hold"/>
                                        <p:tgtEl>
                                          <p:spTgt spid="27"/>
                                        </p:tgtEl>
                                        <p:attrNameLst>
                                          <p:attrName>ppt_h</p:attrName>
                                        </p:attrNameLst>
                                      </p:cBhvr>
                                      <p:tavLst>
                                        <p:tav tm="0">
                                          <p:val>
                                            <p:fltVal val="0"/>
                                          </p:val>
                                        </p:tav>
                                        <p:tav tm="100000">
                                          <p:val>
                                            <p:strVal val="#ppt_h"/>
                                          </p:val>
                                        </p:tav>
                                      </p:tavLst>
                                    </p:anim>
                                    <p:anim calcmode="lin" valueType="num">
                                      <p:cBhvr>
                                        <p:cTn id="95" dur="500" fill="hold"/>
                                        <p:tgtEl>
                                          <p:spTgt spid="27"/>
                                        </p:tgtEl>
                                        <p:attrNameLst>
                                          <p:attrName>style.rotation</p:attrName>
                                        </p:attrNameLst>
                                      </p:cBhvr>
                                      <p:tavLst>
                                        <p:tav tm="0">
                                          <p:val>
                                            <p:fltVal val="360"/>
                                          </p:val>
                                        </p:tav>
                                        <p:tav tm="100000">
                                          <p:val>
                                            <p:fltVal val="0"/>
                                          </p:val>
                                        </p:tav>
                                      </p:tavLst>
                                    </p:anim>
                                    <p:animEffect transition="in" filter="fade">
                                      <p:cBhvr>
                                        <p:cTn id="96" dur="500"/>
                                        <p:tgtEl>
                                          <p:spTgt spid="27"/>
                                        </p:tgtEl>
                                      </p:cBhvr>
                                    </p:animEffect>
                                  </p:childTnLst>
                                </p:cTn>
                              </p:par>
                            </p:childTnLst>
                          </p:cTn>
                        </p:par>
                        <p:par>
                          <p:cTn id="97" fill="hold">
                            <p:stCondLst>
                              <p:cond delay="3250"/>
                            </p:stCondLst>
                            <p:childTnLst>
                              <p:par>
                                <p:cTn id="98" presetID="14" presetClass="entr" presetSubtype="10" fill="hold" grpId="0" nodeType="afterEffect">
                                  <p:stCondLst>
                                    <p:cond delay="0"/>
                                  </p:stCondLst>
                                  <p:childTnLst>
                                    <p:set>
                                      <p:cBhvr>
                                        <p:cTn id="99" dur="1" fill="hold">
                                          <p:stCondLst>
                                            <p:cond delay="0"/>
                                          </p:stCondLst>
                                        </p:cTn>
                                        <p:tgtEl>
                                          <p:spTgt spid="28">
                                            <p:txEl>
                                              <p:pRg st="0" end="0"/>
                                            </p:txEl>
                                          </p:spTgt>
                                        </p:tgtEl>
                                        <p:attrNameLst>
                                          <p:attrName>style.visibility</p:attrName>
                                        </p:attrNameLst>
                                      </p:cBhvr>
                                      <p:to>
                                        <p:strVal val="visible"/>
                                      </p:to>
                                    </p:set>
                                    <p:animEffect transition="in" filter="randombar(horizontal)">
                                      <p:cBhvr>
                                        <p:cTn id="100" dur="500"/>
                                        <p:tgtEl>
                                          <p:spTgt spid="28">
                                            <p:txEl>
                                              <p:pRg st="0" end="0"/>
                                            </p:txEl>
                                          </p:spTgt>
                                        </p:tgtEl>
                                      </p:cBhvr>
                                    </p:animEffect>
                                  </p:childTnLst>
                                </p:cTn>
                              </p:par>
                              <p:par>
                                <p:cTn id="101" presetID="14" presetClass="entr" presetSubtype="10" fill="hold" grpId="0" nodeType="withEffect">
                                  <p:stCondLst>
                                    <p:cond delay="0"/>
                                  </p:stCondLst>
                                  <p:childTnLst>
                                    <p:set>
                                      <p:cBhvr>
                                        <p:cTn id="102" dur="1" fill="hold">
                                          <p:stCondLst>
                                            <p:cond delay="0"/>
                                          </p:stCondLst>
                                        </p:cTn>
                                        <p:tgtEl>
                                          <p:spTgt spid="26">
                                            <p:txEl>
                                              <p:pRg st="0" end="0"/>
                                            </p:txEl>
                                          </p:spTgt>
                                        </p:tgtEl>
                                        <p:attrNameLst>
                                          <p:attrName>style.visibility</p:attrName>
                                        </p:attrNameLst>
                                      </p:cBhvr>
                                      <p:to>
                                        <p:strVal val="visible"/>
                                      </p:to>
                                    </p:set>
                                    <p:animEffect transition="in" filter="randombar(horizontal)">
                                      <p:cBhvr>
                                        <p:cTn id="103" dur="500"/>
                                        <p:tgtEl>
                                          <p:spTgt spid="26">
                                            <p:txEl>
                                              <p:pRg st="0" end="0"/>
                                            </p:txEl>
                                          </p:spTgt>
                                        </p:tgtEl>
                                      </p:cBhvr>
                                    </p:animEffect>
                                  </p:childTnLst>
                                </p:cTn>
                              </p:par>
                              <p:par>
                                <p:cTn id="104" presetID="14" presetClass="entr" presetSubtype="10" fill="hold" grpId="0" nodeType="withEffect">
                                  <p:stCondLst>
                                    <p:cond delay="0"/>
                                  </p:stCondLst>
                                  <p:childTnLst>
                                    <p:set>
                                      <p:cBhvr>
                                        <p:cTn id="105" dur="1" fill="hold">
                                          <p:stCondLst>
                                            <p:cond delay="0"/>
                                          </p:stCondLst>
                                        </p:cTn>
                                        <p:tgtEl>
                                          <p:spTgt spid="26">
                                            <p:txEl>
                                              <p:pRg st="1" end="1"/>
                                            </p:txEl>
                                          </p:spTgt>
                                        </p:tgtEl>
                                        <p:attrNameLst>
                                          <p:attrName>style.visibility</p:attrName>
                                        </p:attrNameLst>
                                      </p:cBhvr>
                                      <p:to>
                                        <p:strVal val="visible"/>
                                      </p:to>
                                    </p:set>
                                    <p:animEffect transition="in" filter="randombar(horizontal)">
                                      <p:cBhvr>
                                        <p:cTn id="106" dur="500"/>
                                        <p:tgtEl>
                                          <p:spTgt spid="26">
                                            <p:txEl>
                                              <p:pRg st="1" end="1"/>
                                            </p:txEl>
                                          </p:spTgt>
                                        </p:tgtEl>
                                      </p:cBhvr>
                                    </p:animEffect>
                                  </p:childTnLst>
                                </p:cTn>
                              </p:par>
                              <p:par>
                                <p:cTn id="107" presetID="14" presetClass="entr" presetSubtype="10" fill="hold" grpId="0" nodeType="withEffect">
                                  <p:stCondLst>
                                    <p:cond delay="0"/>
                                  </p:stCondLst>
                                  <p:childTnLst>
                                    <p:set>
                                      <p:cBhvr>
                                        <p:cTn id="108" dur="1" fill="hold">
                                          <p:stCondLst>
                                            <p:cond delay="0"/>
                                          </p:stCondLst>
                                        </p:cTn>
                                        <p:tgtEl>
                                          <p:spTgt spid="26">
                                            <p:txEl>
                                              <p:pRg st="2" end="2"/>
                                            </p:txEl>
                                          </p:spTgt>
                                        </p:tgtEl>
                                        <p:attrNameLst>
                                          <p:attrName>style.visibility</p:attrName>
                                        </p:attrNameLst>
                                      </p:cBhvr>
                                      <p:to>
                                        <p:strVal val="visible"/>
                                      </p:to>
                                    </p:set>
                                    <p:animEffect transition="in" filter="randombar(horizontal)">
                                      <p:cBhvr>
                                        <p:cTn id="109" dur="500"/>
                                        <p:tgtEl>
                                          <p:spTgt spid="26">
                                            <p:txEl>
                                              <p:pRg st="2" end="2"/>
                                            </p:txEl>
                                          </p:spTgt>
                                        </p:tgtEl>
                                      </p:cBhvr>
                                    </p:animEffect>
                                  </p:childTnLst>
                                </p:cTn>
                              </p:par>
                            </p:childTnLst>
                          </p:cTn>
                        </p:par>
                        <p:par>
                          <p:cTn id="110" fill="hold">
                            <p:stCondLst>
                              <p:cond delay="3750"/>
                            </p:stCondLst>
                            <p:childTnLst>
                              <p:par>
                                <p:cTn id="111" presetID="49" presetClass="entr" presetSubtype="0" decel="100000" fill="hold" grpId="0" nodeType="afterEffect">
                                  <p:stCondLst>
                                    <p:cond delay="0"/>
                                  </p:stCondLst>
                                  <p:childTnLst>
                                    <p:set>
                                      <p:cBhvr>
                                        <p:cTn id="112" dur="1" fill="hold">
                                          <p:stCondLst>
                                            <p:cond delay="0"/>
                                          </p:stCondLst>
                                        </p:cTn>
                                        <p:tgtEl>
                                          <p:spTgt spid="30"/>
                                        </p:tgtEl>
                                        <p:attrNameLst>
                                          <p:attrName>style.visibility</p:attrName>
                                        </p:attrNameLst>
                                      </p:cBhvr>
                                      <p:to>
                                        <p:strVal val="visible"/>
                                      </p:to>
                                    </p:set>
                                    <p:anim calcmode="lin" valueType="num">
                                      <p:cBhvr>
                                        <p:cTn id="113" dur="500" fill="hold"/>
                                        <p:tgtEl>
                                          <p:spTgt spid="30"/>
                                        </p:tgtEl>
                                        <p:attrNameLst>
                                          <p:attrName>ppt_w</p:attrName>
                                        </p:attrNameLst>
                                      </p:cBhvr>
                                      <p:tavLst>
                                        <p:tav tm="0">
                                          <p:val>
                                            <p:fltVal val="0"/>
                                          </p:val>
                                        </p:tav>
                                        <p:tav tm="100000">
                                          <p:val>
                                            <p:strVal val="#ppt_w"/>
                                          </p:val>
                                        </p:tav>
                                      </p:tavLst>
                                    </p:anim>
                                    <p:anim calcmode="lin" valueType="num">
                                      <p:cBhvr>
                                        <p:cTn id="114" dur="500" fill="hold"/>
                                        <p:tgtEl>
                                          <p:spTgt spid="30"/>
                                        </p:tgtEl>
                                        <p:attrNameLst>
                                          <p:attrName>ppt_h</p:attrName>
                                        </p:attrNameLst>
                                      </p:cBhvr>
                                      <p:tavLst>
                                        <p:tav tm="0">
                                          <p:val>
                                            <p:fltVal val="0"/>
                                          </p:val>
                                        </p:tav>
                                        <p:tav tm="100000">
                                          <p:val>
                                            <p:strVal val="#ppt_h"/>
                                          </p:val>
                                        </p:tav>
                                      </p:tavLst>
                                    </p:anim>
                                    <p:anim calcmode="lin" valueType="num">
                                      <p:cBhvr>
                                        <p:cTn id="115" dur="500" fill="hold"/>
                                        <p:tgtEl>
                                          <p:spTgt spid="30"/>
                                        </p:tgtEl>
                                        <p:attrNameLst>
                                          <p:attrName>style.rotation</p:attrName>
                                        </p:attrNameLst>
                                      </p:cBhvr>
                                      <p:tavLst>
                                        <p:tav tm="0">
                                          <p:val>
                                            <p:fltVal val="360"/>
                                          </p:val>
                                        </p:tav>
                                        <p:tav tm="100000">
                                          <p:val>
                                            <p:fltVal val="0"/>
                                          </p:val>
                                        </p:tav>
                                      </p:tavLst>
                                    </p:anim>
                                    <p:animEffect transition="in" filter="fade">
                                      <p:cBhvr>
                                        <p:cTn id="116" dur="500"/>
                                        <p:tgtEl>
                                          <p:spTgt spid="30"/>
                                        </p:tgtEl>
                                      </p:cBhvr>
                                    </p:animEffect>
                                  </p:childTnLst>
                                </p:cTn>
                              </p:par>
                            </p:childTnLst>
                          </p:cTn>
                        </p:par>
                        <p:par>
                          <p:cTn id="117" fill="hold">
                            <p:stCondLst>
                              <p:cond delay="4250"/>
                            </p:stCondLst>
                            <p:childTnLst>
                              <p:par>
                                <p:cTn id="118" presetID="14" presetClass="entr" presetSubtype="10" fill="hold" grpId="0" nodeType="afterEffect">
                                  <p:stCondLst>
                                    <p:cond delay="0"/>
                                  </p:stCondLst>
                                  <p:childTnLst>
                                    <p:set>
                                      <p:cBhvr>
                                        <p:cTn id="119" dur="1" fill="hold">
                                          <p:stCondLst>
                                            <p:cond delay="0"/>
                                          </p:stCondLst>
                                        </p:cTn>
                                        <p:tgtEl>
                                          <p:spTgt spid="31">
                                            <p:txEl>
                                              <p:pRg st="0" end="0"/>
                                            </p:txEl>
                                          </p:spTgt>
                                        </p:tgtEl>
                                        <p:attrNameLst>
                                          <p:attrName>style.visibility</p:attrName>
                                        </p:attrNameLst>
                                      </p:cBhvr>
                                      <p:to>
                                        <p:strVal val="visible"/>
                                      </p:to>
                                    </p:set>
                                    <p:animEffect transition="in" filter="randombar(horizontal)">
                                      <p:cBhvr>
                                        <p:cTn id="120" dur="500"/>
                                        <p:tgtEl>
                                          <p:spTgt spid="31">
                                            <p:txEl>
                                              <p:pRg st="0" end="0"/>
                                            </p:txEl>
                                          </p:spTgt>
                                        </p:tgtEl>
                                      </p:cBhvr>
                                    </p:animEffect>
                                  </p:childTnLst>
                                </p:cTn>
                              </p:par>
                              <p:par>
                                <p:cTn id="121" presetID="14" presetClass="entr" presetSubtype="10" fill="hold" grpId="0" nodeType="withEffect">
                                  <p:stCondLst>
                                    <p:cond delay="0"/>
                                  </p:stCondLst>
                                  <p:childTnLst>
                                    <p:set>
                                      <p:cBhvr>
                                        <p:cTn id="122" dur="1" fill="hold">
                                          <p:stCondLst>
                                            <p:cond delay="0"/>
                                          </p:stCondLst>
                                        </p:cTn>
                                        <p:tgtEl>
                                          <p:spTgt spid="29">
                                            <p:txEl>
                                              <p:pRg st="0" end="0"/>
                                            </p:txEl>
                                          </p:spTgt>
                                        </p:tgtEl>
                                        <p:attrNameLst>
                                          <p:attrName>style.visibility</p:attrName>
                                        </p:attrNameLst>
                                      </p:cBhvr>
                                      <p:to>
                                        <p:strVal val="visible"/>
                                      </p:to>
                                    </p:set>
                                    <p:animEffect transition="in" filter="randombar(horizontal)">
                                      <p:cBhvr>
                                        <p:cTn id="123" dur="500"/>
                                        <p:tgtEl>
                                          <p:spTgt spid="29">
                                            <p:txEl>
                                              <p:pRg st="0" end="0"/>
                                            </p:txEl>
                                          </p:spTgt>
                                        </p:tgtEl>
                                      </p:cBhvr>
                                    </p:animEffect>
                                  </p:childTnLst>
                                </p:cTn>
                              </p:par>
                              <p:par>
                                <p:cTn id="124" presetID="14" presetClass="entr" presetSubtype="10" fill="hold" grpId="0" nodeType="withEffect">
                                  <p:stCondLst>
                                    <p:cond delay="0"/>
                                  </p:stCondLst>
                                  <p:childTnLst>
                                    <p:set>
                                      <p:cBhvr>
                                        <p:cTn id="125" dur="1" fill="hold">
                                          <p:stCondLst>
                                            <p:cond delay="0"/>
                                          </p:stCondLst>
                                        </p:cTn>
                                        <p:tgtEl>
                                          <p:spTgt spid="29">
                                            <p:txEl>
                                              <p:pRg st="1" end="1"/>
                                            </p:txEl>
                                          </p:spTgt>
                                        </p:tgtEl>
                                        <p:attrNameLst>
                                          <p:attrName>style.visibility</p:attrName>
                                        </p:attrNameLst>
                                      </p:cBhvr>
                                      <p:to>
                                        <p:strVal val="visible"/>
                                      </p:to>
                                    </p:set>
                                    <p:animEffect transition="in" filter="randombar(horizontal)">
                                      <p:cBhvr>
                                        <p:cTn id="126" dur="500"/>
                                        <p:tgtEl>
                                          <p:spTgt spid="29">
                                            <p:txEl>
                                              <p:pRg st="1" end="1"/>
                                            </p:txEl>
                                          </p:spTgt>
                                        </p:tgtEl>
                                      </p:cBhvr>
                                    </p:animEffect>
                                  </p:childTnLst>
                                </p:cTn>
                              </p:par>
                              <p:par>
                                <p:cTn id="127" presetID="14" presetClass="entr" presetSubtype="10" fill="hold" grpId="0" nodeType="withEffect">
                                  <p:stCondLst>
                                    <p:cond delay="0"/>
                                  </p:stCondLst>
                                  <p:childTnLst>
                                    <p:set>
                                      <p:cBhvr>
                                        <p:cTn id="128" dur="1" fill="hold">
                                          <p:stCondLst>
                                            <p:cond delay="0"/>
                                          </p:stCondLst>
                                        </p:cTn>
                                        <p:tgtEl>
                                          <p:spTgt spid="29">
                                            <p:txEl>
                                              <p:pRg st="2" end="2"/>
                                            </p:txEl>
                                          </p:spTgt>
                                        </p:tgtEl>
                                        <p:attrNameLst>
                                          <p:attrName>style.visibility</p:attrName>
                                        </p:attrNameLst>
                                      </p:cBhvr>
                                      <p:to>
                                        <p:strVal val="visible"/>
                                      </p:to>
                                    </p:set>
                                    <p:animEffect transition="in" filter="randombar(horizontal)">
                                      <p:cBhvr>
                                        <p:cTn id="129" dur="500"/>
                                        <p:tgtEl>
                                          <p:spTgt spid="29">
                                            <p:txEl>
                                              <p:pRg st="2" end="2"/>
                                            </p:txEl>
                                          </p:spTgt>
                                        </p:tgtEl>
                                      </p:cBhvr>
                                    </p:animEffect>
                                  </p:childTnLst>
                                </p:cTn>
                              </p:par>
                            </p:childTnLst>
                          </p:cTn>
                        </p:par>
                        <p:par>
                          <p:cTn id="130" fill="hold">
                            <p:stCondLst>
                              <p:cond delay="4750"/>
                            </p:stCondLst>
                            <p:childTnLst>
                              <p:par>
                                <p:cTn id="131" presetID="49" presetClass="entr" presetSubtype="0" decel="100000" fill="hold" grpId="0" nodeType="after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500" fill="hold"/>
                                        <p:tgtEl>
                                          <p:spTgt spid="33"/>
                                        </p:tgtEl>
                                        <p:attrNameLst>
                                          <p:attrName>ppt_w</p:attrName>
                                        </p:attrNameLst>
                                      </p:cBhvr>
                                      <p:tavLst>
                                        <p:tav tm="0">
                                          <p:val>
                                            <p:fltVal val="0"/>
                                          </p:val>
                                        </p:tav>
                                        <p:tav tm="100000">
                                          <p:val>
                                            <p:strVal val="#ppt_w"/>
                                          </p:val>
                                        </p:tav>
                                      </p:tavLst>
                                    </p:anim>
                                    <p:anim calcmode="lin" valueType="num">
                                      <p:cBhvr>
                                        <p:cTn id="134" dur="500" fill="hold"/>
                                        <p:tgtEl>
                                          <p:spTgt spid="33"/>
                                        </p:tgtEl>
                                        <p:attrNameLst>
                                          <p:attrName>ppt_h</p:attrName>
                                        </p:attrNameLst>
                                      </p:cBhvr>
                                      <p:tavLst>
                                        <p:tav tm="0">
                                          <p:val>
                                            <p:fltVal val="0"/>
                                          </p:val>
                                        </p:tav>
                                        <p:tav tm="100000">
                                          <p:val>
                                            <p:strVal val="#ppt_h"/>
                                          </p:val>
                                        </p:tav>
                                      </p:tavLst>
                                    </p:anim>
                                    <p:anim calcmode="lin" valueType="num">
                                      <p:cBhvr>
                                        <p:cTn id="135" dur="500" fill="hold"/>
                                        <p:tgtEl>
                                          <p:spTgt spid="33"/>
                                        </p:tgtEl>
                                        <p:attrNameLst>
                                          <p:attrName>style.rotation</p:attrName>
                                        </p:attrNameLst>
                                      </p:cBhvr>
                                      <p:tavLst>
                                        <p:tav tm="0">
                                          <p:val>
                                            <p:fltVal val="360"/>
                                          </p:val>
                                        </p:tav>
                                        <p:tav tm="100000">
                                          <p:val>
                                            <p:fltVal val="0"/>
                                          </p:val>
                                        </p:tav>
                                      </p:tavLst>
                                    </p:anim>
                                    <p:animEffect transition="in" filter="fade">
                                      <p:cBhvr>
                                        <p:cTn id="136" dur="500"/>
                                        <p:tgtEl>
                                          <p:spTgt spid="33"/>
                                        </p:tgtEl>
                                      </p:cBhvr>
                                    </p:animEffect>
                                  </p:childTnLst>
                                </p:cTn>
                              </p:par>
                            </p:childTnLst>
                          </p:cTn>
                        </p:par>
                        <p:par>
                          <p:cTn id="137" fill="hold">
                            <p:stCondLst>
                              <p:cond delay="5250"/>
                            </p:stCondLst>
                            <p:childTnLst>
                              <p:par>
                                <p:cTn id="138" presetID="14" presetClass="entr" presetSubtype="10" fill="hold" grpId="0" nodeType="afterEffect">
                                  <p:stCondLst>
                                    <p:cond delay="0"/>
                                  </p:stCondLst>
                                  <p:childTnLst>
                                    <p:set>
                                      <p:cBhvr>
                                        <p:cTn id="139" dur="1" fill="hold">
                                          <p:stCondLst>
                                            <p:cond delay="0"/>
                                          </p:stCondLst>
                                        </p:cTn>
                                        <p:tgtEl>
                                          <p:spTgt spid="34">
                                            <p:txEl>
                                              <p:pRg st="0" end="0"/>
                                            </p:txEl>
                                          </p:spTgt>
                                        </p:tgtEl>
                                        <p:attrNameLst>
                                          <p:attrName>style.visibility</p:attrName>
                                        </p:attrNameLst>
                                      </p:cBhvr>
                                      <p:to>
                                        <p:strVal val="visible"/>
                                      </p:to>
                                    </p:set>
                                    <p:animEffect transition="in" filter="randombar(horizontal)">
                                      <p:cBhvr>
                                        <p:cTn id="140" dur="500"/>
                                        <p:tgtEl>
                                          <p:spTgt spid="34">
                                            <p:txEl>
                                              <p:pRg st="0" end="0"/>
                                            </p:txEl>
                                          </p:spTgt>
                                        </p:tgtEl>
                                      </p:cBhvr>
                                    </p:animEffect>
                                  </p:childTnLst>
                                </p:cTn>
                              </p:par>
                              <p:par>
                                <p:cTn id="141" presetID="14" presetClass="entr" presetSubtype="10" fill="hold" grpId="0" nodeType="withEffect">
                                  <p:stCondLst>
                                    <p:cond delay="0"/>
                                  </p:stCondLst>
                                  <p:childTnLst>
                                    <p:set>
                                      <p:cBhvr>
                                        <p:cTn id="142" dur="1" fill="hold">
                                          <p:stCondLst>
                                            <p:cond delay="0"/>
                                          </p:stCondLst>
                                        </p:cTn>
                                        <p:tgtEl>
                                          <p:spTgt spid="32">
                                            <p:txEl>
                                              <p:pRg st="0" end="0"/>
                                            </p:txEl>
                                          </p:spTgt>
                                        </p:tgtEl>
                                        <p:attrNameLst>
                                          <p:attrName>style.visibility</p:attrName>
                                        </p:attrNameLst>
                                      </p:cBhvr>
                                      <p:to>
                                        <p:strVal val="visible"/>
                                      </p:to>
                                    </p:set>
                                    <p:animEffect transition="in" filter="randombar(horizontal)">
                                      <p:cBhvr>
                                        <p:cTn id="143" dur="500"/>
                                        <p:tgtEl>
                                          <p:spTgt spid="32">
                                            <p:txEl>
                                              <p:pRg st="0" end="0"/>
                                            </p:txEl>
                                          </p:spTgt>
                                        </p:tgtEl>
                                      </p:cBhvr>
                                    </p:animEffect>
                                  </p:childTnLst>
                                </p:cTn>
                              </p:par>
                              <p:par>
                                <p:cTn id="144" presetID="14" presetClass="entr" presetSubtype="10" fill="hold" grpId="0" nodeType="withEffect">
                                  <p:stCondLst>
                                    <p:cond delay="0"/>
                                  </p:stCondLst>
                                  <p:childTnLst>
                                    <p:set>
                                      <p:cBhvr>
                                        <p:cTn id="145" dur="1" fill="hold">
                                          <p:stCondLst>
                                            <p:cond delay="0"/>
                                          </p:stCondLst>
                                        </p:cTn>
                                        <p:tgtEl>
                                          <p:spTgt spid="32">
                                            <p:txEl>
                                              <p:pRg st="1" end="1"/>
                                            </p:txEl>
                                          </p:spTgt>
                                        </p:tgtEl>
                                        <p:attrNameLst>
                                          <p:attrName>style.visibility</p:attrName>
                                        </p:attrNameLst>
                                      </p:cBhvr>
                                      <p:to>
                                        <p:strVal val="visible"/>
                                      </p:to>
                                    </p:set>
                                    <p:animEffect transition="in" filter="randombar(horizontal)">
                                      <p:cBhvr>
                                        <p:cTn id="146" dur="500"/>
                                        <p:tgtEl>
                                          <p:spTgt spid="32">
                                            <p:txEl>
                                              <p:pRg st="1" end="1"/>
                                            </p:txEl>
                                          </p:spTgt>
                                        </p:tgtEl>
                                      </p:cBhvr>
                                    </p:animEffect>
                                  </p:childTnLst>
                                </p:cTn>
                              </p:par>
                              <p:par>
                                <p:cTn id="147" presetID="14" presetClass="entr" presetSubtype="10" fill="hold" grpId="0" nodeType="withEffect">
                                  <p:stCondLst>
                                    <p:cond delay="0"/>
                                  </p:stCondLst>
                                  <p:childTnLst>
                                    <p:set>
                                      <p:cBhvr>
                                        <p:cTn id="148" dur="1" fill="hold">
                                          <p:stCondLst>
                                            <p:cond delay="0"/>
                                          </p:stCondLst>
                                        </p:cTn>
                                        <p:tgtEl>
                                          <p:spTgt spid="32">
                                            <p:txEl>
                                              <p:pRg st="2" end="2"/>
                                            </p:txEl>
                                          </p:spTgt>
                                        </p:tgtEl>
                                        <p:attrNameLst>
                                          <p:attrName>style.visibility</p:attrName>
                                        </p:attrNameLst>
                                      </p:cBhvr>
                                      <p:to>
                                        <p:strVal val="visible"/>
                                      </p:to>
                                    </p:set>
                                    <p:animEffect transition="in" filter="randombar(horizontal)">
                                      <p:cBhvr>
                                        <p:cTn id="149" dur="500"/>
                                        <p:tgtEl>
                                          <p:spTgt spid="32">
                                            <p:txEl>
                                              <p:pRg st="2" end="2"/>
                                            </p:txEl>
                                          </p:spTgt>
                                        </p:tgtEl>
                                      </p:cBhvr>
                                    </p:animEffect>
                                  </p:childTnLst>
                                </p:cTn>
                              </p:par>
                            </p:childTnLst>
                          </p:cTn>
                        </p:par>
                        <p:par>
                          <p:cTn id="150" fill="hold">
                            <p:stCondLst>
                              <p:cond delay="5750"/>
                            </p:stCondLst>
                            <p:childTnLst>
                              <p:par>
                                <p:cTn id="151" presetID="49" presetClass="entr" presetSubtype="0" decel="100000" fill="hold" grpId="0" nodeType="afterEffect">
                                  <p:stCondLst>
                                    <p:cond delay="0"/>
                                  </p:stCondLst>
                                  <p:childTnLst>
                                    <p:set>
                                      <p:cBhvr>
                                        <p:cTn id="152" dur="1" fill="hold">
                                          <p:stCondLst>
                                            <p:cond delay="0"/>
                                          </p:stCondLst>
                                        </p:cTn>
                                        <p:tgtEl>
                                          <p:spTgt spid="36"/>
                                        </p:tgtEl>
                                        <p:attrNameLst>
                                          <p:attrName>style.visibility</p:attrName>
                                        </p:attrNameLst>
                                      </p:cBhvr>
                                      <p:to>
                                        <p:strVal val="visible"/>
                                      </p:to>
                                    </p:set>
                                    <p:anim calcmode="lin" valueType="num">
                                      <p:cBhvr>
                                        <p:cTn id="153" dur="500" fill="hold"/>
                                        <p:tgtEl>
                                          <p:spTgt spid="36"/>
                                        </p:tgtEl>
                                        <p:attrNameLst>
                                          <p:attrName>ppt_w</p:attrName>
                                        </p:attrNameLst>
                                      </p:cBhvr>
                                      <p:tavLst>
                                        <p:tav tm="0">
                                          <p:val>
                                            <p:fltVal val="0"/>
                                          </p:val>
                                        </p:tav>
                                        <p:tav tm="100000">
                                          <p:val>
                                            <p:strVal val="#ppt_w"/>
                                          </p:val>
                                        </p:tav>
                                      </p:tavLst>
                                    </p:anim>
                                    <p:anim calcmode="lin" valueType="num">
                                      <p:cBhvr>
                                        <p:cTn id="154" dur="500" fill="hold"/>
                                        <p:tgtEl>
                                          <p:spTgt spid="36"/>
                                        </p:tgtEl>
                                        <p:attrNameLst>
                                          <p:attrName>ppt_h</p:attrName>
                                        </p:attrNameLst>
                                      </p:cBhvr>
                                      <p:tavLst>
                                        <p:tav tm="0">
                                          <p:val>
                                            <p:fltVal val="0"/>
                                          </p:val>
                                        </p:tav>
                                        <p:tav tm="100000">
                                          <p:val>
                                            <p:strVal val="#ppt_h"/>
                                          </p:val>
                                        </p:tav>
                                      </p:tavLst>
                                    </p:anim>
                                    <p:anim calcmode="lin" valueType="num">
                                      <p:cBhvr>
                                        <p:cTn id="155" dur="500" fill="hold"/>
                                        <p:tgtEl>
                                          <p:spTgt spid="36"/>
                                        </p:tgtEl>
                                        <p:attrNameLst>
                                          <p:attrName>style.rotation</p:attrName>
                                        </p:attrNameLst>
                                      </p:cBhvr>
                                      <p:tavLst>
                                        <p:tav tm="0">
                                          <p:val>
                                            <p:fltVal val="360"/>
                                          </p:val>
                                        </p:tav>
                                        <p:tav tm="100000">
                                          <p:val>
                                            <p:fltVal val="0"/>
                                          </p:val>
                                        </p:tav>
                                      </p:tavLst>
                                    </p:anim>
                                    <p:animEffect transition="in" filter="fade">
                                      <p:cBhvr>
                                        <p:cTn id="156" dur="500"/>
                                        <p:tgtEl>
                                          <p:spTgt spid="36"/>
                                        </p:tgtEl>
                                      </p:cBhvr>
                                    </p:animEffect>
                                  </p:childTnLst>
                                </p:cTn>
                              </p:par>
                            </p:childTnLst>
                          </p:cTn>
                        </p:par>
                        <p:par>
                          <p:cTn id="157" fill="hold">
                            <p:stCondLst>
                              <p:cond delay="6250"/>
                            </p:stCondLst>
                            <p:childTnLst>
                              <p:par>
                                <p:cTn id="158" presetID="14" presetClass="entr" presetSubtype="10" fill="hold" grpId="0" nodeType="afterEffect">
                                  <p:stCondLst>
                                    <p:cond delay="0"/>
                                  </p:stCondLst>
                                  <p:childTnLst>
                                    <p:set>
                                      <p:cBhvr>
                                        <p:cTn id="159" dur="1" fill="hold">
                                          <p:stCondLst>
                                            <p:cond delay="0"/>
                                          </p:stCondLst>
                                        </p:cTn>
                                        <p:tgtEl>
                                          <p:spTgt spid="37">
                                            <p:txEl>
                                              <p:pRg st="0" end="0"/>
                                            </p:txEl>
                                          </p:spTgt>
                                        </p:tgtEl>
                                        <p:attrNameLst>
                                          <p:attrName>style.visibility</p:attrName>
                                        </p:attrNameLst>
                                      </p:cBhvr>
                                      <p:to>
                                        <p:strVal val="visible"/>
                                      </p:to>
                                    </p:set>
                                    <p:animEffect transition="in" filter="randombar(horizontal)">
                                      <p:cBhvr>
                                        <p:cTn id="160" dur="500"/>
                                        <p:tgtEl>
                                          <p:spTgt spid="37">
                                            <p:txEl>
                                              <p:pRg st="0" end="0"/>
                                            </p:txEl>
                                          </p:spTgt>
                                        </p:tgtEl>
                                      </p:cBhvr>
                                    </p:animEffect>
                                  </p:childTnLst>
                                </p:cTn>
                              </p:par>
                              <p:par>
                                <p:cTn id="161" presetID="14" presetClass="entr" presetSubtype="10" fill="hold" grpId="0" nodeType="withEffect">
                                  <p:stCondLst>
                                    <p:cond delay="0"/>
                                  </p:stCondLst>
                                  <p:childTnLst>
                                    <p:set>
                                      <p:cBhvr>
                                        <p:cTn id="162" dur="1" fill="hold">
                                          <p:stCondLst>
                                            <p:cond delay="0"/>
                                          </p:stCondLst>
                                        </p:cTn>
                                        <p:tgtEl>
                                          <p:spTgt spid="35">
                                            <p:txEl>
                                              <p:pRg st="0" end="0"/>
                                            </p:txEl>
                                          </p:spTgt>
                                        </p:tgtEl>
                                        <p:attrNameLst>
                                          <p:attrName>style.visibility</p:attrName>
                                        </p:attrNameLst>
                                      </p:cBhvr>
                                      <p:to>
                                        <p:strVal val="visible"/>
                                      </p:to>
                                    </p:set>
                                    <p:animEffect transition="in" filter="randombar(horizontal)">
                                      <p:cBhvr>
                                        <p:cTn id="163" dur="500"/>
                                        <p:tgtEl>
                                          <p:spTgt spid="35">
                                            <p:txEl>
                                              <p:pRg st="0" end="0"/>
                                            </p:txEl>
                                          </p:spTgt>
                                        </p:tgtEl>
                                      </p:cBhvr>
                                    </p:animEffect>
                                  </p:childTnLst>
                                </p:cTn>
                              </p:par>
                              <p:par>
                                <p:cTn id="164" presetID="14" presetClass="entr" presetSubtype="10" fill="hold" grpId="0" nodeType="withEffect">
                                  <p:stCondLst>
                                    <p:cond delay="0"/>
                                  </p:stCondLst>
                                  <p:childTnLst>
                                    <p:set>
                                      <p:cBhvr>
                                        <p:cTn id="165" dur="1" fill="hold">
                                          <p:stCondLst>
                                            <p:cond delay="0"/>
                                          </p:stCondLst>
                                        </p:cTn>
                                        <p:tgtEl>
                                          <p:spTgt spid="35">
                                            <p:txEl>
                                              <p:pRg st="1" end="1"/>
                                            </p:txEl>
                                          </p:spTgt>
                                        </p:tgtEl>
                                        <p:attrNameLst>
                                          <p:attrName>style.visibility</p:attrName>
                                        </p:attrNameLst>
                                      </p:cBhvr>
                                      <p:to>
                                        <p:strVal val="visible"/>
                                      </p:to>
                                    </p:set>
                                    <p:animEffect transition="in" filter="randombar(horizontal)">
                                      <p:cBhvr>
                                        <p:cTn id="166" dur="500"/>
                                        <p:tgtEl>
                                          <p:spTgt spid="35">
                                            <p:txEl>
                                              <p:pRg st="1" end="1"/>
                                            </p:txEl>
                                          </p:spTgt>
                                        </p:tgtEl>
                                      </p:cBhvr>
                                    </p:animEffect>
                                  </p:childTnLst>
                                </p:cTn>
                              </p:par>
                              <p:par>
                                <p:cTn id="167" presetID="14" presetClass="entr" presetSubtype="10" fill="hold" grpId="0" nodeType="withEffect">
                                  <p:stCondLst>
                                    <p:cond delay="0"/>
                                  </p:stCondLst>
                                  <p:childTnLst>
                                    <p:set>
                                      <p:cBhvr>
                                        <p:cTn id="168" dur="1" fill="hold">
                                          <p:stCondLst>
                                            <p:cond delay="0"/>
                                          </p:stCondLst>
                                        </p:cTn>
                                        <p:tgtEl>
                                          <p:spTgt spid="35">
                                            <p:txEl>
                                              <p:pRg st="2" end="2"/>
                                            </p:txEl>
                                          </p:spTgt>
                                        </p:tgtEl>
                                        <p:attrNameLst>
                                          <p:attrName>style.visibility</p:attrName>
                                        </p:attrNameLst>
                                      </p:cBhvr>
                                      <p:to>
                                        <p:strVal val="visible"/>
                                      </p:to>
                                    </p:set>
                                    <p:animEffect transition="in" filter="randombar(horizontal)">
                                      <p:cBhvr>
                                        <p:cTn id="169" dur="500"/>
                                        <p:tgtEl>
                                          <p:spTgt spid="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18" grpId="0" build="p">
        <p:tmplLst>
          <p:tmpl lvl="1">
            <p:tnLst>
              <p:par>
                <p:cTn presetID="14" presetClass="entr" presetSubtype="1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Lst>
      </p:bldP>
      <p:bldP spid="2" grpId="0" animBg="1"/>
      <p:bldP spid="22" grpId="0" build="p">
        <p:tmplLst>
          <p:tmpl lvl="1">
            <p:tnLst>
              <p:par>
                <p:cTn presetID="14" presetClass="entr" presetSubtype="1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randombar(horizontal)">
                      <p:cBhvr>
                        <p:cTn dur="500"/>
                        <p:tgtEl>
                          <p:spTgt spid="22"/>
                        </p:tgtEl>
                      </p:cBhvr>
                    </p:animEffect>
                  </p:childTnLst>
                </p:cTn>
              </p:par>
            </p:tnLst>
          </p:tmpl>
        </p:tmplLst>
      </p:bldP>
      <p:bldP spid="23" grpId="0" build="p">
        <p:tmplLst>
          <p:tmpl lvl="1">
            <p:tnLst>
              <p:par>
                <p:cTn presetID="14" presetClass="entr" presetSubtype="1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randombar(horizontal)">
                      <p:cBhvr>
                        <p:cTn dur="500"/>
                        <p:tgtEl>
                          <p:spTgt spid="23"/>
                        </p:tgtEl>
                      </p:cBhvr>
                    </p:animEffect>
                  </p:childTnLst>
                </p:cTn>
              </p:par>
            </p:tnLst>
          </p:tmpl>
        </p:tmplLst>
      </p:bldP>
      <p:bldP spid="24" grpId="0" animBg="1"/>
      <p:bldP spid="25" grpId="0" build="p">
        <p:tmplLst>
          <p:tmpl lvl="1">
            <p:tnLst>
              <p:par>
                <p:cTn presetID="14" presetClass="entr" presetSubtype="1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randombar(horizontal)">
                      <p:cBhvr>
                        <p:cTn dur="500"/>
                        <p:tgtEl>
                          <p:spTgt spid="25"/>
                        </p:tgtEl>
                      </p:cBhvr>
                    </p:animEffect>
                  </p:childTnLst>
                </p:cTn>
              </p:par>
            </p:tnLst>
          </p:tmpl>
        </p:tmplLst>
      </p:bldP>
      <p:bldP spid="26" grpId="0" build="p">
        <p:tmplLst>
          <p:tmpl lvl="1">
            <p:tnLst>
              <p:par>
                <p:cTn presetID="14" presetClass="entr" presetSubtype="1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randombar(horizontal)">
                      <p:cBhvr>
                        <p:cTn dur="500"/>
                        <p:tgtEl>
                          <p:spTgt spid="26"/>
                        </p:tgtEl>
                      </p:cBhvr>
                    </p:animEffect>
                  </p:childTnLst>
                </p:cTn>
              </p:par>
            </p:tnLst>
          </p:tmpl>
        </p:tmplLst>
      </p:bldP>
      <p:bldP spid="27" grpId="0" animBg="1"/>
      <p:bldP spid="28" grpId="0" build="p">
        <p:tmplLst>
          <p:tmpl lvl="1">
            <p:tnLst>
              <p:par>
                <p:cTn presetID="14" presetClass="entr" presetSubtype="1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randombar(horizontal)">
                      <p:cBhvr>
                        <p:cTn dur="500"/>
                        <p:tgtEl>
                          <p:spTgt spid="28"/>
                        </p:tgtEl>
                      </p:cBhvr>
                    </p:animEffect>
                  </p:childTnLst>
                </p:cTn>
              </p:par>
            </p:tnLst>
          </p:tmpl>
        </p:tmplLst>
      </p:bldP>
      <p:bldP spid="29" grpId="0" build="p">
        <p:tmplLst>
          <p:tmpl lvl="1">
            <p:tnLst>
              <p:par>
                <p:cTn presetID="14" presetClass="entr" presetSubtype="1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randombar(horizontal)">
                      <p:cBhvr>
                        <p:cTn dur="500"/>
                        <p:tgtEl>
                          <p:spTgt spid="29"/>
                        </p:tgtEl>
                      </p:cBhvr>
                    </p:animEffect>
                  </p:childTnLst>
                </p:cTn>
              </p:par>
            </p:tnLst>
          </p:tmpl>
        </p:tmplLst>
      </p:bldP>
      <p:bldP spid="30" grpId="0" animBg="1"/>
      <p:bldP spid="31" grpId="0" build="p">
        <p:tmplLst>
          <p:tmpl lvl="1">
            <p:tnLst>
              <p:par>
                <p:cTn presetID="14" presetClass="entr" presetSubtype="1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randombar(horizontal)">
                      <p:cBhvr>
                        <p:cTn dur="500"/>
                        <p:tgtEl>
                          <p:spTgt spid="31"/>
                        </p:tgtEl>
                      </p:cBhvr>
                    </p:animEffect>
                  </p:childTnLst>
                </p:cTn>
              </p:par>
            </p:tnLst>
          </p:tmpl>
        </p:tmplLst>
      </p:bldP>
      <p:bldP spid="32" grpId="0" build="p">
        <p:tmplLst>
          <p:tmpl lvl="1">
            <p:tnLst>
              <p:par>
                <p:cTn presetID="14" presetClass="entr" presetSubtype="1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randombar(horizontal)">
                      <p:cBhvr>
                        <p:cTn dur="500"/>
                        <p:tgtEl>
                          <p:spTgt spid="32"/>
                        </p:tgtEl>
                      </p:cBhvr>
                    </p:animEffect>
                  </p:childTnLst>
                </p:cTn>
              </p:par>
            </p:tnLst>
          </p:tmpl>
        </p:tmplLst>
      </p:bldP>
      <p:bldP spid="33" grpId="0" animBg="1"/>
      <p:bldP spid="34" grpId="0" build="p">
        <p:tmplLst>
          <p:tmpl lvl="1">
            <p:tnLst>
              <p:par>
                <p:cTn presetID="14" presetClass="entr" presetSubtype="1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randombar(horizontal)">
                      <p:cBhvr>
                        <p:cTn dur="500"/>
                        <p:tgtEl>
                          <p:spTgt spid="34"/>
                        </p:tgtEl>
                      </p:cBhvr>
                    </p:animEffect>
                  </p:childTnLst>
                </p:cTn>
              </p:par>
            </p:tnLst>
          </p:tmpl>
        </p:tmplLst>
      </p:bldP>
      <p:bldP spid="35" grpId="0" build="p">
        <p:tmplLst>
          <p:tmpl lvl="1">
            <p:tnLst>
              <p:par>
                <p:cTn presetID="14" presetClass="entr" presetSubtype="1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randombar(horizontal)">
                      <p:cBhvr>
                        <p:cTn dur="500"/>
                        <p:tgtEl>
                          <p:spTgt spid="35"/>
                        </p:tgtEl>
                      </p:cBhvr>
                    </p:animEffect>
                  </p:childTnLst>
                </p:cTn>
              </p:par>
            </p:tnLst>
          </p:tmpl>
        </p:tmplLst>
      </p:bldP>
      <p:bldP spid="36" grpId="0" animBg="1"/>
      <p:bldP spid="37" grpId="0" build="p">
        <p:tmplLst>
          <p:tmpl lvl="1">
            <p:tnLst>
              <p:par>
                <p:cTn presetID="14" presetClass="entr" presetSubtype="1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randombar(horizontal)">
                      <p:cBhvr>
                        <p:cTn dur="500"/>
                        <p:tgtEl>
                          <p:spTgt spid="37"/>
                        </p:tgtEl>
                      </p:cBhvr>
                    </p:animEffect>
                  </p:childTnLst>
                </p:cTn>
              </p:par>
            </p:tnLst>
          </p:tmpl>
        </p:tmplLst>
      </p:bldP>
      <p:bldP spid="38" grpId="0"/>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on 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6406902" y="6241394"/>
            <a:ext cx="10147990" cy="2430498"/>
          </a:xfrm>
        </p:spPr>
        <p:txBody>
          <a:bodyPr anchor="b">
            <a:noAutofit/>
          </a:bodyPr>
          <a:lstStyle>
            <a:lvl1pPr algn="l">
              <a:lnSpc>
                <a:spcPts val="6000"/>
              </a:lnSpc>
              <a:defRPr sz="6000" baseline="0"/>
            </a:lvl1pPr>
          </a:lstStyle>
          <a:p>
            <a:br>
              <a:rPr lang="en-US" altLang="ja-JP"/>
            </a:br>
            <a:r>
              <a:rPr lang="en-US" altLang="ja-JP"/>
              <a:t>SECTION</a:t>
            </a:r>
            <a:br>
              <a:rPr lang="en-US" altLang="ja-JP"/>
            </a:br>
            <a:r>
              <a:rPr lang="en-US" altLang="ja-JP"/>
              <a:t>TITLE HERE</a:t>
            </a:r>
            <a:endParaRPr lang="en-US"/>
          </a:p>
        </p:txBody>
      </p:sp>
      <p:sp>
        <p:nvSpPr>
          <p:cNvPr id="3" name="サブタイトル 2"/>
          <p:cNvSpPr>
            <a:spLocks noGrp="1"/>
          </p:cNvSpPr>
          <p:nvPr>
            <p:ph type="subTitle" idx="1" hasCustomPrompt="1"/>
          </p:nvPr>
        </p:nvSpPr>
        <p:spPr>
          <a:xfrm>
            <a:off x="6430134" y="8527876"/>
            <a:ext cx="10700822" cy="1224136"/>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8" name="正方形/長方形 7"/>
          <p:cNvSpPr/>
          <p:nvPr userDrawn="1"/>
        </p:nvSpPr>
        <p:spPr>
          <a:xfrm rot="18000000">
            <a:off x="-7203466" y="1393812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8778769" y="13470281"/>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645378" y="11609845"/>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911656" y="12282292"/>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テキスト プレースホルダー 22"/>
          <p:cNvSpPr>
            <a:spLocks noGrp="1"/>
          </p:cNvSpPr>
          <p:nvPr>
            <p:ph type="body" sz="quarter" idx="13" hasCustomPrompt="1"/>
          </p:nvPr>
        </p:nvSpPr>
        <p:spPr>
          <a:xfrm rot="18000000">
            <a:off x="1161546" y="8413309"/>
            <a:ext cx="5472608" cy="720080"/>
          </a:xfrm>
        </p:spPr>
        <p:txBody>
          <a:bodyPr anchor="ctr">
            <a:normAutofit/>
          </a:bodyPr>
          <a:lstStyle>
            <a:lvl1pPr algn="r">
              <a:defRPr sz="3600" baseline="0">
                <a:solidFill>
                  <a:schemeClr val="bg1">
                    <a:lumMod val="95000"/>
                  </a:schemeClr>
                </a:solidFill>
                <a:latin typeface="+mn-lt"/>
              </a:defRPr>
            </a:lvl1pPr>
          </a:lstStyle>
          <a:p>
            <a:pPr lvl="0"/>
            <a:r>
              <a:rPr lang="en-US"/>
              <a:t>SECTION 00</a:t>
            </a:r>
          </a:p>
        </p:txBody>
      </p:sp>
    </p:spTree>
    <p:extLst>
      <p:ext uri="{BB962C8B-B14F-4D97-AF65-F5344CB8AC3E}">
        <p14:creationId xmlns:p14="http://schemas.microsoft.com/office/powerpoint/2010/main" val="102778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1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anim calcmode="lin" valueType="num">
                                      <p:cBhvr additive="base">
                                        <p:cTn id="23"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5" presetID="53" presetClass="entr" presetSubtype="16" fill="hold" grpId="0" nodeType="withEffect">
                                  <p:stCondLst>
                                    <p:cond delay="25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par>
                                <p:cTn id="30" presetID="53" presetClass="entr" presetSubtype="16" fill="hold" grpId="0" nodeType="withEffect">
                                  <p:stCondLst>
                                    <p:cond delay="250"/>
                                  </p:stCondLst>
                                  <p:childTnLst>
                                    <p:set>
                                      <p:cBhvr>
                                        <p:cTn id="31" dur="1" fill="hold">
                                          <p:stCondLst>
                                            <p:cond delay="0"/>
                                          </p:stCondLst>
                                        </p:cTn>
                                        <p:tgtEl>
                                          <p:spTgt spid="3">
                                            <p:txEl>
                                              <p:pRg st="0" end="0"/>
                                            </p:txEl>
                                          </p:spTgt>
                                        </p:tgtEl>
                                        <p:attrNameLst>
                                          <p:attrName>style.visibility</p:attrName>
                                        </p:attrNameLst>
                                      </p:cBhvr>
                                      <p:to>
                                        <p:strVal val="visible"/>
                                      </p:to>
                                    </p:set>
                                    <p:anim calcmode="lin" valueType="num">
                                      <p:cBhvr>
                                        <p:cTn id="3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3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53" presetClass="entr" presetSubtype="16"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p:cTn dur="500" fill="hold"/>
                        <p:tgtEl>
                          <p:spTgt spid="3"/>
                        </p:tgtEl>
                        <p:attrNameLst>
                          <p:attrName>ppt_w</p:attrName>
                        </p:attrNameLst>
                      </p:cBhvr>
                      <p:tavLst>
                        <p:tav tm="0">
                          <p:val>
                            <p:fltVal val="0"/>
                          </p:val>
                        </p:tav>
                        <p:tav tm="100000">
                          <p:val>
                            <p:strVal val="#ppt_w"/>
                          </p:val>
                        </p:tav>
                      </p:tavLst>
                    </p:anim>
                    <p:anim calcmode="lin" valueType="num">
                      <p:cBhvr>
                        <p:cTn dur="500" fill="hold"/>
                        <p:tgtEl>
                          <p:spTgt spid="3"/>
                        </p:tgtEl>
                        <p:attrNameLst>
                          <p:attrName>ppt_h</p:attrName>
                        </p:attrNameLst>
                      </p:cBhvr>
                      <p:tavLst>
                        <p:tav tm="0">
                          <p:val>
                            <p:fltVal val="0"/>
                          </p:val>
                        </p:tav>
                        <p:tav tm="100000">
                          <p:val>
                            <p:strVal val="#ppt_h"/>
                          </p:val>
                        </p:tav>
                      </p:tavLst>
                    </p:anim>
                    <p:animEffect transition="in" filter="fade">
                      <p:cBhvr>
                        <p:cTn dur="500"/>
                        <p:tgtEl>
                          <p:spTgt spid="3"/>
                        </p:tgtEl>
                      </p:cBhvr>
                    </p:animEffect>
                  </p:childTnLst>
                </p:cTn>
              </p:par>
            </p:tnLst>
          </p:tmpl>
        </p:tmplLst>
      </p:bldP>
      <p:bldP spid="8" grpId="0" animBg="1"/>
      <p:bldP spid="9" grpId="0" animBg="1"/>
      <p:bldP spid="10" grpId="0" animBg="1"/>
      <p:bldP spid="11" grpId="0" animBg="1"/>
      <p:bldP spid="17" grpId="0" build="p">
        <p:tmplLst>
          <p:tmpl lvl="1">
            <p:tnLst>
              <p:par>
                <p:cTn presetID="2" presetClass="entr" presetSubtype="1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No Image - 1 Column">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16" name="テキスト プレースホルダー 5"/>
          <p:cNvSpPr>
            <a:spLocks noGrp="1"/>
          </p:cNvSpPr>
          <p:nvPr>
            <p:ph type="body" sz="quarter" idx="15" hasCustomPrompt="1"/>
          </p:nvPr>
        </p:nvSpPr>
        <p:spPr>
          <a:xfrm>
            <a:off x="1255937" y="7168804"/>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Text Here</a:t>
            </a:r>
          </a:p>
        </p:txBody>
      </p:sp>
      <p:sp>
        <p:nvSpPr>
          <p:cNvPr id="17" name="テキスト プレースホルダー 5"/>
          <p:cNvSpPr>
            <a:spLocks noGrp="1"/>
          </p:cNvSpPr>
          <p:nvPr>
            <p:ph type="body" sz="quarter" idx="16" hasCustomPrompt="1"/>
          </p:nvPr>
        </p:nvSpPr>
        <p:spPr>
          <a:xfrm>
            <a:off x="2476094" y="7807796"/>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a:t>Text Here</a:t>
            </a:r>
          </a:p>
        </p:txBody>
      </p:sp>
      <p:sp>
        <p:nvSpPr>
          <p:cNvPr id="18" name="テキスト プレースホルダー 5"/>
          <p:cNvSpPr>
            <a:spLocks noGrp="1"/>
          </p:cNvSpPr>
          <p:nvPr>
            <p:ph type="body" sz="quarter" idx="21" hasCustomPrompt="1"/>
          </p:nvPr>
        </p:nvSpPr>
        <p:spPr>
          <a:xfrm>
            <a:off x="1251956" y="8383861"/>
            <a:ext cx="15265697" cy="1161208"/>
          </a:xfrm>
        </p:spPr>
        <p:txBody>
          <a:bodyPr anchor="t">
            <a:normAutofit/>
          </a:bodyPr>
          <a:lstStyle>
            <a:lvl1pPr algn="l">
              <a:defRPr sz="2000" baseline="0"/>
            </a:lvl1pPr>
          </a:lstStyle>
          <a:p>
            <a:pPr lvl="0"/>
            <a:r>
              <a:rPr lang="en-US"/>
              <a:t>Text Here</a:t>
            </a:r>
          </a:p>
        </p:txBody>
      </p:sp>
    </p:spTree>
    <p:extLst>
      <p:ext uri="{BB962C8B-B14F-4D97-AF65-F5344CB8AC3E}">
        <p14:creationId xmlns:p14="http://schemas.microsoft.com/office/powerpoint/2010/main" val="394834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childTnLst>
                          </p:cTn>
                        </p:par>
                        <p:par>
                          <p:cTn id="41" fill="hold">
                            <p:stCondLst>
                              <p:cond delay="500"/>
                            </p:stCondLst>
                            <p:childTnLst>
                              <p:par>
                                <p:cTn id="42" presetID="2" presetClass="entr" presetSubtype="8" fill="hold" grpId="0" nodeType="afterEffect">
                                  <p:stCondLst>
                                    <p:cond delay="0"/>
                                  </p:stCondLst>
                                  <p:childTnLst>
                                    <p:set>
                                      <p:cBhvr>
                                        <p:cTn id="43" dur="1" fill="hold">
                                          <p:stCondLst>
                                            <p:cond delay="0"/>
                                          </p:stCondLst>
                                        </p:cTn>
                                        <p:tgtEl>
                                          <p:spTgt spid="16">
                                            <p:bg/>
                                          </p:spTgt>
                                        </p:tgtEl>
                                        <p:attrNameLst>
                                          <p:attrName>style.visibility</p:attrName>
                                        </p:attrNameLst>
                                      </p:cBhvr>
                                      <p:to>
                                        <p:strVal val="visible"/>
                                      </p:to>
                                    </p:set>
                                    <p:anim calcmode="lin" valueType="num">
                                      <p:cBhvr additive="base">
                                        <p:cTn id="44"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45" dur="500" fill="hold"/>
                                        <p:tgtEl>
                                          <p:spTgt spid="16">
                                            <p:bg/>
                                          </p:spTgt>
                                        </p:tgtEl>
                                        <p:attrNameLst>
                                          <p:attrName>ppt_y</p:attrName>
                                        </p:attrNameLst>
                                      </p:cBhvr>
                                      <p:tavLst>
                                        <p:tav tm="0">
                                          <p:val>
                                            <p:strVal val="#ppt_y"/>
                                          </p:val>
                                        </p:tav>
                                        <p:tav tm="100000">
                                          <p:val>
                                            <p:strVal val="#ppt_y"/>
                                          </p:val>
                                        </p:tav>
                                      </p:tavLst>
                                    </p:anim>
                                  </p:childTnLst>
                                </p:cTn>
                              </p:par>
                            </p:childTnLst>
                          </p:cTn>
                        </p:par>
                        <p:par>
                          <p:cTn id="46" fill="hold">
                            <p:stCondLst>
                              <p:cond delay="1000"/>
                            </p:stCondLst>
                            <p:childTnLst>
                              <p:par>
                                <p:cTn id="47" presetID="2" presetClass="entr" presetSubtype="8" fill="hold" grpId="0" nodeType="afterEffect">
                                  <p:stCondLst>
                                    <p:cond delay="0"/>
                                  </p:stCondLst>
                                  <p:childTnLst>
                                    <p:set>
                                      <p:cBhvr>
                                        <p:cTn id="48" dur="1" fill="hold">
                                          <p:stCondLst>
                                            <p:cond delay="0"/>
                                          </p:stCondLst>
                                        </p:cTn>
                                        <p:tgtEl>
                                          <p:spTgt spid="16">
                                            <p:txEl>
                                              <p:pRg st="0" end="0"/>
                                            </p:txEl>
                                          </p:spTgt>
                                        </p:tgtEl>
                                        <p:attrNameLst>
                                          <p:attrName>style.visibility</p:attrName>
                                        </p:attrNameLst>
                                      </p:cBhvr>
                                      <p:to>
                                        <p:strVal val="visible"/>
                                      </p:to>
                                    </p:set>
                                    <p:anim calcmode="lin" valueType="num">
                                      <p:cBhvr additive="base">
                                        <p:cTn id="4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51" fill="hold">
                            <p:stCondLst>
                              <p:cond delay="1500"/>
                            </p:stCondLst>
                            <p:childTnLst>
                              <p:par>
                                <p:cTn id="52" presetID="2" presetClass="entr" presetSubtype="8" fill="hold" grpId="0" nodeType="afterEffect">
                                  <p:stCondLst>
                                    <p:cond delay="0"/>
                                  </p:stCondLst>
                                  <p:childTnLst>
                                    <p:set>
                                      <p:cBhvr>
                                        <p:cTn id="53" dur="1" fill="hold">
                                          <p:stCondLst>
                                            <p:cond delay="0"/>
                                          </p:stCondLst>
                                        </p:cTn>
                                        <p:tgtEl>
                                          <p:spTgt spid="17">
                                            <p:bg/>
                                          </p:spTgt>
                                        </p:tgtEl>
                                        <p:attrNameLst>
                                          <p:attrName>style.visibility</p:attrName>
                                        </p:attrNameLst>
                                      </p:cBhvr>
                                      <p:to>
                                        <p:strVal val="visible"/>
                                      </p:to>
                                    </p:set>
                                    <p:anim calcmode="lin" valueType="num">
                                      <p:cBhvr additive="base">
                                        <p:cTn id="54" dur="500" fill="hold"/>
                                        <p:tgtEl>
                                          <p:spTgt spid="17">
                                            <p:bg/>
                                          </p:spTgt>
                                        </p:tgtEl>
                                        <p:attrNameLst>
                                          <p:attrName>ppt_x</p:attrName>
                                        </p:attrNameLst>
                                      </p:cBhvr>
                                      <p:tavLst>
                                        <p:tav tm="0">
                                          <p:val>
                                            <p:strVal val="0-#ppt_w/2"/>
                                          </p:val>
                                        </p:tav>
                                        <p:tav tm="100000">
                                          <p:val>
                                            <p:strVal val="#ppt_x"/>
                                          </p:val>
                                        </p:tav>
                                      </p:tavLst>
                                    </p:anim>
                                    <p:anim calcmode="lin" valueType="num">
                                      <p:cBhvr additive="base">
                                        <p:cTn id="55" dur="500" fill="hold"/>
                                        <p:tgtEl>
                                          <p:spTgt spid="17">
                                            <p:bg/>
                                          </p:spTgt>
                                        </p:tgtEl>
                                        <p:attrNameLst>
                                          <p:attrName>ppt_y</p:attrName>
                                        </p:attrNameLst>
                                      </p:cBhvr>
                                      <p:tavLst>
                                        <p:tav tm="0">
                                          <p:val>
                                            <p:strVal val="#ppt_y"/>
                                          </p:val>
                                        </p:tav>
                                        <p:tav tm="100000">
                                          <p:val>
                                            <p:strVal val="#ppt_y"/>
                                          </p:val>
                                        </p:tav>
                                      </p:tavLst>
                                    </p:anim>
                                  </p:childTnLst>
                                </p:cTn>
                              </p:par>
                            </p:childTnLst>
                          </p:cTn>
                        </p:par>
                        <p:par>
                          <p:cTn id="56" fill="hold">
                            <p:stCondLst>
                              <p:cond delay="2000"/>
                            </p:stCondLst>
                            <p:childTnLst>
                              <p:par>
                                <p:cTn id="57" presetID="2" presetClass="entr" presetSubtype="8" fill="hold" grpId="0" nodeType="afterEffect">
                                  <p:stCondLst>
                                    <p:cond delay="0"/>
                                  </p:stCondLst>
                                  <p:childTnLst>
                                    <p:set>
                                      <p:cBhvr>
                                        <p:cTn id="58" dur="1" fill="hold">
                                          <p:stCondLst>
                                            <p:cond delay="0"/>
                                          </p:stCondLst>
                                        </p:cTn>
                                        <p:tgtEl>
                                          <p:spTgt spid="17">
                                            <p:txEl>
                                              <p:pRg st="0" end="0"/>
                                            </p:txEl>
                                          </p:spTgt>
                                        </p:tgtEl>
                                        <p:attrNameLst>
                                          <p:attrName>style.visibility</p:attrName>
                                        </p:attrNameLst>
                                      </p:cBhvr>
                                      <p:to>
                                        <p:strVal val="visible"/>
                                      </p:to>
                                    </p:set>
                                    <p:anim calcmode="lin" valueType="num">
                                      <p:cBhvr additive="base">
                                        <p:cTn id="59"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2500"/>
                            </p:stCondLst>
                            <p:childTnLst>
                              <p:par>
                                <p:cTn id="62" presetID="2" presetClass="entr" presetSubtype="2" fill="hold" grpId="0" nodeType="afterEffect">
                                  <p:stCondLst>
                                    <p:cond delay="500"/>
                                  </p:stCondLst>
                                  <p:childTnLst>
                                    <p:set>
                                      <p:cBhvr>
                                        <p:cTn id="63" dur="1" fill="hold">
                                          <p:stCondLst>
                                            <p:cond delay="0"/>
                                          </p:stCondLst>
                                        </p:cTn>
                                        <p:tgtEl>
                                          <p:spTgt spid="18">
                                            <p:txEl>
                                              <p:pRg st="0" end="0"/>
                                            </p:txEl>
                                          </p:spTgt>
                                        </p:tgtEl>
                                        <p:attrNameLst>
                                          <p:attrName>style.visibility</p:attrName>
                                        </p:attrNameLst>
                                      </p:cBhvr>
                                      <p:to>
                                        <p:strVal val="visible"/>
                                      </p:to>
                                    </p:set>
                                    <p:anim calcmode="lin" valueType="num">
                                      <p:cBhvr additive="base">
                                        <p:cTn id="6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6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16" grpId="0" build="p" animBg="1">
        <p:tmplLst>
          <p:tmpl>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animBg="1">
        <p:tmplLst>
          <p:tmpl>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fill="hold" nodeType="after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ecton 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6406902" y="6241394"/>
            <a:ext cx="10147990" cy="2430498"/>
          </a:xfrm>
        </p:spPr>
        <p:txBody>
          <a:bodyPr anchor="b">
            <a:noAutofit/>
          </a:bodyPr>
          <a:lstStyle>
            <a:lvl1pPr algn="l">
              <a:lnSpc>
                <a:spcPts val="6000"/>
              </a:lnSpc>
              <a:defRPr sz="6000" baseline="0"/>
            </a:lvl1pPr>
          </a:lstStyle>
          <a:p>
            <a:br>
              <a:rPr lang="en-US" altLang="ja-JP"/>
            </a:br>
            <a:r>
              <a:rPr lang="en-US" altLang="ja-JP"/>
              <a:t>SECTION</a:t>
            </a:r>
            <a:br>
              <a:rPr lang="en-US" altLang="ja-JP"/>
            </a:br>
            <a:r>
              <a:rPr lang="en-US" altLang="ja-JP"/>
              <a:t>TITLE HERE</a:t>
            </a:r>
            <a:endParaRPr lang="en-US"/>
          </a:p>
        </p:txBody>
      </p:sp>
      <p:sp>
        <p:nvSpPr>
          <p:cNvPr id="3" name="サブタイトル 2"/>
          <p:cNvSpPr>
            <a:spLocks noGrp="1"/>
          </p:cNvSpPr>
          <p:nvPr>
            <p:ph type="subTitle" idx="1" hasCustomPrompt="1"/>
          </p:nvPr>
        </p:nvSpPr>
        <p:spPr>
          <a:xfrm>
            <a:off x="6430134" y="8527876"/>
            <a:ext cx="10700822" cy="1224136"/>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8" name="正方形/長方形 7"/>
          <p:cNvSpPr/>
          <p:nvPr userDrawn="1"/>
        </p:nvSpPr>
        <p:spPr>
          <a:xfrm rot="18000000">
            <a:off x="-7203466" y="1393812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8778769" y="13470281"/>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645378" y="11609845"/>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911656" y="12282292"/>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テキスト プレースホルダー 22"/>
          <p:cNvSpPr>
            <a:spLocks noGrp="1"/>
          </p:cNvSpPr>
          <p:nvPr>
            <p:ph type="body" sz="quarter" idx="13" hasCustomPrompt="1"/>
          </p:nvPr>
        </p:nvSpPr>
        <p:spPr>
          <a:xfrm rot="18000000">
            <a:off x="1161546" y="8413309"/>
            <a:ext cx="5472608" cy="720080"/>
          </a:xfrm>
        </p:spPr>
        <p:txBody>
          <a:bodyPr anchor="ctr">
            <a:normAutofit/>
          </a:bodyPr>
          <a:lstStyle>
            <a:lvl1pPr algn="r">
              <a:defRPr sz="3600" baseline="0">
                <a:solidFill>
                  <a:schemeClr val="bg1">
                    <a:lumMod val="95000"/>
                  </a:schemeClr>
                </a:solidFill>
                <a:latin typeface="+mn-lt"/>
              </a:defRPr>
            </a:lvl1pPr>
          </a:lstStyle>
          <a:p>
            <a:pPr lvl="0"/>
            <a:r>
              <a:rPr lang="en-US"/>
              <a:t>SECTION 00</a:t>
            </a:r>
          </a:p>
        </p:txBody>
      </p:sp>
    </p:spTree>
    <p:extLst>
      <p:ext uri="{BB962C8B-B14F-4D97-AF65-F5344CB8AC3E}">
        <p14:creationId xmlns:p14="http://schemas.microsoft.com/office/powerpoint/2010/main" val="256569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1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anim calcmode="lin" valueType="num">
                                      <p:cBhvr additive="base">
                                        <p:cTn id="23"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5" presetID="53" presetClass="entr" presetSubtype="16" fill="hold" grpId="0" nodeType="withEffect">
                                  <p:stCondLst>
                                    <p:cond delay="25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par>
                                <p:cTn id="30" presetID="53" presetClass="entr" presetSubtype="16" fill="hold" grpId="0" nodeType="withEffect">
                                  <p:stCondLst>
                                    <p:cond delay="250"/>
                                  </p:stCondLst>
                                  <p:childTnLst>
                                    <p:set>
                                      <p:cBhvr>
                                        <p:cTn id="31" dur="1" fill="hold">
                                          <p:stCondLst>
                                            <p:cond delay="0"/>
                                          </p:stCondLst>
                                        </p:cTn>
                                        <p:tgtEl>
                                          <p:spTgt spid="3">
                                            <p:txEl>
                                              <p:pRg st="0" end="0"/>
                                            </p:txEl>
                                          </p:spTgt>
                                        </p:tgtEl>
                                        <p:attrNameLst>
                                          <p:attrName>style.visibility</p:attrName>
                                        </p:attrNameLst>
                                      </p:cBhvr>
                                      <p:to>
                                        <p:strVal val="visible"/>
                                      </p:to>
                                    </p:set>
                                    <p:anim calcmode="lin" valueType="num">
                                      <p:cBhvr>
                                        <p:cTn id="3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3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53" presetClass="entr" presetSubtype="16"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p:cTn dur="500" fill="hold"/>
                        <p:tgtEl>
                          <p:spTgt spid="3"/>
                        </p:tgtEl>
                        <p:attrNameLst>
                          <p:attrName>ppt_w</p:attrName>
                        </p:attrNameLst>
                      </p:cBhvr>
                      <p:tavLst>
                        <p:tav tm="0">
                          <p:val>
                            <p:fltVal val="0"/>
                          </p:val>
                        </p:tav>
                        <p:tav tm="100000">
                          <p:val>
                            <p:strVal val="#ppt_w"/>
                          </p:val>
                        </p:tav>
                      </p:tavLst>
                    </p:anim>
                    <p:anim calcmode="lin" valueType="num">
                      <p:cBhvr>
                        <p:cTn dur="500" fill="hold"/>
                        <p:tgtEl>
                          <p:spTgt spid="3"/>
                        </p:tgtEl>
                        <p:attrNameLst>
                          <p:attrName>ppt_h</p:attrName>
                        </p:attrNameLst>
                      </p:cBhvr>
                      <p:tavLst>
                        <p:tav tm="0">
                          <p:val>
                            <p:fltVal val="0"/>
                          </p:val>
                        </p:tav>
                        <p:tav tm="100000">
                          <p:val>
                            <p:strVal val="#ppt_h"/>
                          </p:val>
                        </p:tav>
                      </p:tavLst>
                    </p:anim>
                    <p:animEffect transition="in" filter="fade">
                      <p:cBhvr>
                        <p:cTn dur="500"/>
                        <p:tgtEl>
                          <p:spTgt spid="3"/>
                        </p:tgtEl>
                      </p:cBhvr>
                    </p:animEffect>
                  </p:childTnLst>
                </p:cTn>
              </p:par>
            </p:tnLst>
          </p:tmpl>
        </p:tmplLst>
      </p:bldP>
      <p:bldP spid="8" grpId="0" animBg="1"/>
      <p:bldP spid="9" grpId="0" animBg="1"/>
      <p:bldP spid="10" grpId="0" animBg="1"/>
      <p:bldP spid="11" grpId="0" animBg="1"/>
      <p:bldP spid="17" grpId="0" build="p">
        <p:tmplLst>
          <p:tmpl lvl="1">
            <p:tnLst>
              <p:par>
                <p:cTn presetID="2" presetClass="entr" presetSubtype="1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3" cy="7879804"/>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a:t>Add Image</a:t>
            </a:r>
          </a:p>
        </p:txBody>
      </p:sp>
      <p:sp>
        <p:nvSpPr>
          <p:cNvPr id="15" name="テキスト プレースホルダー 5"/>
          <p:cNvSpPr>
            <a:spLocks noGrp="1"/>
          </p:cNvSpPr>
          <p:nvPr>
            <p:ph type="body" sz="quarter" idx="15" hasCustomPrompt="1"/>
          </p:nvPr>
        </p:nvSpPr>
        <p:spPr>
          <a:xfrm rot="18000000">
            <a:off x="-3234737" y="2104724"/>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16" name="テキスト プレースホルダー 5"/>
          <p:cNvSpPr>
            <a:spLocks noGrp="1"/>
          </p:cNvSpPr>
          <p:nvPr>
            <p:ph type="body" sz="quarter" idx="17" hasCustomPrompt="1"/>
          </p:nvPr>
        </p:nvSpPr>
        <p:spPr>
          <a:xfrm rot="18000000">
            <a:off x="-3233714" y="445225"/>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17" name="テキスト プレースホルダー 5"/>
          <p:cNvSpPr>
            <a:spLocks noGrp="1"/>
          </p:cNvSpPr>
          <p:nvPr>
            <p:ph type="body" sz="quarter" idx="18" hasCustomPrompt="1"/>
          </p:nvPr>
        </p:nvSpPr>
        <p:spPr>
          <a:xfrm rot="18000000">
            <a:off x="-4437443" y="794291"/>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18" name="テキスト プレースホルダー 5"/>
          <p:cNvSpPr>
            <a:spLocks noGrp="1"/>
          </p:cNvSpPr>
          <p:nvPr>
            <p:ph type="body" sz="quarter" idx="19" hasCustomPrompt="1"/>
          </p:nvPr>
        </p:nvSpPr>
        <p:spPr>
          <a:xfrm rot="18000000">
            <a:off x="-3886610" y="76831"/>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19" name="テキスト プレースホルダー 22"/>
          <p:cNvSpPr>
            <a:spLocks noGrp="1"/>
          </p:cNvSpPr>
          <p:nvPr>
            <p:ph type="body" sz="quarter" idx="13" hasCustomPrompt="1"/>
          </p:nvPr>
        </p:nvSpPr>
        <p:spPr>
          <a:xfrm>
            <a:off x="2158430" y="8095828"/>
            <a:ext cx="13969552" cy="1800200"/>
          </a:xfrm>
        </p:spPr>
        <p:txBody>
          <a:bodyPr anchor="ctr">
            <a:normAutofit/>
          </a:bodyPr>
          <a:lstStyle>
            <a:lvl1pPr algn="ctr">
              <a:defRPr sz="4400">
                <a:latin typeface="Aleo-BoldItalic" pitchFamily="34" charset="0"/>
              </a:defRPr>
            </a:lvl1pPr>
          </a:lstStyle>
          <a:p>
            <a:pPr lvl="0"/>
            <a:r>
              <a:rPr lang="en-US"/>
              <a:t>“Text Here”</a:t>
            </a:r>
          </a:p>
        </p:txBody>
      </p:sp>
      <p:sp>
        <p:nvSpPr>
          <p:cNvPr id="21" name="テキスト プレースホルダー 5"/>
          <p:cNvSpPr>
            <a:spLocks noGrp="1"/>
          </p:cNvSpPr>
          <p:nvPr>
            <p:ph type="body" sz="quarter" idx="20" hasCustomPrompt="1"/>
          </p:nvPr>
        </p:nvSpPr>
        <p:spPr>
          <a:xfrm rot="18000000">
            <a:off x="14767263" y="980958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22" name="テキスト プレースホルダー 5"/>
          <p:cNvSpPr>
            <a:spLocks noGrp="1"/>
          </p:cNvSpPr>
          <p:nvPr>
            <p:ph type="body" sz="quarter" idx="21" hasCustomPrompt="1"/>
          </p:nvPr>
        </p:nvSpPr>
        <p:spPr>
          <a:xfrm rot="18000000">
            <a:off x="14768286" y="8150081"/>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23" name="テキスト プレースホルダー 5"/>
          <p:cNvSpPr>
            <a:spLocks noGrp="1"/>
          </p:cNvSpPr>
          <p:nvPr>
            <p:ph type="body" sz="quarter" idx="22" hasCustomPrompt="1"/>
          </p:nvPr>
        </p:nvSpPr>
        <p:spPr>
          <a:xfrm rot="18000000">
            <a:off x="13564557" y="8499147"/>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24" name="テキスト プレースホルダー 5"/>
          <p:cNvSpPr>
            <a:spLocks noGrp="1"/>
          </p:cNvSpPr>
          <p:nvPr>
            <p:ph type="body" sz="quarter" idx="23" hasCustomPrompt="1"/>
          </p:nvPr>
        </p:nvSpPr>
        <p:spPr>
          <a:xfrm rot="18000000">
            <a:off x="14115390" y="7781687"/>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Tree>
    <p:extLst>
      <p:ext uri="{BB962C8B-B14F-4D97-AF65-F5344CB8AC3E}">
        <p14:creationId xmlns:p14="http://schemas.microsoft.com/office/powerpoint/2010/main" val="133589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10" presetClass="entr" presetSubtype="0" fill="hold" nodeType="withEffect">
                  <p:stCondLst>
                    <p:cond delay="7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2">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3" cy="10287000"/>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a:t>Add Image</a:t>
            </a:r>
          </a:p>
        </p:txBody>
      </p:sp>
      <p:sp>
        <p:nvSpPr>
          <p:cNvPr id="15" name="テキスト プレースホルダー 5"/>
          <p:cNvSpPr>
            <a:spLocks noGrp="1"/>
          </p:cNvSpPr>
          <p:nvPr>
            <p:ph type="body" sz="quarter" idx="15" hasCustomPrompt="1"/>
          </p:nvPr>
        </p:nvSpPr>
        <p:spPr>
          <a:xfrm rot="18000000">
            <a:off x="-3234737" y="2104724"/>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16" name="テキスト プレースホルダー 5"/>
          <p:cNvSpPr>
            <a:spLocks noGrp="1"/>
          </p:cNvSpPr>
          <p:nvPr>
            <p:ph type="body" sz="quarter" idx="17" hasCustomPrompt="1"/>
          </p:nvPr>
        </p:nvSpPr>
        <p:spPr>
          <a:xfrm rot="18000000">
            <a:off x="-3233714" y="445225"/>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17" name="テキスト プレースホルダー 5"/>
          <p:cNvSpPr>
            <a:spLocks noGrp="1"/>
          </p:cNvSpPr>
          <p:nvPr>
            <p:ph type="body" sz="quarter" idx="18" hasCustomPrompt="1"/>
          </p:nvPr>
        </p:nvSpPr>
        <p:spPr>
          <a:xfrm rot="18000000">
            <a:off x="-4437443" y="794291"/>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18" name="テキスト プレースホルダー 5"/>
          <p:cNvSpPr>
            <a:spLocks noGrp="1"/>
          </p:cNvSpPr>
          <p:nvPr>
            <p:ph type="body" sz="quarter" idx="19" hasCustomPrompt="1"/>
          </p:nvPr>
        </p:nvSpPr>
        <p:spPr>
          <a:xfrm rot="18000000">
            <a:off x="-3886610" y="76831"/>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21" name="テキスト プレースホルダー 5"/>
          <p:cNvSpPr>
            <a:spLocks noGrp="1"/>
          </p:cNvSpPr>
          <p:nvPr>
            <p:ph type="body" sz="quarter" idx="20" hasCustomPrompt="1"/>
          </p:nvPr>
        </p:nvSpPr>
        <p:spPr>
          <a:xfrm rot="18000000">
            <a:off x="14767263" y="980958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22" name="テキスト プレースホルダー 5"/>
          <p:cNvSpPr>
            <a:spLocks noGrp="1"/>
          </p:cNvSpPr>
          <p:nvPr>
            <p:ph type="body" sz="quarter" idx="21" hasCustomPrompt="1"/>
          </p:nvPr>
        </p:nvSpPr>
        <p:spPr>
          <a:xfrm rot="18000000">
            <a:off x="14768286" y="8150081"/>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23" name="テキスト プレースホルダー 5"/>
          <p:cNvSpPr>
            <a:spLocks noGrp="1"/>
          </p:cNvSpPr>
          <p:nvPr>
            <p:ph type="body" sz="quarter" idx="22" hasCustomPrompt="1"/>
          </p:nvPr>
        </p:nvSpPr>
        <p:spPr>
          <a:xfrm rot="18000000">
            <a:off x="13564557" y="8499147"/>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24" name="テキスト プレースホルダー 5"/>
          <p:cNvSpPr>
            <a:spLocks noGrp="1"/>
          </p:cNvSpPr>
          <p:nvPr>
            <p:ph type="body" sz="quarter" idx="23" hasCustomPrompt="1"/>
          </p:nvPr>
        </p:nvSpPr>
        <p:spPr>
          <a:xfrm rot="18000000">
            <a:off x="14115390" y="7781687"/>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19" name="テキスト プレースホルダー 5"/>
          <p:cNvSpPr>
            <a:spLocks noGrp="1"/>
          </p:cNvSpPr>
          <p:nvPr>
            <p:ph type="body" sz="quarter" idx="24" hasCustomPrompt="1"/>
          </p:nvPr>
        </p:nvSpPr>
        <p:spPr>
          <a:xfrm>
            <a:off x="502246" y="7807796"/>
            <a:ext cx="14905656" cy="1296144"/>
          </a:xfrm>
        </p:spPr>
        <p:txBody>
          <a:bodyPr anchor="b">
            <a:normAutofit/>
          </a:bodyPr>
          <a:lstStyle>
            <a:lvl1pPr algn="l">
              <a:defRPr sz="6600" baseline="0">
                <a:solidFill>
                  <a:schemeClr val="bg1">
                    <a:lumMod val="95000"/>
                  </a:schemeClr>
                </a:solidFill>
                <a:latin typeface="Aleo-BoldItalic" pitchFamily="34" charset="0"/>
              </a:defRPr>
            </a:lvl1pPr>
          </a:lstStyle>
          <a:p>
            <a:pPr lvl="0"/>
            <a:r>
              <a:rPr lang="en-US"/>
              <a:t>“Text Here”</a:t>
            </a:r>
          </a:p>
        </p:txBody>
      </p:sp>
      <p:sp>
        <p:nvSpPr>
          <p:cNvPr id="20" name="テキスト プレースホルダー 5"/>
          <p:cNvSpPr>
            <a:spLocks noGrp="1"/>
          </p:cNvSpPr>
          <p:nvPr>
            <p:ph type="body" sz="quarter" idx="25" hasCustomPrompt="1"/>
          </p:nvPr>
        </p:nvSpPr>
        <p:spPr>
          <a:xfrm>
            <a:off x="502246" y="8887916"/>
            <a:ext cx="14905656" cy="864096"/>
          </a:xfrm>
        </p:spPr>
        <p:txBody>
          <a:bodyPr anchor="t">
            <a:normAutofit/>
          </a:bodyPr>
          <a:lstStyle>
            <a:lvl1pPr algn="l">
              <a:defRPr sz="4400" baseline="0">
                <a:solidFill>
                  <a:schemeClr val="bg1">
                    <a:lumMod val="95000"/>
                  </a:schemeClr>
                </a:solidFill>
                <a:latin typeface="Aleo-LightItalic" pitchFamily="34" charset="0"/>
              </a:defRPr>
            </a:lvl1pPr>
          </a:lstStyle>
          <a:p>
            <a:pPr lvl="0"/>
            <a:r>
              <a:rPr lang="en-US"/>
              <a:t>Text Here</a:t>
            </a:r>
          </a:p>
        </p:txBody>
      </p:sp>
    </p:spTree>
    <p:extLst>
      <p:ext uri="{BB962C8B-B14F-4D97-AF65-F5344CB8AC3E}">
        <p14:creationId xmlns:p14="http://schemas.microsoft.com/office/powerpoint/2010/main" val="424159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Image 2">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3" cy="10287000"/>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a:t>Add Image</a:t>
            </a:r>
          </a:p>
        </p:txBody>
      </p:sp>
      <p:sp>
        <p:nvSpPr>
          <p:cNvPr id="15" name="テキスト プレースホルダー 5"/>
          <p:cNvSpPr>
            <a:spLocks noGrp="1"/>
          </p:cNvSpPr>
          <p:nvPr>
            <p:ph type="body" sz="quarter" idx="15" hasCustomPrompt="1"/>
          </p:nvPr>
        </p:nvSpPr>
        <p:spPr>
          <a:xfrm rot="18000000">
            <a:off x="-3234737" y="2104724"/>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16" name="テキスト プレースホルダー 5"/>
          <p:cNvSpPr>
            <a:spLocks noGrp="1"/>
          </p:cNvSpPr>
          <p:nvPr>
            <p:ph type="body" sz="quarter" idx="17" hasCustomPrompt="1"/>
          </p:nvPr>
        </p:nvSpPr>
        <p:spPr>
          <a:xfrm rot="18000000">
            <a:off x="-3233714" y="445225"/>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17" name="テキスト プレースホルダー 5"/>
          <p:cNvSpPr>
            <a:spLocks noGrp="1"/>
          </p:cNvSpPr>
          <p:nvPr>
            <p:ph type="body" sz="quarter" idx="18" hasCustomPrompt="1"/>
          </p:nvPr>
        </p:nvSpPr>
        <p:spPr>
          <a:xfrm rot="18000000">
            <a:off x="-4437443" y="794291"/>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18" name="テキスト プレースホルダー 5"/>
          <p:cNvSpPr>
            <a:spLocks noGrp="1"/>
          </p:cNvSpPr>
          <p:nvPr>
            <p:ph type="body" sz="quarter" idx="19" hasCustomPrompt="1"/>
          </p:nvPr>
        </p:nvSpPr>
        <p:spPr>
          <a:xfrm rot="18000000">
            <a:off x="-3886610" y="76831"/>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21" name="テキスト プレースホルダー 5"/>
          <p:cNvSpPr>
            <a:spLocks noGrp="1"/>
          </p:cNvSpPr>
          <p:nvPr>
            <p:ph type="body" sz="quarter" idx="20" hasCustomPrompt="1"/>
          </p:nvPr>
        </p:nvSpPr>
        <p:spPr>
          <a:xfrm rot="18000000">
            <a:off x="14767263" y="980958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22" name="テキスト プレースホルダー 5"/>
          <p:cNvSpPr>
            <a:spLocks noGrp="1"/>
          </p:cNvSpPr>
          <p:nvPr>
            <p:ph type="body" sz="quarter" idx="21" hasCustomPrompt="1"/>
          </p:nvPr>
        </p:nvSpPr>
        <p:spPr>
          <a:xfrm rot="18000000">
            <a:off x="14768286" y="8150081"/>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23" name="テキスト プレースホルダー 5"/>
          <p:cNvSpPr>
            <a:spLocks noGrp="1"/>
          </p:cNvSpPr>
          <p:nvPr>
            <p:ph type="body" sz="quarter" idx="22" hasCustomPrompt="1"/>
          </p:nvPr>
        </p:nvSpPr>
        <p:spPr>
          <a:xfrm rot="18000000">
            <a:off x="13564557" y="8499147"/>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24" name="テキスト プレースホルダー 5"/>
          <p:cNvSpPr>
            <a:spLocks noGrp="1"/>
          </p:cNvSpPr>
          <p:nvPr>
            <p:ph type="body" sz="quarter" idx="23" hasCustomPrompt="1"/>
          </p:nvPr>
        </p:nvSpPr>
        <p:spPr>
          <a:xfrm rot="18000000">
            <a:off x="14115390" y="7781687"/>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19" name="テキスト プレースホルダー 5"/>
          <p:cNvSpPr>
            <a:spLocks noGrp="1"/>
          </p:cNvSpPr>
          <p:nvPr>
            <p:ph type="body" sz="quarter" idx="24" hasCustomPrompt="1"/>
          </p:nvPr>
        </p:nvSpPr>
        <p:spPr>
          <a:xfrm>
            <a:off x="1654374" y="5359524"/>
            <a:ext cx="14905656" cy="1296144"/>
          </a:xfrm>
        </p:spPr>
        <p:txBody>
          <a:bodyPr anchor="b">
            <a:normAutofit/>
          </a:bodyPr>
          <a:lstStyle>
            <a:lvl1pPr algn="ctr">
              <a:defRPr sz="6600" baseline="0">
                <a:solidFill>
                  <a:schemeClr val="bg1">
                    <a:lumMod val="95000"/>
                  </a:schemeClr>
                </a:solidFill>
                <a:latin typeface="Aleo-BoldItalic" pitchFamily="34" charset="0"/>
              </a:defRPr>
            </a:lvl1pPr>
          </a:lstStyle>
          <a:p>
            <a:pPr lvl="0"/>
            <a:r>
              <a:rPr lang="en-US"/>
              <a:t>“Text Here”</a:t>
            </a:r>
          </a:p>
        </p:txBody>
      </p:sp>
      <p:sp>
        <p:nvSpPr>
          <p:cNvPr id="20" name="テキスト プレースホルダー 5"/>
          <p:cNvSpPr>
            <a:spLocks noGrp="1"/>
          </p:cNvSpPr>
          <p:nvPr>
            <p:ph type="body" sz="quarter" idx="25" hasCustomPrompt="1"/>
          </p:nvPr>
        </p:nvSpPr>
        <p:spPr>
          <a:xfrm>
            <a:off x="1654374" y="6439644"/>
            <a:ext cx="14905656" cy="864096"/>
          </a:xfrm>
        </p:spPr>
        <p:txBody>
          <a:bodyPr anchor="t">
            <a:normAutofit/>
          </a:bodyPr>
          <a:lstStyle>
            <a:lvl1pPr algn="ctr">
              <a:defRPr sz="4400" baseline="0">
                <a:solidFill>
                  <a:schemeClr val="bg1">
                    <a:lumMod val="95000"/>
                  </a:schemeClr>
                </a:solidFill>
                <a:latin typeface="Aleo-LightItalic" pitchFamily="34" charset="0"/>
              </a:defRPr>
            </a:lvl1pPr>
          </a:lstStyle>
          <a:p>
            <a:pPr lvl="0"/>
            <a:r>
              <a:rPr lang="en-US"/>
              <a:t>Text Here</a:t>
            </a:r>
          </a:p>
        </p:txBody>
      </p:sp>
    </p:spTree>
    <p:extLst>
      <p:ext uri="{BB962C8B-B14F-4D97-AF65-F5344CB8AC3E}">
        <p14:creationId xmlns:p14="http://schemas.microsoft.com/office/powerpoint/2010/main" val="138177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3 ">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1375455" cy="10287000"/>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a:t>Add Image</a:t>
            </a:r>
          </a:p>
        </p:txBody>
      </p:sp>
      <p:sp>
        <p:nvSpPr>
          <p:cNvPr id="13" name="テキスト プレースホルダー 5"/>
          <p:cNvSpPr>
            <a:spLocks noGrp="1"/>
          </p:cNvSpPr>
          <p:nvPr>
            <p:ph type="body" sz="quarter" idx="21" hasCustomPrompt="1"/>
          </p:nvPr>
        </p:nvSpPr>
        <p:spPr>
          <a:xfrm>
            <a:off x="11519470" y="462980"/>
            <a:ext cx="6552728" cy="2808312"/>
          </a:xfrm>
        </p:spPr>
        <p:txBody>
          <a:bodyPr anchor="b">
            <a:normAutofit/>
          </a:bodyPr>
          <a:lstStyle>
            <a:lvl1pPr algn="l">
              <a:defRPr sz="4400" baseline="0">
                <a:solidFill>
                  <a:schemeClr val="tx1"/>
                </a:solidFill>
                <a:latin typeface="Aleo-BoldItalic" pitchFamily="34" charset="0"/>
              </a:defRPr>
            </a:lvl1pPr>
          </a:lstStyle>
          <a:p>
            <a:pPr lvl="0"/>
            <a:r>
              <a:rPr lang="en-US"/>
              <a:t>“Text Here”</a:t>
            </a:r>
          </a:p>
        </p:txBody>
      </p:sp>
      <p:sp>
        <p:nvSpPr>
          <p:cNvPr id="14" name="テキスト プレースホルダー 5"/>
          <p:cNvSpPr>
            <a:spLocks noGrp="1"/>
          </p:cNvSpPr>
          <p:nvPr>
            <p:ph type="body" sz="quarter" idx="24" hasCustomPrompt="1"/>
          </p:nvPr>
        </p:nvSpPr>
        <p:spPr>
          <a:xfrm>
            <a:off x="11519470" y="3271292"/>
            <a:ext cx="6552728" cy="1584176"/>
          </a:xfrm>
        </p:spPr>
        <p:txBody>
          <a:bodyPr anchor="t">
            <a:normAutofit/>
          </a:bodyPr>
          <a:lstStyle>
            <a:lvl1pPr algn="l">
              <a:defRPr sz="2800" baseline="0">
                <a:solidFill>
                  <a:schemeClr val="tx1"/>
                </a:solidFill>
                <a:latin typeface="Aleo-LightItalic" pitchFamily="34" charset="0"/>
              </a:defRPr>
            </a:lvl1pPr>
          </a:lstStyle>
          <a:p>
            <a:pPr lvl="0"/>
            <a:r>
              <a:rPr lang="en-US"/>
              <a:t>Text Here</a:t>
            </a:r>
          </a:p>
        </p:txBody>
      </p:sp>
      <p:sp>
        <p:nvSpPr>
          <p:cNvPr id="19" name="テキスト プレースホルダー 5"/>
          <p:cNvSpPr>
            <a:spLocks noGrp="1"/>
          </p:cNvSpPr>
          <p:nvPr>
            <p:ph type="body" sz="quarter" idx="15" hasCustomPrompt="1"/>
          </p:nvPr>
        </p:nvSpPr>
        <p:spPr>
          <a:xfrm rot="18000000">
            <a:off x="7278433" y="1052966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20" name="テキスト プレースホルダー 5"/>
          <p:cNvSpPr>
            <a:spLocks noGrp="1"/>
          </p:cNvSpPr>
          <p:nvPr>
            <p:ph type="body" sz="quarter" idx="17" hasCustomPrompt="1"/>
          </p:nvPr>
        </p:nvSpPr>
        <p:spPr>
          <a:xfrm rot="18000000">
            <a:off x="7271285" y="8165936"/>
            <a:ext cx="6982211" cy="29183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25" name="テキスト プレースホルダー 5"/>
          <p:cNvSpPr>
            <a:spLocks noGrp="1"/>
          </p:cNvSpPr>
          <p:nvPr>
            <p:ph type="body" sz="quarter" idx="18" hasCustomPrompt="1"/>
          </p:nvPr>
        </p:nvSpPr>
        <p:spPr>
          <a:xfrm rot="18000000">
            <a:off x="4635565" y="11523483"/>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
        <p:nvSpPr>
          <p:cNvPr id="26" name="テキスト プレースホルダー 5"/>
          <p:cNvSpPr>
            <a:spLocks noGrp="1"/>
          </p:cNvSpPr>
          <p:nvPr>
            <p:ph type="body" sz="quarter" idx="19" hasCustomPrompt="1"/>
          </p:nvPr>
        </p:nvSpPr>
        <p:spPr>
          <a:xfrm rot="18000000">
            <a:off x="6266517" y="8789800"/>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a:t> </a:t>
            </a:r>
          </a:p>
        </p:txBody>
      </p:sp>
    </p:spTree>
    <p:extLst>
      <p:ext uri="{BB962C8B-B14F-4D97-AF65-F5344CB8AC3E}">
        <p14:creationId xmlns:p14="http://schemas.microsoft.com/office/powerpoint/2010/main" val="141443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2" presetClass="entr" presetSubtype="12" fill="hold" grpId="0" nodeType="withEffect">
                                  <p:stCondLst>
                                    <p:cond delay="250"/>
                                  </p:stCondLst>
                                  <p:childTnLst>
                                    <p:set>
                                      <p:cBhvr>
                                        <p:cTn id="9" dur="1" fill="hold">
                                          <p:stCondLst>
                                            <p:cond delay="0"/>
                                          </p:stCondLst>
                                        </p:cTn>
                                        <p:tgtEl>
                                          <p:spTgt spid="26">
                                            <p:bg/>
                                          </p:spTgt>
                                        </p:tgtEl>
                                        <p:attrNameLst>
                                          <p:attrName>style.visibility</p:attrName>
                                        </p:attrNameLst>
                                      </p:cBhvr>
                                      <p:to>
                                        <p:strVal val="visible"/>
                                      </p:to>
                                    </p:set>
                                    <p:anim calcmode="lin" valueType="num">
                                      <p:cBhvr additive="base">
                                        <p:cTn id="10" dur="500" fill="hold"/>
                                        <p:tgtEl>
                                          <p:spTgt spid="26">
                                            <p:bg/>
                                          </p:spTgt>
                                        </p:tgtEl>
                                        <p:attrNameLst>
                                          <p:attrName>ppt_x</p:attrName>
                                        </p:attrNameLst>
                                      </p:cBhvr>
                                      <p:tavLst>
                                        <p:tav tm="0">
                                          <p:val>
                                            <p:strVal val="0-#ppt_w/2"/>
                                          </p:val>
                                        </p:tav>
                                        <p:tav tm="100000">
                                          <p:val>
                                            <p:strVal val="#ppt_x"/>
                                          </p:val>
                                        </p:tav>
                                      </p:tavLst>
                                    </p:anim>
                                    <p:anim calcmode="lin" valueType="num">
                                      <p:cBhvr additive="base">
                                        <p:cTn id="11" dur="500" fill="hold"/>
                                        <p:tgtEl>
                                          <p:spTgt spid="26">
                                            <p:bg/>
                                          </p:spTgt>
                                        </p:tgtEl>
                                        <p:attrNameLst>
                                          <p:attrName>ppt_y</p:attrName>
                                        </p:attrNameLst>
                                      </p:cBhvr>
                                      <p:tavLst>
                                        <p:tav tm="0">
                                          <p:val>
                                            <p:strVal val="1+#ppt_h/2"/>
                                          </p:val>
                                        </p:tav>
                                        <p:tav tm="100000">
                                          <p:val>
                                            <p:strVal val="#ppt_y"/>
                                          </p:val>
                                        </p:tav>
                                      </p:tavLst>
                                    </p:anim>
                                  </p:childTnLst>
                                </p:cTn>
                              </p:par>
                              <p:par>
                                <p:cTn id="12" presetID="2" presetClass="entr" presetSubtype="12" fill="hold" grpId="0" nodeType="withEffect">
                                  <p:stCondLst>
                                    <p:cond delay="250"/>
                                  </p:stCondLst>
                                  <p:childTnLst>
                                    <p:set>
                                      <p:cBhvr>
                                        <p:cTn id="13" dur="1" fill="hold">
                                          <p:stCondLst>
                                            <p:cond delay="0"/>
                                          </p:stCondLst>
                                        </p:cTn>
                                        <p:tgtEl>
                                          <p:spTgt spid="26">
                                            <p:txEl>
                                              <p:pRg st="0" end="0"/>
                                            </p:txEl>
                                          </p:spTgt>
                                        </p:tgtEl>
                                        <p:attrNameLst>
                                          <p:attrName>style.visibility</p:attrName>
                                        </p:attrNameLst>
                                      </p:cBhvr>
                                      <p:to>
                                        <p:strVal val="visible"/>
                                      </p:to>
                                    </p:set>
                                    <p:anim calcmode="lin" valueType="num">
                                      <p:cBhvr additive="base">
                                        <p:cTn id="1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12" fill="hold" grpId="0" nodeType="withEffect">
                                  <p:stCondLst>
                                    <p:cond delay="250"/>
                                  </p:stCondLst>
                                  <p:childTnLst>
                                    <p:set>
                                      <p:cBhvr>
                                        <p:cTn id="17" dur="1" fill="hold">
                                          <p:stCondLst>
                                            <p:cond delay="0"/>
                                          </p:stCondLst>
                                        </p:cTn>
                                        <p:tgtEl>
                                          <p:spTgt spid="20">
                                            <p:bg/>
                                          </p:spTgt>
                                        </p:tgtEl>
                                        <p:attrNameLst>
                                          <p:attrName>style.visibility</p:attrName>
                                        </p:attrNameLst>
                                      </p:cBhvr>
                                      <p:to>
                                        <p:strVal val="visible"/>
                                      </p:to>
                                    </p:set>
                                    <p:anim calcmode="lin" valueType="num">
                                      <p:cBhvr additive="base">
                                        <p:cTn id="18" dur="500" fill="hold"/>
                                        <p:tgtEl>
                                          <p:spTgt spid="20">
                                            <p:bg/>
                                          </p:spTgt>
                                        </p:tgtEl>
                                        <p:attrNameLst>
                                          <p:attrName>ppt_x</p:attrName>
                                        </p:attrNameLst>
                                      </p:cBhvr>
                                      <p:tavLst>
                                        <p:tav tm="0">
                                          <p:val>
                                            <p:strVal val="0-#ppt_w/2"/>
                                          </p:val>
                                        </p:tav>
                                        <p:tav tm="100000">
                                          <p:val>
                                            <p:strVal val="#ppt_x"/>
                                          </p:val>
                                        </p:tav>
                                      </p:tavLst>
                                    </p:anim>
                                    <p:anim calcmode="lin" valueType="num">
                                      <p:cBhvr additive="base">
                                        <p:cTn id="19" dur="500" fill="hold"/>
                                        <p:tgtEl>
                                          <p:spTgt spid="20">
                                            <p:bg/>
                                          </p:spTgt>
                                        </p:tgtEl>
                                        <p:attrNameLst>
                                          <p:attrName>ppt_y</p:attrName>
                                        </p:attrNameLst>
                                      </p:cBhvr>
                                      <p:tavLst>
                                        <p:tav tm="0">
                                          <p:val>
                                            <p:strVal val="1+#ppt_h/2"/>
                                          </p:val>
                                        </p:tav>
                                        <p:tav tm="100000">
                                          <p:val>
                                            <p:strVal val="#ppt_y"/>
                                          </p:val>
                                        </p:tav>
                                      </p:tavLst>
                                    </p:anim>
                                  </p:childTnLst>
                                </p:cTn>
                              </p:par>
                              <p:par>
                                <p:cTn id="20" presetID="2" presetClass="entr" presetSubtype="12" fill="hold" grpId="0" nodeType="withEffect">
                                  <p:stCondLst>
                                    <p:cond delay="250"/>
                                  </p:stCondLst>
                                  <p:childTnLst>
                                    <p:set>
                                      <p:cBhvr>
                                        <p:cTn id="21" dur="1" fill="hold">
                                          <p:stCondLst>
                                            <p:cond delay="0"/>
                                          </p:stCondLst>
                                        </p:cTn>
                                        <p:tgtEl>
                                          <p:spTgt spid="20">
                                            <p:txEl>
                                              <p:pRg st="0" end="0"/>
                                            </p:txEl>
                                          </p:spTgt>
                                        </p:tgtEl>
                                        <p:attrNameLst>
                                          <p:attrName>style.visibility</p:attrName>
                                        </p:attrNameLst>
                                      </p:cBhvr>
                                      <p:to>
                                        <p:strVal val="visible"/>
                                      </p:to>
                                    </p:set>
                                    <p:anim calcmode="lin" valueType="num">
                                      <p:cBhvr additive="base">
                                        <p:cTn id="22"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24" presetID="2" presetClass="entr" presetSubtype="12" fill="hold" grpId="0" nodeType="withEffect">
                                  <p:stCondLst>
                                    <p:cond delay="250"/>
                                  </p:stCondLst>
                                  <p:childTnLst>
                                    <p:set>
                                      <p:cBhvr>
                                        <p:cTn id="25" dur="1" fill="hold">
                                          <p:stCondLst>
                                            <p:cond delay="0"/>
                                          </p:stCondLst>
                                        </p:cTn>
                                        <p:tgtEl>
                                          <p:spTgt spid="25">
                                            <p:bg/>
                                          </p:spTgt>
                                        </p:tgtEl>
                                        <p:attrNameLst>
                                          <p:attrName>style.visibility</p:attrName>
                                        </p:attrNameLst>
                                      </p:cBhvr>
                                      <p:to>
                                        <p:strVal val="visible"/>
                                      </p:to>
                                    </p:set>
                                    <p:anim calcmode="lin" valueType="num">
                                      <p:cBhvr additive="base">
                                        <p:cTn id="26" dur="500" fill="hold"/>
                                        <p:tgtEl>
                                          <p:spTgt spid="25">
                                            <p:bg/>
                                          </p:spTgt>
                                        </p:tgtEl>
                                        <p:attrNameLst>
                                          <p:attrName>ppt_x</p:attrName>
                                        </p:attrNameLst>
                                      </p:cBhvr>
                                      <p:tavLst>
                                        <p:tav tm="0">
                                          <p:val>
                                            <p:strVal val="0-#ppt_w/2"/>
                                          </p:val>
                                        </p:tav>
                                        <p:tav tm="100000">
                                          <p:val>
                                            <p:strVal val="#ppt_x"/>
                                          </p:val>
                                        </p:tav>
                                      </p:tavLst>
                                    </p:anim>
                                    <p:anim calcmode="lin" valueType="num">
                                      <p:cBhvr additive="base">
                                        <p:cTn id="27" dur="500" fill="hold"/>
                                        <p:tgtEl>
                                          <p:spTgt spid="25">
                                            <p:bg/>
                                          </p:spTgt>
                                        </p:tgtEl>
                                        <p:attrNameLst>
                                          <p:attrName>ppt_y</p:attrName>
                                        </p:attrNameLst>
                                      </p:cBhvr>
                                      <p:tavLst>
                                        <p:tav tm="0">
                                          <p:val>
                                            <p:strVal val="1+#ppt_h/2"/>
                                          </p:val>
                                        </p:tav>
                                        <p:tav tm="100000">
                                          <p:val>
                                            <p:strVal val="#ppt_y"/>
                                          </p:val>
                                        </p:tav>
                                      </p:tavLst>
                                    </p:anim>
                                  </p:childTnLst>
                                </p:cTn>
                              </p:par>
                              <p:par>
                                <p:cTn id="28" presetID="2" presetClass="entr" presetSubtype="12" fill="hold" grpId="0" nodeType="withEffect">
                                  <p:stCondLst>
                                    <p:cond delay="250"/>
                                  </p:stCondLst>
                                  <p:childTnLst>
                                    <p:set>
                                      <p:cBhvr>
                                        <p:cTn id="29" dur="1" fill="hold">
                                          <p:stCondLst>
                                            <p:cond delay="0"/>
                                          </p:stCondLst>
                                        </p:cTn>
                                        <p:tgtEl>
                                          <p:spTgt spid="25">
                                            <p:txEl>
                                              <p:pRg st="0" end="0"/>
                                            </p:txEl>
                                          </p:spTgt>
                                        </p:tgtEl>
                                        <p:attrNameLst>
                                          <p:attrName>style.visibility</p:attrName>
                                        </p:attrNameLst>
                                      </p:cBhvr>
                                      <p:to>
                                        <p:strVal val="visible"/>
                                      </p:to>
                                    </p:set>
                                    <p:anim calcmode="lin" valueType="num">
                                      <p:cBhvr additive="base">
                                        <p:cTn id="30"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32" presetID="2" presetClass="entr" presetSubtype="12" fill="hold" grpId="0" nodeType="withEffect">
                                  <p:stCondLst>
                                    <p:cond delay="250"/>
                                  </p:stCondLst>
                                  <p:childTnLst>
                                    <p:set>
                                      <p:cBhvr>
                                        <p:cTn id="33" dur="1" fill="hold">
                                          <p:stCondLst>
                                            <p:cond delay="0"/>
                                          </p:stCondLst>
                                        </p:cTn>
                                        <p:tgtEl>
                                          <p:spTgt spid="19">
                                            <p:bg/>
                                          </p:spTgt>
                                        </p:tgtEl>
                                        <p:attrNameLst>
                                          <p:attrName>style.visibility</p:attrName>
                                        </p:attrNameLst>
                                      </p:cBhvr>
                                      <p:to>
                                        <p:strVal val="visible"/>
                                      </p:to>
                                    </p:set>
                                    <p:anim calcmode="lin" valueType="num">
                                      <p:cBhvr additive="base">
                                        <p:cTn id="34" dur="500" fill="hold"/>
                                        <p:tgtEl>
                                          <p:spTgt spid="19">
                                            <p:bg/>
                                          </p:spTgt>
                                        </p:tgtEl>
                                        <p:attrNameLst>
                                          <p:attrName>ppt_x</p:attrName>
                                        </p:attrNameLst>
                                      </p:cBhvr>
                                      <p:tavLst>
                                        <p:tav tm="0">
                                          <p:val>
                                            <p:strVal val="0-#ppt_w/2"/>
                                          </p:val>
                                        </p:tav>
                                        <p:tav tm="100000">
                                          <p:val>
                                            <p:strVal val="#ppt_x"/>
                                          </p:val>
                                        </p:tav>
                                      </p:tavLst>
                                    </p:anim>
                                    <p:anim calcmode="lin" valueType="num">
                                      <p:cBhvr additive="base">
                                        <p:cTn id="35" dur="500" fill="hold"/>
                                        <p:tgtEl>
                                          <p:spTgt spid="19">
                                            <p:bg/>
                                          </p:spTgt>
                                        </p:tgtEl>
                                        <p:attrNameLst>
                                          <p:attrName>ppt_y</p:attrName>
                                        </p:attrNameLst>
                                      </p:cBhvr>
                                      <p:tavLst>
                                        <p:tav tm="0">
                                          <p:val>
                                            <p:strVal val="1+#ppt_h/2"/>
                                          </p:val>
                                        </p:tav>
                                        <p:tav tm="100000">
                                          <p:val>
                                            <p:strVal val="#ppt_y"/>
                                          </p:val>
                                        </p:tav>
                                      </p:tavLst>
                                    </p:anim>
                                  </p:childTnLst>
                                </p:cTn>
                              </p:par>
                              <p:par>
                                <p:cTn id="36" presetID="2" presetClass="entr" presetSubtype="12" fill="hold" grpId="0" nodeType="withEffect">
                                  <p:stCondLst>
                                    <p:cond delay="250"/>
                                  </p:stCondLst>
                                  <p:childTnLst>
                                    <p:set>
                                      <p:cBhvr>
                                        <p:cTn id="37" dur="1" fill="hold">
                                          <p:stCondLst>
                                            <p:cond delay="0"/>
                                          </p:stCondLst>
                                        </p:cTn>
                                        <p:tgtEl>
                                          <p:spTgt spid="19">
                                            <p:txEl>
                                              <p:pRg st="0" end="0"/>
                                            </p:txEl>
                                          </p:spTgt>
                                        </p:tgtEl>
                                        <p:attrNameLst>
                                          <p:attrName>style.visibility</p:attrName>
                                        </p:attrNameLst>
                                      </p:cBhvr>
                                      <p:to>
                                        <p:strVal val="visible"/>
                                      </p:to>
                                    </p:set>
                                    <p:anim calcmode="lin" valueType="num">
                                      <p:cBhvr additive="base">
                                        <p:cTn id="38"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750"/>
                            </p:stCondLst>
                            <p:childTnLst>
                              <p:par>
                                <p:cTn id="41" presetID="42" presetClass="entr" presetSubtype="0" fill="hold" grpId="0" nodeType="after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animEffect transition="in" filter="fade">
                                      <p:cBhvr>
                                        <p:cTn id="43" dur="1000"/>
                                        <p:tgtEl>
                                          <p:spTgt spid="13">
                                            <p:txEl>
                                              <p:pRg st="0" end="0"/>
                                            </p:txEl>
                                          </p:spTgt>
                                        </p:tgtEl>
                                      </p:cBhvr>
                                    </p:animEffect>
                                    <p:anim calcmode="lin" valueType="num">
                                      <p:cBhvr>
                                        <p:cTn id="44"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1750"/>
                            </p:stCondLst>
                            <p:childTnLst>
                              <p:par>
                                <p:cTn id="47" presetID="42" presetClass="entr" presetSubtype="0" fill="hold" grpId="0" nodeType="afterEffect">
                                  <p:stCondLst>
                                    <p:cond delay="0"/>
                                  </p:stCondLst>
                                  <p:childTnLst>
                                    <p:set>
                                      <p:cBhvr>
                                        <p:cTn id="48" dur="1" fill="hold">
                                          <p:stCondLst>
                                            <p:cond delay="0"/>
                                          </p:stCondLst>
                                        </p:cTn>
                                        <p:tgtEl>
                                          <p:spTgt spid="14">
                                            <p:txEl>
                                              <p:pRg st="0" end="0"/>
                                            </p:txEl>
                                          </p:spTgt>
                                        </p:tgtEl>
                                        <p:attrNameLst>
                                          <p:attrName>style.visibility</p:attrName>
                                        </p:attrNameLst>
                                      </p:cBhvr>
                                      <p:to>
                                        <p:strVal val="visible"/>
                                      </p:to>
                                    </p:set>
                                    <p:animEffect transition="in" filter="fade">
                                      <p:cBhvr>
                                        <p:cTn id="49" dur="1000"/>
                                        <p:tgtEl>
                                          <p:spTgt spid="14">
                                            <p:txEl>
                                              <p:pRg st="0" end="0"/>
                                            </p:txEl>
                                          </p:spTgt>
                                        </p:tgtEl>
                                      </p:cBhvr>
                                    </p:animEffect>
                                    <p:anim calcmode="lin" valueType="num">
                                      <p:cBhvr>
                                        <p:cTn id="50"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build="p">
        <p:tmplLst>
          <p:tmpl lvl="1">
            <p:tnLst>
              <p:par>
                <p:cTn presetID="42"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ppt_x</p:attrName>
                        </p:attrNameLst>
                      </p:cBhvr>
                      <p:tavLst>
                        <p:tav tm="0">
                          <p:val>
                            <p:strVal val="#ppt_x"/>
                          </p:val>
                        </p:tav>
                        <p:tav tm="100000">
                          <p:val>
                            <p:strVal val="#ppt_x"/>
                          </p:val>
                        </p:tav>
                      </p:tavLst>
                    </p:anim>
                    <p:anim calcmode="lin" valueType="num">
                      <p:cBhvr>
                        <p:cTn dur="1000" fill="hold"/>
                        <p:tgtEl>
                          <p:spTgt spid="13"/>
                        </p:tgtEl>
                        <p:attrNameLst>
                          <p:attrName>ppt_y</p:attrName>
                        </p:attrNameLst>
                      </p:cBhvr>
                      <p:tavLst>
                        <p:tav tm="0">
                          <p:val>
                            <p:strVal val="#ppt_y+.1"/>
                          </p:val>
                        </p:tav>
                        <p:tav tm="100000">
                          <p:val>
                            <p:strVal val="#ppt_y"/>
                          </p:val>
                        </p:tav>
                      </p:tavLst>
                    </p:anim>
                  </p:childTnLst>
                </p:cTn>
              </p:par>
            </p:tnLst>
          </p:tmpl>
        </p:tmplLst>
      </p:bldP>
      <p:bldP spid="14" grpId="0" build="p">
        <p:tmplLst>
          <p:tmpl lvl="1">
            <p:tnLst>
              <p:par>
                <p:cTn presetID="42"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1000"/>
                        <p:tgtEl>
                          <p:spTgt spid="14"/>
                        </p:tgtEl>
                      </p:cBhvr>
                    </p:animEffect>
                    <p:anim calcmode="lin" valueType="num">
                      <p:cBhvr>
                        <p:cTn dur="1000" fill="hold"/>
                        <p:tgtEl>
                          <p:spTgt spid="14"/>
                        </p:tgtEl>
                        <p:attrNameLst>
                          <p:attrName>ppt_x</p:attrName>
                        </p:attrNameLst>
                      </p:cBhvr>
                      <p:tavLst>
                        <p:tav tm="0">
                          <p:val>
                            <p:strVal val="#ppt_x"/>
                          </p:val>
                        </p:tav>
                        <p:tav tm="100000">
                          <p:val>
                            <p:strVal val="#ppt_x"/>
                          </p:val>
                        </p:tav>
                      </p:tavLst>
                    </p:anim>
                    <p:anim calcmode="lin" valueType="num">
                      <p:cBhvr>
                        <p:cTn dur="1000" fill="hold"/>
                        <p:tgtEl>
                          <p:spTgt spid="14"/>
                        </p:tgtEl>
                        <p:attrNameLst>
                          <p:attrName>ppt_y</p:attrName>
                        </p:attrNameLst>
                      </p:cBhvr>
                      <p:tavLst>
                        <p:tav tm="0">
                          <p:val>
                            <p:strVal val="#ppt_y+.1"/>
                          </p:val>
                        </p:tav>
                        <p:tav tm="100000">
                          <p:val>
                            <p:strVal val="#ppt_y"/>
                          </p:val>
                        </p:tav>
                      </p:tavLst>
                    </p:anim>
                  </p:childTnLst>
                </p:cTn>
              </p:par>
            </p:tnLst>
          </p:tmpl>
        </p:tmplLst>
      </p:bldP>
      <p:bldP spid="19" grpId="0" build="p" animBg="1">
        <p:tmplLst>
          <p:tmpl>
            <p:tnLst>
              <p:par>
                <p:cTn presetID="2" presetClass="entr" presetSubtype="12"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animBg="1">
        <p:tmplLst>
          <p:tmpl>
            <p:tnLst>
              <p:par>
                <p:cTn presetID="2" presetClass="entr" presetSubtype="1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5" grpId="0" build="p" animBg="1">
        <p:tmplLst>
          <p:tmpl>
            <p:tnLst>
              <p:par>
                <p:cTn presetID="2" presetClass="entr" presetSubtype="12"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animBg="1">
        <p:tmplLst>
          <p:tmpl>
            <p:tnLst>
              <p:par>
                <p:cTn presetID="2" presetClass="entr" presetSubtype="12"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13" name="テキスト プレースホルダー 5"/>
          <p:cNvSpPr>
            <a:spLocks noGrp="1"/>
          </p:cNvSpPr>
          <p:nvPr>
            <p:ph type="body" sz="quarter" idx="21" hasCustomPrompt="1"/>
          </p:nvPr>
        </p:nvSpPr>
        <p:spPr>
          <a:xfrm>
            <a:off x="1582366" y="2551212"/>
            <a:ext cx="14905656" cy="2808312"/>
          </a:xfrm>
        </p:spPr>
        <p:txBody>
          <a:bodyPr anchor="b">
            <a:normAutofit/>
          </a:bodyPr>
          <a:lstStyle>
            <a:lvl1pPr algn="ctr">
              <a:defRPr sz="4400" baseline="0">
                <a:solidFill>
                  <a:schemeClr val="tx1"/>
                </a:solidFill>
                <a:latin typeface="Aleo-BoldItalic" pitchFamily="34" charset="0"/>
              </a:defRPr>
            </a:lvl1pPr>
          </a:lstStyle>
          <a:p>
            <a:pPr lvl="0"/>
            <a:r>
              <a:rPr lang="en-US"/>
              <a:t>“Text Here”</a:t>
            </a:r>
          </a:p>
        </p:txBody>
      </p:sp>
      <p:sp>
        <p:nvSpPr>
          <p:cNvPr id="14" name="テキスト プレースホルダー 5"/>
          <p:cNvSpPr>
            <a:spLocks noGrp="1"/>
          </p:cNvSpPr>
          <p:nvPr>
            <p:ph type="body" sz="quarter" idx="24" hasCustomPrompt="1"/>
          </p:nvPr>
        </p:nvSpPr>
        <p:spPr>
          <a:xfrm>
            <a:off x="1582366" y="5503540"/>
            <a:ext cx="14905656" cy="1584176"/>
          </a:xfrm>
        </p:spPr>
        <p:txBody>
          <a:bodyPr anchor="t">
            <a:normAutofit/>
          </a:bodyPr>
          <a:lstStyle>
            <a:lvl1pPr algn="ctr">
              <a:defRPr sz="2800" baseline="0">
                <a:solidFill>
                  <a:schemeClr val="tx1"/>
                </a:solidFill>
                <a:latin typeface="+mn-lt"/>
              </a:defRPr>
            </a:lvl1pPr>
          </a:lstStyle>
          <a:p>
            <a:pPr lvl="0"/>
            <a:r>
              <a:rPr lang="en-US"/>
              <a:t>Text Here</a:t>
            </a:r>
          </a:p>
        </p:txBody>
      </p:sp>
    </p:spTree>
    <p:extLst>
      <p:ext uri="{BB962C8B-B14F-4D97-AF65-F5344CB8AC3E}">
        <p14:creationId xmlns:p14="http://schemas.microsoft.com/office/powerpoint/2010/main" val="3358787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 Column - Horizontal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a:t>SLIDE TITLE HERE</a:t>
            </a:r>
            <a:endParaRPr lang="en-US"/>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a:t>SLIDE </a:t>
            </a:r>
            <a:fld id="{D97FAD88-CD89-445B-80D2-D1F46C853675}" type="slidenum">
              <a:rPr lang="en-US" smtClean="0"/>
              <a:pPr/>
              <a:t>‹Nº›</a:t>
            </a:fld>
            <a:endParaRPr lang="en-US"/>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a:t>Sub Title Here</a:t>
            </a:r>
            <a:endParaRPr lang="en-US"/>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a:t>The Power of PowerPoint</a:t>
            </a:r>
          </a:p>
        </p:txBody>
      </p:sp>
      <p:sp>
        <p:nvSpPr>
          <p:cNvPr id="23" name="テキスト プレースホルダー 22"/>
          <p:cNvSpPr>
            <a:spLocks noGrp="1"/>
          </p:cNvSpPr>
          <p:nvPr>
            <p:ph type="body" sz="quarter" idx="13" hasCustomPrompt="1"/>
          </p:nvPr>
        </p:nvSpPr>
        <p:spPr>
          <a:xfrm>
            <a:off x="2590478" y="6007596"/>
            <a:ext cx="12599218" cy="1080120"/>
          </a:xfrm>
        </p:spPr>
        <p:txBody>
          <a:bodyPr anchor="ctr">
            <a:normAutofit/>
          </a:bodyPr>
          <a:lstStyle>
            <a:lvl1pPr algn="ctr">
              <a:defRPr sz="4400">
                <a:latin typeface="Aleo-BoldItalic" pitchFamily="34" charset="0"/>
              </a:defRPr>
            </a:lvl1pPr>
          </a:lstStyle>
          <a:p>
            <a:pPr lvl="0"/>
            <a:r>
              <a:rPr lang="en-US"/>
              <a:t>“Text Here”</a:t>
            </a:r>
          </a:p>
        </p:txBody>
      </p:sp>
      <p:sp>
        <p:nvSpPr>
          <p:cNvPr id="6" name="テキスト プレースホルダー 5"/>
          <p:cNvSpPr>
            <a:spLocks noGrp="1"/>
          </p:cNvSpPr>
          <p:nvPr>
            <p:ph type="body" sz="quarter" idx="14" hasCustomPrompt="1"/>
          </p:nvPr>
        </p:nvSpPr>
        <p:spPr>
          <a:xfrm>
            <a:off x="2599842" y="7041252"/>
            <a:ext cx="12592036" cy="2782768"/>
          </a:xfrm>
        </p:spPr>
        <p:txBody>
          <a:bodyPr/>
          <a:lstStyle>
            <a:lvl1pPr algn="ctr">
              <a:defRPr baseline="0"/>
            </a:lvl1pPr>
          </a:lstStyle>
          <a:p>
            <a:pPr lvl="0"/>
            <a:r>
              <a:rPr lang="en-US"/>
              <a:t>Text Here</a:t>
            </a:r>
          </a:p>
        </p:txBody>
      </p:sp>
    </p:spTree>
    <p:extLst>
      <p:ext uri="{BB962C8B-B14F-4D97-AF65-F5344CB8AC3E}">
        <p14:creationId xmlns:p14="http://schemas.microsoft.com/office/powerpoint/2010/main" val="281397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fade">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6" grpId="0" build="p">
        <p:tmplLst>
          <p:tmpl lvl="1">
            <p:tnLst>
              <p:par>
                <p:cTn presetID="10" presetClass="entr" presetSubtype="0" fill="hold" nodeType="withEffect">
                  <p:stCondLst>
                    <p:cond delay="7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image" Target="../media/image1.png"/><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theme" Target="../theme/theme2.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tile tx="0" ty="0" sx="50000" sy="86000" flip="none" algn="tl"/>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1" y="267943"/>
            <a:ext cx="16457772" cy="987125"/>
          </a:xfrm>
          <a:prstGeom prst="rect">
            <a:avLst/>
          </a:prstGeom>
        </p:spPr>
        <p:txBody>
          <a:bodyPr vert="horz" lIns="163275" tIns="81638" rIns="163275" bIns="81638" rtlCol="0" anchor="ctr">
            <a:normAutofit/>
          </a:bodyPr>
          <a:lstStyle/>
          <a:p>
            <a:r>
              <a:rPr lang="en-US" altLang="ja-JP"/>
              <a:t>Master Title</a:t>
            </a:r>
            <a:endParaRPr lang="en-US"/>
          </a:p>
        </p:txBody>
      </p:sp>
      <p:sp>
        <p:nvSpPr>
          <p:cNvPr id="3" name="テキスト プレースホルダー 2"/>
          <p:cNvSpPr>
            <a:spLocks noGrp="1"/>
          </p:cNvSpPr>
          <p:nvPr>
            <p:ph type="body" idx="1"/>
          </p:nvPr>
        </p:nvSpPr>
        <p:spPr>
          <a:xfrm>
            <a:off x="914321" y="1615108"/>
            <a:ext cx="16457772" cy="7776864"/>
          </a:xfrm>
          <a:prstGeom prst="rect">
            <a:avLst/>
          </a:prstGeom>
        </p:spPr>
        <p:txBody>
          <a:bodyPr vert="horz" lIns="163275" tIns="81638" rIns="163275" bIns="81638" rtlCol="0">
            <a:normAutofit/>
          </a:bodyPr>
          <a:lstStyle/>
          <a:p>
            <a:pPr lvl="0"/>
            <a:r>
              <a:rPr lang="en-US" altLang="ja-JP"/>
              <a:t>Master Text Here</a:t>
            </a:r>
            <a:endParaRPr lang="ja-JP" altLang="en-US"/>
          </a:p>
        </p:txBody>
      </p:sp>
    </p:spTree>
    <p:extLst>
      <p:ext uri="{BB962C8B-B14F-4D97-AF65-F5344CB8AC3E}">
        <p14:creationId xmlns:p14="http://schemas.microsoft.com/office/powerpoint/2010/main" val="1165330069"/>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53" r:id="rId3"/>
    <p:sldLayoutId id="2147483661" r:id="rId4"/>
    <p:sldLayoutId id="2147483672" r:id="rId5"/>
    <p:sldLayoutId id="2147483684" r:id="rId6"/>
    <p:sldLayoutId id="2147483674" r:id="rId7"/>
    <p:sldLayoutId id="2147483679" r:id="rId8"/>
    <p:sldLayoutId id="2147483676" r:id="rId9"/>
  </p:sldLayoutIdLst>
  <p:hf hdr="0" dt="0"/>
  <p:txStyles>
    <p:titleStyle>
      <a:lvl1pPr algn="ctr" defTabSz="1632753" rtl="0" eaLnBrk="1" latinLnBrk="0" hangingPunct="1">
        <a:spcBef>
          <a:spcPct val="0"/>
        </a:spcBef>
        <a:buNone/>
        <a:defRPr sz="4400" kern="1200" baseline="0">
          <a:solidFill>
            <a:schemeClr val="tx1"/>
          </a:solidFill>
          <a:latin typeface="+mj-lt"/>
          <a:ea typeface="+mj-ea"/>
          <a:cs typeface="+mj-cs"/>
        </a:defRPr>
      </a:lvl1pPr>
    </p:titleStyle>
    <p:bodyStyle>
      <a:lvl1pPr marL="0" indent="0" algn="l" defTabSz="1632753" rtl="0" eaLnBrk="1" latinLnBrk="0" hangingPunct="1">
        <a:spcBef>
          <a:spcPct val="20000"/>
        </a:spcBef>
        <a:buFontTx/>
        <a:buNone/>
        <a:defRPr sz="3200" kern="1200" baseline="0">
          <a:solidFill>
            <a:schemeClr val="tx1"/>
          </a:solidFill>
          <a:latin typeface="+mn-lt"/>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4">
            <a:lum/>
          </a:blip>
          <a:srcRect/>
          <a:tile tx="0" ty="0" sx="50000" sy="86000" flip="none" algn="tl"/>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1" y="267943"/>
            <a:ext cx="16457772" cy="987125"/>
          </a:xfrm>
          <a:prstGeom prst="rect">
            <a:avLst/>
          </a:prstGeom>
        </p:spPr>
        <p:txBody>
          <a:bodyPr vert="horz" lIns="163275" tIns="81638" rIns="163275" bIns="81638" rtlCol="0" anchor="ctr">
            <a:normAutofit/>
          </a:bodyPr>
          <a:lstStyle/>
          <a:p>
            <a:r>
              <a:rPr lang="en-US"/>
              <a:t>Master Title</a:t>
            </a:r>
          </a:p>
        </p:txBody>
      </p:sp>
      <p:sp>
        <p:nvSpPr>
          <p:cNvPr id="3" name="テキスト プレースホルダー 2"/>
          <p:cNvSpPr>
            <a:spLocks noGrp="1"/>
          </p:cNvSpPr>
          <p:nvPr>
            <p:ph type="body" idx="1"/>
          </p:nvPr>
        </p:nvSpPr>
        <p:spPr>
          <a:xfrm>
            <a:off x="914321" y="1615108"/>
            <a:ext cx="16457772" cy="7776864"/>
          </a:xfrm>
          <a:prstGeom prst="rect">
            <a:avLst/>
          </a:prstGeom>
        </p:spPr>
        <p:txBody>
          <a:bodyPr vert="horz" lIns="163275" tIns="81638" rIns="163275" bIns="81638" rtlCol="0">
            <a:normAutofit/>
          </a:bodyPr>
          <a:lstStyle/>
          <a:p>
            <a:pPr lvl="0"/>
            <a:r>
              <a:rPr lang="en-US" altLang="ja-JP"/>
              <a:t>Master Text</a:t>
            </a:r>
            <a:endParaRPr lang="ja-JP" altLang="en-US"/>
          </a:p>
        </p:txBody>
      </p:sp>
      <p:sp>
        <p:nvSpPr>
          <p:cNvPr id="5" name="フッター プレースホルダー 4"/>
          <p:cNvSpPr>
            <a:spLocks noGrp="1"/>
          </p:cNvSpPr>
          <p:nvPr>
            <p:ph type="ftr" sz="quarter" idx="3"/>
          </p:nvPr>
        </p:nvSpPr>
        <p:spPr>
          <a:xfrm>
            <a:off x="6247858" y="9534527"/>
            <a:ext cx="5790697" cy="547688"/>
          </a:xfrm>
          <a:prstGeom prst="rect">
            <a:avLst/>
          </a:prstGeom>
        </p:spPr>
        <p:txBody>
          <a:bodyPr vert="horz" lIns="163275" tIns="81638" rIns="163275" bIns="81638" rtlCol="0" anchor="ctr"/>
          <a:lstStyle>
            <a:lvl1pPr algn="ctr">
              <a:defRPr sz="2100">
                <a:solidFill>
                  <a:schemeClr val="tx1">
                    <a:tint val="75000"/>
                  </a:schemeClr>
                </a:solidFill>
              </a:defRPr>
            </a:lvl1pPr>
          </a:lstStyle>
          <a:p>
            <a:endParaRPr lang="en-US"/>
          </a:p>
        </p:txBody>
      </p:sp>
      <p:sp>
        <p:nvSpPr>
          <p:cNvPr id="6" name="スライド番号プレースホルダー 5"/>
          <p:cNvSpPr>
            <a:spLocks noGrp="1"/>
          </p:cNvSpPr>
          <p:nvPr>
            <p:ph type="sldNum" sz="quarter" idx="4"/>
          </p:nvPr>
        </p:nvSpPr>
        <p:spPr>
          <a:xfrm>
            <a:off x="13105263" y="9534527"/>
            <a:ext cx="4266830" cy="547688"/>
          </a:xfrm>
          <a:prstGeom prst="rect">
            <a:avLst/>
          </a:prstGeom>
        </p:spPr>
        <p:txBody>
          <a:bodyPr vert="horz" lIns="163275" tIns="81638" rIns="163275" bIns="81638" rtlCol="0" anchor="ctr"/>
          <a:lstStyle>
            <a:lvl1pPr algn="r">
              <a:defRPr sz="2100">
                <a:solidFill>
                  <a:schemeClr val="tx1">
                    <a:tint val="75000"/>
                  </a:schemeClr>
                </a:solidFill>
              </a:defRPr>
            </a:lvl1pPr>
          </a:lstStyle>
          <a:p>
            <a:fld id="{D97FAD88-CD89-445B-80D2-D1F46C853675}" type="slidenum">
              <a:rPr lang="en-US" smtClean="0"/>
              <a:t>‹Nº›</a:t>
            </a:fld>
            <a:endParaRPr lang="en-US"/>
          </a:p>
        </p:txBody>
      </p:sp>
    </p:spTree>
    <p:extLst>
      <p:ext uri="{BB962C8B-B14F-4D97-AF65-F5344CB8AC3E}">
        <p14:creationId xmlns:p14="http://schemas.microsoft.com/office/powerpoint/2010/main" val="2859023294"/>
      </p:ext>
    </p:extLst>
  </p:cSld>
  <p:clrMap bg1="lt1" tx1="dk1" bg2="lt2" tx2="dk2" accent1="accent1" accent2="accent2" accent3="accent3" accent4="accent4" accent5="accent5" accent6="accent6" hlink="hlink" folHlink="folHlink"/>
  <p:sldLayoutIdLst>
    <p:sldLayoutId id="2147483664" r:id="rId1"/>
    <p:sldLayoutId id="2147483667" r:id="rId2"/>
    <p:sldLayoutId id="2147483654" r:id="rId3"/>
    <p:sldLayoutId id="2147483655" r:id="rId4"/>
    <p:sldLayoutId id="2147483668" r:id="rId5"/>
    <p:sldLayoutId id="2147483656" r:id="rId6"/>
    <p:sldLayoutId id="2147483658" r:id="rId7"/>
    <p:sldLayoutId id="2147483659" r:id="rId8"/>
    <p:sldLayoutId id="2147483673" r:id="rId9"/>
    <p:sldLayoutId id="2147483677" r:id="rId10"/>
    <p:sldLayoutId id="2147483675" r:id="rId11"/>
    <p:sldLayoutId id="2147483680" r:id="rId12"/>
    <p:sldLayoutId id="2147483678" r:id="rId13"/>
    <p:sldLayoutId id="2147483669" r:id="rId14"/>
    <p:sldLayoutId id="2147483660" r:id="rId15"/>
    <p:sldLayoutId id="2147483663" r:id="rId16"/>
    <p:sldLayoutId id="2147483666" r:id="rId17"/>
    <p:sldLayoutId id="2147483670" r:id="rId18"/>
    <p:sldLayoutId id="2147483682" r:id="rId19"/>
    <p:sldLayoutId id="2147483665" r:id="rId20"/>
    <p:sldLayoutId id="2147483683" r:id="rId21"/>
    <p:sldLayoutId id="2147483671" r:id="rId22"/>
  </p:sldLayoutIdLst>
  <p:hf hdr="0" dt="0"/>
  <p:txStyles>
    <p:titleStyle>
      <a:lvl1pPr algn="ctr" defTabSz="1632753" rtl="0" eaLnBrk="1" latinLnBrk="0" hangingPunct="1">
        <a:spcBef>
          <a:spcPct val="0"/>
        </a:spcBef>
        <a:buNone/>
        <a:defRPr sz="4400" kern="1200" baseline="0">
          <a:solidFill>
            <a:schemeClr val="tx1"/>
          </a:solidFill>
          <a:latin typeface="+mj-lt"/>
          <a:ea typeface="+mj-ea"/>
          <a:cs typeface="+mj-cs"/>
        </a:defRPr>
      </a:lvl1pPr>
    </p:titleStyle>
    <p:bodyStyle>
      <a:lvl1pPr marL="0" indent="0" algn="l" defTabSz="1632753" rtl="0" eaLnBrk="1" latinLnBrk="0" hangingPunct="1">
        <a:spcBef>
          <a:spcPct val="20000"/>
        </a:spcBef>
        <a:buFontTx/>
        <a:buNone/>
        <a:defRPr sz="3200" kern="1200" baseline="0">
          <a:solidFill>
            <a:schemeClr val="tx1"/>
          </a:solidFill>
          <a:latin typeface="+mn-lt"/>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computing.llnl.gov/tutorials/dataheroes/GPUParallelProgramming.pdf"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iit.comillas.edu/pfc/resumenes/4dee5b199a840.pdf"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nobleprog.es/cc/cudaprog"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www.springer.com/la/book/9789812871336" TargetMode="External"/><Relationship Id="rId2" Type="http://schemas.openxmlformats.org/officeDocument/2006/relationships/hyperlink" Target="https://www.springer.com/la/book/9783319065472" TargetMode="Externa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people.maths.ox.ac.uk/~gilesm/cuda/"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s://www.udemy.com/introduction-to-gpu-computing-with-cuda/" TargetMode="External"/><Relationship Id="rId2" Type="http://schemas.openxmlformats.org/officeDocument/2006/relationships/hyperlink" Target="https://www.udemy.com/cuda-programming-masterclass/" TargetMode="Externa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arrayfire.com/training/"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mindshare.com/Learn/OpenCL_Programming_for_GPU_and_Multicore_Architectures/Training" TargetMode="Externa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ics.com/learning/training/state-art-opengl-qt"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web.engr.oregonstate.edu/~mjb/cs550/"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computing.llnl.gov/tutorials/dataheroes/GPUParallelProgramming.pdf" TargetMode="Externa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wolfram.com/training/courses/hpc021.html"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itunes.apple.com/in/itunes-u/programming-massively-parallel/id384233322?mt=10" TargetMode="Externa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hyperlink" Target="https://www.codeproject.com/Articles/513265/GPU-Computing-Using-CUDA-Eclipse-and-Java-with-JCu" TargetMode="Externa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www.codeproject.com/Articles/513265/GPU-Computing-Using-CUDA-Eclipse-and-Java-with-JCu" TargetMode="Externa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handsonopencl.github.io/" TargetMode="Externa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www.class-central.com/course/coursera-heterogeneous-parallel-programming-427"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QA483lIvL-4" TargetMode="Externa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 Id="rId5" Type="http://schemas.openxmlformats.org/officeDocument/2006/relationships/image" Target="../media/image30.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pp.teamweek.com/#pp/um7Hk_fVHIP9ezSn-96o3xp0WBkjr0_h" TargetMode="External"/><Relationship Id="rId1" Type="http://schemas.openxmlformats.org/officeDocument/2006/relationships/slideLayout" Target="../slideLayouts/slideLayout26.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nvidia.com/cuda-downloads" TargetMode="External"/><Relationship Id="rId2" Type="http://schemas.openxmlformats.org/officeDocument/2006/relationships/hyperlink" Target="https://developer.nvidia.com/educators/existing-courses" TargetMode="External"/><Relationship Id="rId1" Type="http://schemas.openxmlformats.org/officeDocument/2006/relationships/slideLayout" Target="../slideLayouts/slideLayout12.xml"/><Relationship Id="rId6" Type="http://schemas.openxmlformats.org/officeDocument/2006/relationships/hyperlink" Target="https://developer.nvidia.com/" TargetMode="External"/><Relationship Id="rId5" Type="http://schemas.openxmlformats.org/officeDocument/2006/relationships/hyperlink" Target="https://developer.nvidia.com/nsight-eclipse-edition" TargetMode="External"/><Relationship Id="rId4" Type="http://schemas.openxmlformats.org/officeDocument/2006/relationships/hyperlink" Target="http://www.jcuda.org/" TargetMode="External"/></Relationships>
</file>

<file path=ppt/slides/_rels/slide31.xml.rels><?xml version="1.0" encoding="UTF-8" standalone="yes"?>
<Relationships xmlns="http://schemas.openxmlformats.org/package/2006/relationships"><Relationship Id="rId2" Type="http://schemas.openxmlformats.org/officeDocument/2006/relationships/hyperlink" Target="https://www.microsoft.com/es-es/p/visual-studio-professional-2017/dg7gmgf0dst5" TargetMode="Externa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hyperlink" Target="http://developer.amd.com/wordpress/media/2013/12/AMD_OpenCL_Programming_User_Guide2.pdf" TargetMode="External"/><Relationship Id="rId2" Type="http://schemas.openxmlformats.org/officeDocument/2006/relationships/hyperlink" Target="https://github.com/GPUOpen-LibrariesAndSDKs/OCL-SDK/releases" TargetMode="External"/><Relationship Id="rId1" Type="http://schemas.openxmlformats.org/officeDocument/2006/relationships/slideLayout" Target="../slideLayouts/slideLayout12.xml"/><Relationship Id="rId5" Type="http://schemas.openxmlformats.org/officeDocument/2006/relationships/hyperlink" Target="https://developer.amd.com/tools-and-sdks/" TargetMode="External"/><Relationship Id="rId4" Type="http://schemas.openxmlformats.org/officeDocument/2006/relationships/hyperlink" Target="https://community.amd.com/community/devgurus/opencl"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marketplace.visualstudio.com/items?itemName=galarius.vscode-opencl" TargetMode="External"/><Relationship Id="rId2" Type="http://schemas.openxmlformats.org/officeDocument/2006/relationships/hyperlink" Target="https://www.microsoft.com/es-es/p/visual-studio-professional-2017/dg7gmgf0dst5" TargetMode="Externa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openaccess.uoc.edu/webapps/o2/bitstream/10609/23827/2/Manual_Instalaci%C3%B3n_CUDA.pdfv"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developer.amd.com/wordpress/media/2013/12/AMD_OpenCL_Programming_User_Guide2.pdf"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exabyteinformatica.com/uoc/Informatica/Arquitecturas_de_computadores_avanzadas/Arquitecturas_de_computadores_avanzadas_(Modulo_5).pdf"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link.springer.com/chapter/10.1007/978-3-540-89740-8_1"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5241035" y="2146699"/>
            <a:ext cx="12678185" cy="3018105"/>
          </a:xfrm>
        </p:spPr>
        <p:txBody>
          <a:bodyPr>
            <a:normAutofit/>
          </a:bodyPr>
          <a:lstStyle/>
          <a:p>
            <a:r>
              <a:rPr lang="en-US">
                <a:solidFill>
                  <a:schemeClr val="accent1"/>
                </a:solidFill>
              </a:rPr>
              <a:t>Scientific Cards</a:t>
            </a:r>
            <a:br>
              <a:rPr lang="en-US"/>
            </a:br>
            <a:r>
              <a:rPr lang="en-US" sz="8800" b="1"/>
              <a:t>testing and developing</a:t>
            </a:r>
            <a:endParaRPr lang="es-ES" sz="8800"/>
          </a:p>
        </p:txBody>
      </p:sp>
      <p:sp>
        <p:nvSpPr>
          <p:cNvPr id="3" name="サブタイトル 2"/>
          <p:cNvSpPr>
            <a:spLocks noGrp="1"/>
          </p:cNvSpPr>
          <p:nvPr>
            <p:ph type="subTitle" idx="1"/>
          </p:nvPr>
        </p:nvSpPr>
        <p:spPr>
          <a:xfrm>
            <a:off x="5758830" y="6439644"/>
            <a:ext cx="10153128" cy="3380089"/>
          </a:xfrm>
        </p:spPr>
        <p:txBody>
          <a:bodyPr vert="horz" lIns="163275" tIns="81638" rIns="163275" bIns="81638" rtlCol="0" anchor="t">
            <a:normAutofit/>
          </a:bodyPr>
          <a:lstStyle/>
          <a:p>
            <a:r>
              <a:rPr lang="en-US">
                <a:latin typeface="Aleo-LightItalic"/>
              </a:rPr>
              <a:t>Borja </a:t>
            </a:r>
            <a:r>
              <a:rPr lang="en-US" err="1">
                <a:latin typeface="Aleo-LightItalic"/>
              </a:rPr>
              <a:t>Ordóñez</a:t>
            </a:r>
            <a:r>
              <a:rPr lang="en-US">
                <a:latin typeface="Aleo-LightItalic"/>
              </a:rPr>
              <a:t> Bello </a:t>
            </a:r>
            <a:endParaRPr lang="es-ES"/>
          </a:p>
          <a:p>
            <a:r>
              <a:rPr lang="en-US">
                <a:latin typeface="Aleo-LightItalic"/>
              </a:rPr>
              <a:t>Javier Luque Moreno </a:t>
            </a:r>
            <a:endParaRPr lang="en-US"/>
          </a:p>
          <a:p>
            <a:r>
              <a:rPr lang="en-US">
                <a:latin typeface="Aleo-LightItalic"/>
              </a:rPr>
              <a:t>Adrián López Godoy </a:t>
            </a:r>
            <a:endParaRPr lang="en-US"/>
          </a:p>
          <a:p>
            <a:r>
              <a:rPr lang="en-US">
                <a:latin typeface="Aleo-LightItalic"/>
              </a:rPr>
              <a:t>Daniel Calin </a:t>
            </a:r>
            <a:r>
              <a:rPr lang="en-US" err="1">
                <a:latin typeface="Aleo-LightItalic"/>
              </a:rPr>
              <a:t>Stanus</a:t>
            </a:r>
            <a:r>
              <a:rPr lang="en-US">
                <a:latin typeface="Aleo-LightItalic"/>
              </a:rPr>
              <a:t> </a:t>
            </a:r>
            <a:endParaRPr lang="es-ES" err="1"/>
          </a:p>
          <a:p>
            <a:r>
              <a:rPr lang="en-US">
                <a:latin typeface="Aleo-LightItalic"/>
              </a:rPr>
              <a:t>Ignacio Burgos </a:t>
            </a:r>
            <a:r>
              <a:rPr lang="en-US" err="1">
                <a:latin typeface="Aleo-LightItalic"/>
              </a:rPr>
              <a:t>Lucha</a:t>
            </a:r>
            <a:endParaRPr lang="es-ES"/>
          </a:p>
          <a:p>
            <a:endParaRPr lang="en-US"/>
          </a:p>
        </p:txBody>
      </p:sp>
    </p:spTree>
    <p:extLst>
      <p:ext uri="{BB962C8B-B14F-4D97-AF65-F5344CB8AC3E}">
        <p14:creationId xmlns:p14="http://schemas.microsoft.com/office/powerpoint/2010/main" val="1256783134"/>
      </p:ext>
    </p:extLst>
  </p:cSld>
  <p:clrMapOvr>
    <a:masterClrMapping/>
  </p:clrMapOvr>
  <mc:AlternateContent xmlns:mc="http://schemas.openxmlformats.org/markup-compatibility/2006" xmlns:p14="http://schemas.microsoft.com/office/powerpoint/2010/main">
    <mc:Choice Requires="p14">
      <p:transition spd="med" p14:dur="700" advTm="5602">
        <p:fade/>
      </p:transition>
    </mc:Choice>
    <mc:Fallback xmlns="">
      <p:transition spd="med" advTm="5602">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BB90CB-66B6-4D33-B5AE-3A5A265E84AE}"/>
              </a:ext>
            </a:extLst>
          </p:cNvPr>
          <p:cNvSpPr>
            <a:spLocks noGrp="1"/>
          </p:cNvSpPr>
          <p:nvPr>
            <p:ph type="title"/>
          </p:nvPr>
        </p:nvSpPr>
        <p:spPr/>
        <p:txBody>
          <a:bodyPr/>
          <a:lstStyle/>
          <a:p>
            <a:r>
              <a:rPr lang="es-ES" sz="5400">
                <a:solidFill>
                  <a:schemeClr val="accent1"/>
                </a:solidFill>
              </a:rPr>
              <a:t>2.</a:t>
            </a:r>
            <a:r>
              <a:rPr lang="es-ES" sz="5400"/>
              <a:t> </a:t>
            </a:r>
            <a:r>
              <a:rPr lang="en-US" sz="5400">
                <a:solidFill>
                  <a:schemeClr val="accent1"/>
                </a:solidFill>
              </a:rPr>
              <a:t>Fuentes de </a:t>
            </a:r>
            <a:r>
              <a:rPr lang="en-US" sz="5400" err="1">
                <a:solidFill>
                  <a:schemeClr val="accent1"/>
                </a:solidFill>
              </a:rPr>
              <a:t>información</a:t>
            </a:r>
            <a:r>
              <a:rPr lang="en-US" sz="5400">
                <a:solidFill>
                  <a:schemeClr val="accent1"/>
                </a:solidFill>
              </a:rPr>
              <a:t>: </a:t>
            </a:r>
            <a:r>
              <a:rPr lang="en-US" sz="5400" err="1">
                <a:solidFill>
                  <a:schemeClr val="accent1"/>
                </a:solidFill>
              </a:rPr>
              <a:t>documentos</a:t>
            </a:r>
            <a:endParaRPr lang="es-ES" sz="5400" err="1">
              <a:solidFill>
                <a:schemeClr val="accent1"/>
              </a:solidFill>
            </a:endParaRPr>
          </a:p>
        </p:txBody>
      </p:sp>
      <p:sp>
        <p:nvSpPr>
          <p:cNvPr id="3" name="Marcador de número de diapositiva 2">
            <a:extLst>
              <a:ext uri="{FF2B5EF4-FFF2-40B4-BE49-F238E27FC236}">
                <a16:creationId xmlns:a16="http://schemas.microsoft.com/office/drawing/2014/main" id="{839AA2BB-CEB7-4334-9F1E-7BF60162E17D}"/>
              </a:ext>
            </a:extLst>
          </p:cNvPr>
          <p:cNvSpPr>
            <a:spLocks noGrp="1"/>
          </p:cNvSpPr>
          <p:nvPr>
            <p:ph type="sldNum" sz="quarter" idx="12"/>
          </p:nvPr>
        </p:nvSpPr>
        <p:spPr/>
        <p:txBody>
          <a:bodyPr/>
          <a:lstStyle/>
          <a:p>
            <a:r>
              <a:rPr lang="en-US"/>
              <a:t>SLIDE </a:t>
            </a:r>
            <a:fld id="{D97FAD88-CD89-445B-80D2-D1F46C853675}" type="slidenum">
              <a:rPr lang="en-US" smtClean="0"/>
              <a:pPr/>
              <a:t>10</a:t>
            </a:fld>
            <a:endParaRPr lang="en-US"/>
          </a:p>
        </p:txBody>
      </p:sp>
      <p:sp>
        <p:nvSpPr>
          <p:cNvPr id="4" name="Subtítulo 3">
            <a:extLst>
              <a:ext uri="{FF2B5EF4-FFF2-40B4-BE49-F238E27FC236}">
                <a16:creationId xmlns:a16="http://schemas.microsoft.com/office/drawing/2014/main" id="{D61E79ED-2745-4735-9429-9695682393E0}"/>
              </a:ext>
            </a:extLst>
          </p:cNvPr>
          <p:cNvSpPr>
            <a:spLocks noGrp="1"/>
          </p:cNvSpPr>
          <p:nvPr>
            <p:ph type="subTitle" idx="1"/>
          </p:nvPr>
        </p:nvSpPr>
        <p:spPr/>
        <p:txBody>
          <a:bodyPr vert="horz" lIns="163275" tIns="81638" rIns="163275" bIns="81638" rtlCol="0" anchor="t">
            <a:noAutofit/>
          </a:bodyPr>
          <a:lstStyle/>
          <a:p>
            <a:r>
              <a:rPr lang="es-ES">
                <a:solidFill>
                  <a:schemeClr val="bg1">
                    <a:lumMod val="50000"/>
                  </a:schemeClr>
                </a:solidFill>
                <a:latin typeface="Aleo-LightItalic"/>
              </a:rPr>
              <a:t>2.2. Fuentes sobre CUDA</a:t>
            </a:r>
            <a:endParaRPr lang="es-ES">
              <a:solidFill>
                <a:schemeClr val="bg1">
                  <a:lumMod val="50000"/>
                </a:schemeClr>
              </a:solidFill>
            </a:endParaRPr>
          </a:p>
        </p:txBody>
      </p:sp>
      <p:sp>
        <p:nvSpPr>
          <p:cNvPr id="5" name="Marcador de pie de página 4">
            <a:extLst>
              <a:ext uri="{FF2B5EF4-FFF2-40B4-BE49-F238E27FC236}">
                <a16:creationId xmlns:a16="http://schemas.microsoft.com/office/drawing/2014/main" id="{C2AD7CE3-4E87-4078-9805-254DEB44A83B}"/>
              </a:ext>
            </a:extLst>
          </p:cNvPr>
          <p:cNvSpPr>
            <a:spLocks noGrp="1"/>
          </p:cNvSpPr>
          <p:nvPr>
            <p:ph type="ftr" sz="quarter" idx="11"/>
          </p:nvPr>
        </p:nvSpPr>
        <p:spPr/>
        <p:txBody>
          <a:bodyPr/>
          <a:lstStyle/>
          <a:p>
            <a:r>
              <a:rPr lang="en-US"/>
              <a:t>The Power of PowerPoint</a:t>
            </a:r>
          </a:p>
        </p:txBody>
      </p:sp>
      <p:sp>
        <p:nvSpPr>
          <p:cNvPr id="8" name="テキスト プレースホルダー 9">
            <a:extLst>
              <a:ext uri="{FF2B5EF4-FFF2-40B4-BE49-F238E27FC236}">
                <a16:creationId xmlns:a16="http://schemas.microsoft.com/office/drawing/2014/main" id="{E5CB770B-FAE6-4C30-A6AA-EFD882B52075}"/>
              </a:ext>
            </a:extLst>
          </p:cNvPr>
          <p:cNvSpPr>
            <a:spLocks noGrp="1"/>
          </p:cNvSpPr>
          <p:nvPr/>
        </p:nvSpPr>
        <p:spPr>
          <a:xfrm>
            <a:off x="7335018" y="4631663"/>
            <a:ext cx="10129571" cy="2412678"/>
          </a:xfrm>
          <a:prstGeom prst="rect">
            <a:avLst/>
          </a:prstGeom>
        </p:spPr>
        <p:txBody>
          <a:bodyPr vert="horz" lIns="163275" tIns="81638" rIns="163275" bIns="81638" rtlCol="0" anchor="ctr">
            <a:normAutofit/>
          </a:bodyPr>
          <a:lstStyle>
            <a:lvl1pPr marL="0" indent="0" algn="ctr" defTabSz="1632753" rtl="0" eaLnBrk="1" latinLnBrk="0" hangingPunct="1">
              <a:spcBef>
                <a:spcPct val="20000"/>
              </a:spcBef>
              <a:buFontTx/>
              <a:buNone/>
              <a:defRPr sz="4400" kern="1200" baseline="0">
                <a:solidFill>
                  <a:schemeClr val="tx1"/>
                </a:solidFill>
                <a:latin typeface="Aleo-BoldItalic"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lang="en-US">
                <a:latin typeface="Aleo-BoldItalic"/>
                <a:hlinkClick r:id="rId2"/>
              </a:rPr>
              <a:t>https://computing.llnl.gov/tutorials/dataheroes/GPUParallelProgramming.pdf</a:t>
            </a:r>
            <a:r>
              <a:rPr lang="en-US">
                <a:latin typeface="Aleo-BoldItalic"/>
              </a:rPr>
              <a:t> </a:t>
            </a:r>
            <a:endParaRPr lang="es-ES"/>
          </a:p>
        </p:txBody>
      </p:sp>
      <p:pic>
        <p:nvPicPr>
          <p:cNvPr id="10" name="Imagen 10">
            <a:extLst>
              <a:ext uri="{FF2B5EF4-FFF2-40B4-BE49-F238E27FC236}">
                <a16:creationId xmlns:a16="http://schemas.microsoft.com/office/drawing/2014/main" id="{2E87B201-4F99-4DCD-A0DD-631F44FBC482}"/>
              </a:ext>
            </a:extLst>
          </p:cNvPr>
          <p:cNvPicPr>
            <a:picLocks noChangeAspect="1"/>
          </p:cNvPicPr>
          <p:nvPr/>
        </p:nvPicPr>
        <p:blipFill>
          <a:blip r:embed="rId3"/>
          <a:stretch>
            <a:fillRect/>
          </a:stretch>
        </p:blipFill>
        <p:spPr>
          <a:xfrm>
            <a:off x="433390" y="4770827"/>
            <a:ext cx="5419578" cy="2128342"/>
          </a:xfrm>
          <a:prstGeom prst="rect">
            <a:avLst/>
          </a:prstGeom>
        </p:spPr>
      </p:pic>
    </p:spTree>
    <p:extLst>
      <p:ext uri="{BB962C8B-B14F-4D97-AF65-F5344CB8AC3E}">
        <p14:creationId xmlns:p14="http://schemas.microsoft.com/office/powerpoint/2010/main" val="236612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BB90CB-66B6-4D33-B5AE-3A5A265E84AE}"/>
              </a:ext>
            </a:extLst>
          </p:cNvPr>
          <p:cNvSpPr>
            <a:spLocks noGrp="1"/>
          </p:cNvSpPr>
          <p:nvPr>
            <p:ph type="title"/>
          </p:nvPr>
        </p:nvSpPr>
        <p:spPr/>
        <p:txBody>
          <a:bodyPr/>
          <a:lstStyle/>
          <a:p>
            <a:r>
              <a:rPr lang="es-ES" sz="5400">
                <a:solidFill>
                  <a:schemeClr val="accent1"/>
                </a:solidFill>
              </a:rPr>
              <a:t>2.</a:t>
            </a:r>
            <a:r>
              <a:rPr lang="es-ES" sz="5400"/>
              <a:t> </a:t>
            </a:r>
            <a:r>
              <a:rPr lang="en-US" sz="5400">
                <a:solidFill>
                  <a:schemeClr val="accent1"/>
                </a:solidFill>
              </a:rPr>
              <a:t>Fuentes de </a:t>
            </a:r>
            <a:r>
              <a:rPr lang="en-US" sz="5400" err="1">
                <a:solidFill>
                  <a:schemeClr val="accent1"/>
                </a:solidFill>
              </a:rPr>
              <a:t>información</a:t>
            </a:r>
            <a:r>
              <a:rPr lang="en-US" sz="5400">
                <a:solidFill>
                  <a:schemeClr val="accent1"/>
                </a:solidFill>
              </a:rPr>
              <a:t>: </a:t>
            </a:r>
            <a:r>
              <a:rPr lang="en-US" sz="5400" err="1">
                <a:solidFill>
                  <a:schemeClr val="accent1"/>
                </a:solidFill>
              </a:rPr>
              <a:t>documentos</a:t>
            </a:r>
            <a:endParaRPr lang="es-ES" sz="5400" err="1">
              <a:solidFill>
                <a:schemeClr val="accent1"/>
              </a:solidFill>
            </a:endParaRPr>
          </a:p>
        </p:txBody>
      </p:sp>
      <p:sp>
        <p:nvSpPr>
          <p:cNvPr id="3" name="Marcador de número de diapositiva 2">
            <a:extLst>
              <a:ext uri="{FF2B5EF4-FFF2-40B4-BE49-F238E27FC236}">
                <a16:creationId xmlns:a16="http://schemas.microsoft.com/office/drawing/2014/main" id="{839AA2BB-CEB7-4334-9F1E-7BF60162E17D}"/>
              </a:ext>
            </a:extLst>
          </p:cNvPr>
          <p:cNvSpPr>
            <a:spLocks noGrp="1"/>
          </p:cNvSpPr>
          <p:nvPr>
            <p:ph type="sldNum" sz="quarter" idx="12"/>
          </p:nvPr>
        </p:nvSpPr>
        <p:spPr/>
        <p:txBody>
          <a:bodyPr/>
          <a:lstStyle/>
          <a:p>
            <a:r>
              <a:rPr lang="en-US"/>
              <a:t>SLIDE </a:t>
            </a:r>
            <a:fld id="{D97FAD88-CD89-445B-80D2-D1F46C853675}" type="slidenum">
              <a:rPr lang="en-US" smtClean="0"/>
              <a:pPr/>
              <a:t>11</a:t>
            </a:fld>
            <a:endParaRPr lang="en-US"/>
          </a:p>
        </p:txBody>
      </p:sp>
      <p:sp>
        <p:nvSpPr>
          <p:cNvPr id="4" name="Subtítulo 3">
            <a:extLst>
              <a:ext uri="{FF2B5EF4-FFF2-40B4-BE49-F238E27FC236}">
                <a16:creationId xmlns:a16="http://schemas.microsoft.com/office/drawing/2014/main" id="{D61E79ED-2745-4735-9429-9695682393E0}"/>
              </a:ext>
            </a:extLst>
          </p:cNvPr>
          <p:cNvSpPr>
            <a:spLocks noGrp="1"/>
          </p:cNvSpPr>
          <p:nvPr>
            <p:ph type="subTitle" idx="1"/>
          </p:nvPr>
        </p:nvSpPr>
        <p:spPr/>
        <p:txBody>
          <a:bodyPr vert="horz" lIns="163275" tIns="81638" rIns="163275" bIns="81638" rtlCol="0" anchor="t">
            <a:noAutofit/>
          </a:bodyPr>
          <a:lstStyle/>
          <a:p>
            <a:r>
              <a:rPr lang="es-ES">
                <a:solidFill>
                  <a:schemeClr val="bg1">
                    <a:lumMod val="50000"/>
                  </a:schemeClr>
                </a:solidFill>
                <a:latin typeface="Aleo-LightItalic"/>
              </a:rPr>
              <a:t>2.2. Fuentes sobre CUDA</a:t>
            </a:r>
          </a:p>
        </p:txBody>
      </p:sp>
      <p:sp>
        <p:nvSpPr>
          <p:cNvPr id="5" name="Marcador de pie de página 4">
            <a:extLst>
              <a:ext uri="{FF2B5EF4-FFF2-40B4-BE49-F238E27FC236}">
                <a16:creationId xmlns:a16="http://schemas.microsoft.com/office/drawing/2014/main" id="{C2AD7CE3-4E87-4078-9805-254DEB44A83B}"/>
              </a:ext>
            </a:extLst>
          </p:cNvPr>
          <p:cNvSpPr>
            <a:spLocks noGrp="1"/>
          </p:cNvSpPr>
          <p:nvPr>
            <p:ph type="ftr" sz="quarter" idx="11"/>
          </p:nvPr>
        </p:nvSpPr>
        <p:spPr/>
        <p:txBody>
          <a:bodyPr/>
          <a:lstStyle/>
          <a:p>
            <a:r>
              <a:rPr lang="en-US"/>
              <a:t>The Power of PowerPoint</a:t>
            </a:r>
          </a:p>
        </p:txBody>
      </p:sp>
      <p:sp>
        <p:nvSpPr>
          <p:cNvPr id="8" name="テキスト プレースホルダー 9">
            <a:extLst>
              <a:ext uri="{FF2B5EF4-FFF2-40B4-BE49-F238E27FC236}">
                <a16:creationId xmlns:a16="http://schemas.microsoft.com/office/drawing/2014/main" id="{E5CB770B-FAE6-4C30-A6AA-EFD882B52075}"/>
              </a:ext>
            </a:extLst>
          </p:cNvPr>
          <p:cNvSpPr>
            <a:spLocks noGrp="1"/>
          </p:cNvSpPr>
          <p:nvPr/>
        </p:nvSpPr>
        <p:spPr>
          <a:xfrm>
            <a:off x="7335018" y="4631663"/>
            <a:ext cx="10129571" cy="2412678"/>
          </a:xfrm>
          <a:prstGeom prst="rect">
            <a:avLst/>
          </a:prstGeom>
        </p:spPr>
        <p:txBody>
          <a:bodyPr vert="horz" lIns="163275" tIns="81638" rIns="163275" bIns="81638" rtlCol="0" anchor="ctr">
            <a:normAutofit/>
          </a:bodyPr>
          <a:lstStyle>
            <a:lvl1pPr marL="0" indent="0" algn="ctr" defTabSz="1632753" rtl="0" eaLnBrk="1" latinLnBrk="0" hangingPunct="1">
              <a:spcBef>
                <a:spcPct val="20000"/>
              </a:spcBef>
              <a:buFontTx/>
              <a:buNone/>
              <a:defRPr sz="4400" kern="1200" baseline="0">
                <a:solidFill>
                  <a:schemeClr val="tx1"/>
                </a:solidFill>
                <a:latin typeface="Aleo-BoldItalic"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lang="en-US">
                <a:latin typeface="Aleo-BoldItalic"/>
                <a:hlinkClick r:id="rId2"/>
              </a:rPr>
              <a:t>https://www.iit.comillas.edu/pfc/resumenes/4dee5b199a840.pdf</a:t>
            </a:r>
            <a:r>
              <a:rPr lang="en-US">
                <a:latin typeface="Aleo-BoldItalic"/>
              </a:rPr>
              <a:t> </a:t>
            </a:r>
            <a:endParaRPr lang="es-ES"/>
          </a:p>
        </p:txBody>
      </p:sp>
      <p:pic>
        <p:nvPicPr>
          <p:cNvPr id="6" name="Imagen 6">
            <a:extLst>
              <a:ext uri="{FF2B5EF4-FFF2-40B4-BE49-F238E27FC236}">
                <a16:creationId xmlns:a16="http://schemas.microsoft.com/office/drawing/2014/main" id="{1E052F9E-C882-49BC-AA20-4E5064EE0541}"/>
              </a:ext>
            </a:extLst>
          </p:cNvPr>
          <p:cNvPicPr>
            <a:picLocks noChangeAspect="1"/>
          </p:cNvPicPr>
          <p:nvPr/>
        </p:nvPicPr>
        <p:blipFill>
          <a:blip r:embed="rId3"/>
          <a:stretch>
            <a:fillRect/>
          </a:stretch>
        </p:blipFill>
        <p:spPr>
          <a:xfrm>
            <a:off x="511137" y="4502041"/>
            <a:ext cx="6165962" cy="2665914"/>
          </a:xfrm>
          <a:prstGeom prst="rect">
            <a:avLst/>
          </a:prstGeom>
        </p:spPr>
      </p:pic>
    </p:spTree>
    <p:extLst>
      <p:ext uri="{BB962C8B-B14F-4D97-AF65-F5344CB8AC3E}">
        <p14:creationId xmlns:p14="http://schemas.microsoft.com/office/powerpoint/2010/main" val="1975103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28FA2-D494-41ED-AA07-0B2F9DC9E231}"/>
              </a:ext>
            </a:extLst>
          </p:cNvPr>
          <p:cNvSpPr>
            <a:spLocks noGrp="1"/>
          </p:cNvSpPr>
          <p:nvPr>
            <p:ph type="title"/>
          </p:nvPr>
        </p:nvSpPr>
        <p:spPr/>
        <p:txBody>
          <a:bodyPr/>
          <a:lstStyle/>
          <a:p>
            <a:r>
              <a:rPr lang="en-US" sz="4800">
                <a:solidFill>
                  <a:schemeClr val="accent1"/>
                </a:solidFill>
              </a:rPr>
              <a:t>3. Fuentes de </a:t>
            </a:r>
            <a:r>
              <a:rPr lang="en-US" sz="4800" err="1">
                <a:solidFill>
                  <a:schemeClr val="accent1"/>
                </a:solidFill>
              </a:rPr>
              <a:t>información</a:t>
            </a:r>
            <a:r>
              <a:rPr lang="en-US" sz="4800">
                <a:solidFill>
                  <a:schemeClr val="accent1"/>
                </a:solidFill>
              </a:rPr>
              <a:t>: </a:t>
            </a:r>
            <a:r>
              <a:rPr lang="en-US" sz="4800" b="1" err="1">
                <a:solidFill>
                  <a:schemeClr val="accent1"/>
                </a:solidFill>
              </a:rPr>
              <a:t>cursos</a:t>
            </a:r>
            <a:r>
              <a:rPr lang="en-US" sz="4800" b="1">
                <a:solidFill>
                  <a:schemeClr val="accent1"/>
                </a:solidFill>
              </a:rPr>
              <a:t> no </a:t>
            </a:r>
            <a:r>
              <a:rPr lang="en-US" sz="4800" b="1" err="1">
                <a:solidFill>
                  <a:schemeClr val="accent1"/>
                </a:solidFill>
              </a:rPr>
              <a:t>gratuitos</a:t>
            </a:r>
            <a:r>
              <a:rPr lang="en-US" sz="4800">
                <a:solidFill>
                  <a:schemeClr val="accent1"/>
                </a:solidFill>
              </a:rPr>
              <a:t> </a:t>
            </a:r>
            <a:endParaRPr lang="es-ES" sz="4800">
              <a:solidFill>
                <a:schemeClr val="accent1"/>
              </a:solidFill>
            </a:endParaRPr>
          </a:p>
        </p:txBody>
      </p:sp>
      <p:sp>
        <p:nvSpPr>
          <p:cNvPr id="3" name="Marcador de número de diapositiva 2">
            <a:extLst>
              <a:ext uri="{FF2B5EF4-FFF2-40B4-BE49-F238E27FC236}">
                <a16:creationId xmlns:a16="http://schemas.microsoft.com/office/drawing/2014/main" id="{08F24399-CD54-4A86-8630-9D9724EC0785}"/>
              </a:ext>
            </a:extLst>
          </p:cNvPr>
          <p:cNvSpPr>
            <a:spLocks noGrp="1"/>
          </p:cNvSpPr>
          <p:nvPr>
            <p:ph type="sldNum" sz="quarter" idx="12"/>
          </p:nvPr>
        </p:nvSpPr>
        <p:spPr/>
        <p:txBody>
          <a:bodyPr/>
          <a:lstStyle/>
          <a:p>
            <a:r>
              <a:rPr lang="en-US"/>
              <a:t>SLIDE </a:t>
            </a:r>
            <a:fld id="{D97FAD88-CD89-445B-80D2-D1F46C853675}" type="slidenum">
              <a:rPr lang="en-US" smtClean="0"/>
              <a:pPr/>
              <a:t>12</a:t>
            </a:fld>
            <a:endParaRPr lang="en-US"/>
          </a:p>
        </p:txBody>
      </p:sp>
      <p:sp>
        <p:nvSpPr>
          <p:cNvPr id="4" name="Subtítulo 3">
            <a:extLst>
              <a:ext uri="{FF2B5EF4-FFF2-40B4-BE49-F238E27FC236}">
                <a16:creationId xmlns:a16="http://schemas.microsoft.com/office/drawing/2014/main" id="{2C943F10-8217-4B69-840C-08C19D70F790}"/>
              </a:ext>
            </a:extLst>
          </p:cNvPr>
          <p:cNvSpPr>
            <a:spLocks noGrp="1"/>
          </p:cNvSpPr>
          <p:nvPr>
            <p:ph type="subTitle" idx="1"/>
          </p:nvPr>
        </p:nvSpPr>
        <p:spPr/>
        <p:txBody>
          <a:bodyPr vert="horz" lIns="163275" tIns="81638" rIns="163275" bIns="81638" rtlCol="0" anchor="t">
            <a:noAutofit/>
          </a:bodyPr>
          <a:lstStyle/>
          <a:p>
            <a:r>
              <a:rPr lang="es-ES">
                <a:solidFill>
                  <a:schemeClr val="bg1">
                    <a:lumMod val="50000"/>
                  </a:schemeClr>
                </a:solidFill>
                <a:latin typeface="Aleo-LightItalic"/>
              </a:rPr>
              <a:t>3.1. Tecnología general </a:t>
            </a:r>
            <a:endParaRPr lang="es-ES">
              <a:solidFill>
                <a:schemeClr val="bg1">
                  <a:lumMod val="50000"/>
                </a:schemeClr>
              </a:solidFill>
            </a:endParaRPr>
          </a:p>
        </p:txBody>
      </p:sp>
      <p:sp>
        <p:nvSpPr>
          <p:cNvPr id="5" name="Marcador de pie de página 4">
            <a:extLst>
              <a:ext uri="{FF2B5EF4-FFF2-40B4-BE49-F238E27FC236}">
                <a16:creationId xmlns:a16="http://schemas.microsoft.com/office/drawing/2014/main" id="{3C35E059-4B10-43E4-9BEA-23CDCB97EDCD}"/>
              </a:ext>
            </a:extLst>
          </p:cNvPr>
          <p:cNvSpPr>
            <a:spLocks noGrp="1"/>
          </p:cNvSpPr>
          <p:nvPr>
            <p:ph type="ftr" sz="quarter" idx="11"/>
          </p:nvPr>
        </p:nvSpPr>
        <p:spPr/>
        <p:txBody>
          <a:bodyPr/>
          <a:lstStyle/>
          <a:p>
            <a:r>
              <a:rPr lang="en-US"/>
              <a:t>The Power of PowerPoint</a:t>
            </a:r>
          </a:p>
        </p:txBody>
      </p:sp>
      <p:sp>
        <p:nvSpPr>
          <p:cNvPr id="9" name="テキスト プレースホルダー 9">
            <a:extLst>
              <a:ext uri="{FF2B5EF4-FFF2-40B4-BE49-F238E27FC236}">
                <a16:creationId xmlns:a16="http://schemas.microsoft.com/office/drawing/2014/main" id="{4D4136FC-1961-4C1B-93CB-7F0D76BB3EA7}"/>
              </a:ext>
            </a:extLst>
          </p:cNvPr>
          <p:cNvSpPr>
            <a:spLocks noGrp="1"/>
          </p:cNvSpPr>
          <p:nvPr/>
        </p:nvSpPr>
        <p:spPr>
          <a:xfrm>
            <a:off x="7335018" y="4631663"/>
            <a:ext cx="10129571" cy="2412678"/>
          </a:xfrm>
          <a:prstGeom prst="rect">
            <a:avLst/>
          </a:prstGeom>
        </p:spPr>
        <p:txBody>
          <a:bodyPr vert="horz" lIns="163275" tIns="81638" rIns="163275" bIns="81638" rtlCol="0" anchor="ctr">
            <a:normAutofit/>
          </a:bodyPr>
          <a:lstStyle>
            <a:lvl1pPr marL="0" indent="0" algn="ctr" defTabSz="1632753" rtl="0" eaLnBrk="1" latinLnBrk="0" hangingPunct="1">
              <a:spcBef>
                <a:spcPct val="20000"/>
              </a:spcBef>
              <a:buFontTx/>
              <a:buNone/>
              <a:defRPr sz="4400" kern="1200" baseline="0">
                <a:solidFill>
                  <a:schemeClr val="tx1"/>
                </a:solidFill>
                <a:latin typeface="Aleo-BoldItalic"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lang="en-US">
                <a:latin typeface="Aleo-BoldItalic"/>
                <a:hlinkClick r:id="rId2"/>
              </a:rPr>
              <a:t>https://www.nobleprog.es/cc/cudaprog</a:t>
            </a:r>
            <a:r>
              <a:rPr lang="en-US">
                <a:latin typeface="Aleo-BoldItalic"/>
              </a:rPr>
              <a:t> </a:t>
            </a:r>
            <a:endParaRPr lang="es-ES"/>
          </a:p>
        </p:txBody>
      </p:sp>
      <p:pic>
        <p:nvPicPr>
          <p:cNvPr id="10" name="Imagen 10">
            <a:extLst>
              <a:ext uri="{FF2B5EF4-FFF2-40B4-BE49-F238E27FC236}">
                <a16:creationId xmlns:a16="http://schemas.microsoft.com/office/drawing/2014/main" id="{013097C8-E3FB-4680-B609-5D0036D347D6}"/>
              </a:ext>
            </a:extLst>
          </p:cNvPr>
          <p:cNvPicPr>
            <a:picLocks noChangeAspect="1"/>
          </p:cNvPicPr>
          <p:nvPr/>
        </p:nvPicPr>
        <p:blipFill>
          <a:blip r:embed="rId3"/>
          <a:stretch>
            <a:fillRect/>
          </a:stretch>
        </p:blipFill>
        <p:spPr>
          <a:xfrm>
            <a:off x="448940" y="5088310"/>
            <a:ext cx="5715022" cy="1477836"/>
          </a:xfrm>
          <a:prstGeom prst="rect">
            <a:avLst/>
          </a:prstGeom>
        </p:spPr>
      </p:pic>
    </p:spTree>
    <p:extLst>
      <p:ext uri="{BB962C8B-B14F-4D97-AF65-F5344CB8AC3E}">
        <p14:creationId xmlns:p14="http://schemas.microsoft.com/office/powerpoint/2010/main" val="1501319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28FA2-D494-41ED-AA07-0B2F9DC9E231}"/>
              </a:ext>
            </a:extLst>
          </p:cNvPr>
          <p:cNvSpPr>
            <a:spLocks noGrp="1"/>
          </p:cNvSpPr>
          <p:nvPr>
            <p:ph type="title"/>
          </p:nvPr>
        </p:nvSpPr>
        <p:spPr/>
        <p:txBody>
          <a:bodyPr/>
          <a:lstStyle/>
          <a:p>
            <a:r>
              <a:rPr lang="en-US" sz="4800">
                <a:solidFill>
                  <a:schemeClr val="accent1"/>
                </a:solidFill>
              </a:rPr>
              <a:t>3. Fuentes de </a:t>
            </a:r>
            <a:r>
              <a:rPr lang="en-US" sz="4800" err="1">
                <a:solidFill>
                  <a:schemeClr val="accent1"/>
                </a:solidFill>
              </a:rPr>
              <a:t>información</a:t>
            </a:r>
            <a:r>
              <a:rPr lang="en-US" sz="4800">
                <a:solidFill>
                  <a:schemeClr val="accent1"/>
                </a:solidFill>
              </a:rPr>
              <a:t>: </a:t>
            </a:r>
            <a:r>
              <a:rPr lang="en-US" sz="4800" b="1" err="1">
                <a:solidFill>
                  <a:schemeClr val="accent1"/>
                </a:solidFill>
              </a:rPr>
              <a:t>cursos</a:t>
            </a:r>
            <a:r>
              <a:rPr lang="en-US" sz="4800" b="1">
                <a:solidFill>
                  <a:schemeClr val="accent1"/>
                </a:solidFill>
              </a:rPr>
              <a:t> no </a:t>
            </a:r>
            <a:r>
              <a:rPr lang="en-US" sz="4800" b="1" err="1">
                <a:solidFill>
                  <a:schemeClr val="accent1"/>
                </a:solidFill>
              </a:rPr>
              <a:t>gratuitos</a:t>
            </a:r>
            <a:r>
              <a:rPr lang="en-US" sz="4800">
                <a:solidFill>
                  <a:schemeClr val="accent1"/>
                </a:solidFill>
              </a:rPr>
              <a:t> </a:t>
            </a:r>
            <a:endParaRPr lang="es-ES" sz="4800">
              <a:solidFill>
                <a:schemeClr val="accent1"/>
              </a:solidFill>
            </a:endParaRPr>
          </a:p>
        </p:txBody>
      </p:sp>
      <p:sp>
        <p:nvSpPr>
          <p:cNvPr id="3" name="Marcador de número de diapositiva 2">
            <a:extLst>
              <a:ext uri="{FF2B5EF4-FFF2-40B4-BE49-F238E27FC236}">
                <a16:creationId xmlns:a16="http://schemas.microsoft.com/office/drawing/2014/main" id="{08F24399-CD54-4A86-8630-9D9724EC0785}"/>
              </a:ext>
            </a:extLst>
          </p:cNvPr>
          <p:cNvSpPr>
            <a:spLocks noGrp="1"/>
          </p:cNvSpPr>
          <p:nvPr>
            <p:ph type="sldNum" sz="quarter" idx="12"/>
          </p:nvPr>
        </p:nvSpPr>
        <p:spPr/>
        <p:txBody>
          <a:bodyPr/>
          <a:lstStyle/>
          <a:p>
            <a:r>
              <a:rPr lang="en-US"/>
              <a:t>SLIDE </a:t>
            </a:r>
            <a:fld id="{D97FAD88-CD89-445B-80D2-D1F46C853675}" type="slidenum">
              <a:rPr lang="en-US" smtClean="0"/>
              <a:pPr/>
              <a:t>13</a:t>
            </a:fld>
            <a:endParaRPr lang="en-US"/>
          </a:p>
        </p:txBody>
      </p:sp>
      <p:sp>
        <p:nvSpPr>
          <p:cNvPr id="4" name="Subtítulo 3">
            <a:extLst>
              <a:ext uri="{FF2B5EF4-FFF2-40B4-BE49-F238E27FC236}">
                <a16:creationId xmlns:a16="http://schemas.microsoft.com/office/drawing/2014/main" id="{2C943F10-8217-4B69-840C-08C19D70F790}"/>
              </a:ext>
            </a:extLst>
          </p:cNvPr>
          <p:cNvSpPr>
            <a:spLocks noGrp="1"/>
          </p:cNvSpPr>
          <p:nvPr>
            <p:ph type="subTitle" idx="1"/>
          </p:nvPr>
        </p:nvSpPr>
        <p:spPr/>
        <p:txBody>
          <a:bodyPr vert="horz" lIns="163275" tIns="81638" rIns="163275" bIns="81638" rtlCol="0" anchor="t">
            <a:noAutofit/>
          </a:bodyPr>
          <a:lstStyle/>
          <a:p>
            <a:r>
              <a:rPr lang="es-ES">
                <a:solidFill>
                  <a:schemeClr val="bg1">
                    <a:lumMod val="50000"/>
                  </a:schemeClr>
                </a:solidFill>
                <a:latin typeface="Aleo-LightItalic"/>
              </a:rPr>
              <a:t>3.1. Tecnología general </a:t>
            </a:r>
            <a:endParaRPr lang="es-ES">
              <a:solidFill>
                <a:schemeClr val="bg1">
                  <a:lumMod val="50000"/>
                </a:schemeClr>
              </a:solidFill>
            </a:endParaRPr>
          </a:p>
        </p:txBody>
      </p:sp>
      <p:sp>
        <p:nvSpPr>
          <p:cNvPr id="5" name="Marcador de pie de página 4">
            <a:extLst>
              <a:ext uri="{FF2B5EF4-FFF2-40B4-BE49-F238E27FC236}">
                <a16:creationId xmlns:a16="http://schemas.microsoft.com/office/drawing/2014/main" id="{3C35E059-4B10-43E4-9BEA-23CDCB97EDCD}"/>
              </a:ext>
            </a:extLst>
          </p:cNvPr>
          <p:cNvSpPr>
            <a:spLocks noGrp="1"/>
          </p:cNvSpPr>
          <p:nvPr>
            <p:ph type="ftr" sz="quarter" idx="11"/>
          </p:nvPr>
        </p:nvSpPr>
        <p:spPr/>
        <p:txBody>
          <a:bodyPr/>
          <a:lstStyle/>
          <a:p>
            <a:r>
              <a:rPr lang="en-US"/>
              <a:t>The Power of PowerPoint</a:t>
            </a:r>
          </a:p>
        </p:txBody>
      </p:sp>
      <p:sp>
        <p:nvSpPr>
          <p:cNvPr id="9" name="テキスト プレースホルダー 9">
            <a:extLst>
              <a:ext uri="{FF2B5EF4-FFF2-40B4-BE49-F238E27FC236}">
                <a16:creationId xmlns:a16="http://schemas.microsoft.com/office/drawing/2014/main" id="{4D4136FC-1961-4C1B-93CB-7F0D76BB3EA7}"/>
              </a:ext>
            </a:extLst>
          </p:cNvPr>
          <p:cNvSpPr>
            <a:spLocks noGrp="1"/>
          </p:cNvSpPr>
          <p:nvPr/>
        </p:nvSpPr>
        <p:spPr>
          <a:xfrm>
            <a:off x="7335018" y="4631663"/>
            <a:ext cx="10129571" cy="2412678"/>
          </a:xfrm>
          <a:prstGeom prst="rect">
            <a:avLst/>
          </a:prstGeom>
        </p:spPr>
        <p:txBody>
          <a:bodyPr vert="horz" lIns="163275" tIns="81638" rIns="163275" bIns="81638" rtlCol="0" anchor="ctr">
            <a:normAutofit fontScale="77500" lnSpcReduction="20000"/>
          </a:bodyPr>
          <a:lstStyle>
            <a:lvl1pPr marL="0" indent="0" algn="ctr" defTabSz="1632753" rtl="0" eaLnBrk="1" latinLnBrk="0" hangingPunct="1">
              <a:spcBef>
                <a:spcPct val="20000"/>
              </a:spcBef>
              <a:buFontTx/>
              <a:buNone/>
              <a:defRPr sz="4400" kern="1200" baseline="0">
                <a:solidFill>
                  <a:schemeClr val="tx1"/>
                </a:solidFill>
                <a:latin typeface="Aleo-BoldItalic"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lang="en-US">
                <a:latin typeface="Aleo-BoldItalic"/>
                <a:hlinkClick r:id="rId2"/>
              </a:rPr>
              <a:t>https://www.springer.com/la/book/9783319065472</a:t>
            </a:r>
            <a:r>
              <a:rPr lang="en-US">
                <a:latin typeface="Aleo-BoldItalic"/>
              </a:rPr>
              <a:t> </a:t>
            </a:r>
          </a:p>
          <a:p>
            <a:endParaRPr lang="en-US"/>
          </a:p>
          <a:p>
            <a:r>
              <a:rPr lang="en-US">
                <a:latin typeface="Aleo-BoldItalic"/>
                <a:hlinkClick r:id="rId3"/>
              </a:rPr>
              <a:t>https://www.springer.com/la/book/9789812871336</a:t>
            </a:r>
            <a:r>
              <a:rPr lang="en-US">
                <a:latin typeface="Aleo-BoldItalic"/>
              </a:rPr>
              <a:t> </a:t>
            </a:r>
            <a:endParaRPr lang="en-US"/>
          </a:p>
        </p:txBody>
      </p:sp>
      <p:pic>
        <p:nvPicPr>
          <p:cNvPr id="6" name="Imagen 6">
            <a:extLst>
              <a:ext uri="{FF2B5EF4-FFF2-40B4-BE49-F238E27FC236}">
                <a16:creationId xmlns:a16="http://schemas.microsoft.com/office/drawing/2014/main" id="{B17545AA-1777-44D9-8CE4-D3AD2215EFF8}"/>
              </a:ext>
            </a:extLst>
          </p:cNvPr>
          <p:cNvPicPr>
            <a:picLocks noChangeAspect="1"/>
          </p:cNvPicPr>
          <p:nvPr/>
        </p:nvPicPr>
        <p:blipFill>
          <a:blip r:embed="rId4"/>
          <a:stretch>
            <a:fillRect/>
          </a:stretch>
        </p:blipFill>
        <p:spPr>
          <a:xfrm>
            <a:off x="1033564" y="3687945"/>
            <a:ext cx="4296979" cy="4294105"/>
          </a:xfrm>
          <a:prstGeom prst="rect">
            <a:avLst/>
          </a:prstGeom>
        </p:spPr>
      </p:pic>
    </p:spTree>
    <p:extLst>
      <p:ext uri="{BB962C8B-B14F-4D97-AF65-F5344CB8AC3E}">
        <p14:creationId xmlns:p14="http://schemas.microsoft.com/office/powerpoint/2010/main" val="1845514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28FA2-D494-41ED-AA07-0B2F9DC9E231}"/>
              </a:ext>
            </a:extLst>
          </p:cNvPr>
          <p:cNvSpPr>
            <a:spLocks noGrp="1"/>
          </p:cNvSpPr>
          <p:nvPr>
            <p:ph type="title"/>
          </p:nvPr>
        </p:nvSpPr>
        <p:spPr/>
        <p:txBody>
          <a:bodyPr/>
          <a:lstStyle/>
          <a:p>
            <a:r>
              <a:rPr lang="en-US" sz="4800">
                <a:solidFill>
                  <a:schemeClr val="accent1"/>
                </a:solidFill>
              </a:rPr>
              <a:t>3. Fuentes de </a:t>
            </a:r>
            <a:r>
              <a:rPr lang="en-US" sz="4800" err="1">
                <a:solidFill>
                  <a:schemeClr val="accent1"/>
                </a:solidFill>
              </a:rPr>
              <a:t>información</a:t>
            </a:r>
            <a:r>
              <a:rPr lang="en-US" sz="4800">
                <a:solidFill>
                  <a:schemeClr val="accent1"/>
                </a:solidFill>
              </a:rPr>
              <a:t>: </a:t>
            </a:r>
            <a:r>
              <a:rPr lang="en-US" sz="4800" b="1" err="1">
                <a:solidFill>
                  <a:schemeClr val="accent1"/>
                </a:solidFill>
              </a:rPr>
              <a:t>cursos</a:t>
            </a:r>
            <a:r>
              <a:rPr lang="en-US" sz="4800" b="1">
                <a:solidFill>
                  <a:schemeClr val="accent1"/>
                </a:solidFill>
              </a:rPr>
              <a:t> no </a:t>
            </a:r>
            <a:r>
              <a:rPr lang="en-US" sz="4800" b="1" err="1">
                <a:solidFill>
                  <a:schemeClr val="accent1"/>
                </a:solidFill>
              </a:rPr>
              <a:t>gratuitos</a:t>
            </a:r>
            <a:r>
              <a:rPr lang="en-US" sz="4800">
                <a:solidFill>
                  <a:schemeClr val="accent1"/>
                </a:solidFill>
              </a:rPr>
              <a:t> </a:t>
            </a:r>
            <a:endParaRPr lang="es-ES" sz="4800">
              <a:solidFill>
                <a:schemeClr val="accent1"/>
              </a:solidFill>
            </a:endParaRPr>
          </a:p>
        </p:txBody>
      </p:sp>
      <p:sp>
        <p:nvSpPr>
          <p:cNvPr id="3" name="Marcador de número de diapositiva 2">
            <a:extLst>
              <a:ext uri="{FF2B5EF4-FFF2-40B4-BE49-F238E27FC236}">
                <a16:creationId xmlns:a16="http://schemas.microsoft.com/office/drawing/2014/main" id="{08F24399-CD54-4A86-8630-9D9724EC0785}"/>
              </a:ext>
            </a:extLst>
          </p:cNvPr>
          <p:cNvSpPr>
            <a:spLocks noGrp="1"/>
          </p:cNvSpPr>
          <p:nvPr>
            <p:ph type="sldNum" sz="quarter" idx="12"/>
          </p:nvPr>
        </p:nvSpPr>
        <p:spPr/>
        <p:txBody>
          <a:bodyPr/>
          <a:lstStyle/>
          <a:p>
            <a:r>
              <a:rPr lang="en-US"/>
              <a:t>SLIDE </a:t>
            </a:r>
            <a:fld id="{D97FAD88-CD89-445B-80D2-D1F46C853675}" type="slidenum">
              <a:rPr lang="en-US" smtClean="0"/>
              <a:pPr/>
              <a:t>14</a:t>
            </a:fld>
            <a:endParaRPr lang="en-US"/>
          </a:p>
        </p:txBody>
      </p:sp>
      <p:sp>
        <p:nvSpPr>
          <p:cNvPr id="4" name="Subtítulo 3">
            <a:extLst>
              <a:ext uri="{FF2B5EF4-FFF2-40B4-BE49-F238E27FC236}">
                <a16:creationId xmlns:a16="http://schemas.microsoft.com/office/drawing/2014/main" id="{2C943F10-8217-4B69-840C-08C19D70F790}"/>
              </a:ext>
            </a:extLst>
          </p:cNvPr>
          <p:cNvSpPr>
            <a:spLocks noGrp="1"/>
          </p:cNvSpPr>
          <p:nvPr>
            <p:ph type="subTitle" idx="1"/>
          </p:nvPr>
        </p:nvSpPr>
        <p:spPr/>
        <p:txBody>
          <a:bodyPr vert="horz" lIns="163275" tIns="81638" rIns="163275" bIns="81638" rtlCol="0" anchor="t">
            <a:noAutofit/>
          </a:bodyPr>
          <a:lstStyle/>
          <a:p>
            <a:r>
              <a:rPr lang="es-ES">
                <a:solidFill>
                  <a:schemeClr val="bg1">
                    <a:lumMod val="50000"/>
                  </a:schemeClr>
                </a:solidFill>
                <a:latin typeface="Aleo-LightItalic"/>
              </a:rPr>
              <a:t>3.2. CUDA</a:t>
            </a:r>
            <a:endParaRPr lang="es-ES">
              <a:solidFill>
                <a:schemeClr val="bg1">
                  <a:lumMod val="50000"/>
                </a:schemeClr>
              </a:solidFill>
            </a:endParaRPr>
          </a:p>
        </p:txBody>
      </p:sp>
      <p:sp>
        <p:nvSpPr>
          <p:cNvPr id="5" name="Marcador de pie de página 4">
            <a:extLst>
              <a:ext uri="{FF2B5EF4-FFF2-40B4-BE49-F238E27FC236}">
                <a16:creationId xmlns:a16="http://schemas.microsoft.com/office/drawing/2014/main" id="{3C35E059-4B10-43E4-9BEA-23CDCB97EDCD}"/>
              </a:ext>
            </a:extLst>
          </p:cNvPr>
          <p:cNvSpPr>
            <a:spLocks noGrp="1"/>
          </p:cNvSpPr>
          <p:nvPr>
            <p:ph type="ftr" sz="quarter" idx="11"/>
          </p:nvPr>
        </p:nvSpPr>
        <p:spPr/>
        <p:txBody>
          <a:bodyPr/>
          <a:lstStyle/>
          <a:p>
            <a:r>
              <a:rPr lang="en-US"/>
              <a:t>The Power of PowerPoint</a:t>
            </a:r>
          </a:p>
        </p:txBody>
      </p:sp>
      <p:sp>
        <p:nvSpPr>
          <p:cNvPr id="9" name="テキスト プレースホルダー 9">
            <a:extLst>
              <a:ext uri="{FF2B5EF4-FFF2-40B4-BE49-F238E27FC236}">
                <a16:creationId xmlns:a16="http://schemas.microsoft.com/office/drawing/2014/main" id="{4D4136FC-1961-4C1B-93CB-7F0D76BB3EA7}"/>
              </a:ext>
            </a:extLst>
          </p:cNvPr>
          <p:cNvSpPr>
            <a:spLocks noGrp="1"/>
          </p:cNvSpPr>
          <p:nvPr/>
        </p:nvSpPr>
        <p:spPr>
          <a:xfrm>
            <a:off x="7335018" y="4631663"/>
            <a:ext cx="10129571" cy="2412678"/>
          </a:xfrm>
          <a:prstGeom prst="rect">
            <a:avLst/>
          </a:prstGeom>
        </p:spPr>
        <p:txBody>
          <a:bodyPr vert="horz" lIns="163275" tIns="81638" rIns="163275" bIns="81638" rtlCol="0" anchor="ctr">
            <a:normAutofit/>
          </a:bodyPr>
          <a:lstStyle>
            <a:lvl1pPr marL="0" indent="0" algn="ctr" defTabSz="1632753" rtl="0" eaLnBrk="1" latinLnBrk="0" hangingPunct="1">
              <a:spcBef>
                <a:spcPct val="20000"/>
              </a:spcBef>
              <a:buFontTx/>
              <a:buNone/>
              <a:defRPr sz="4400" kern="1200" baseline="0">
                <a:solidFill>
                  <a:schemeClr val="tx1"/>
                </a:solidFill>
                <a:latin typeface="Aleo-BoldItalic"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lang="en-US">
                <a:latin typeface="Aleo-BoldItalic"/>
                <a:hlinkClick r:id="rId2"/>
              </a:rPr>
              <a:t>http://people.maths.ox.ac.uk/~gilesm/cuda/</a:t>
            </a:r>
            <a:r>
              <a:rPr lang="en-US">
                <a:latin typeface="Aleo-BoldItalic"/>
              </a:rPr>
              <a:t> </a:t>
            </a:r>
            <a:endParaRPr lang="es-ES"/>
          </a:p>
        </p:txBody>
      </p:sp>
      <p:pic>
        <p:nvPicPr>
          <p:cNvPr id="6" name="Imagen 6" descr="Imagen que contiene botella&#10;&#10;Descripción generada con confianza muy alta">
            <a:extLst>
              <a:ext uri="{FF2B5EF4-FFF2-40B4-BE49-F238E27FC236}">
                <a16:creationId xmlns:a16="http://schemas.microsoft.com/office/drawing/2014/main" id="{581A7297-3E7C-4FEF-875D-A0D966C4F06E}"/>
              </a:ext>
            </a:extLst>
          </p:cNvPr>
          <p:cNvPicPr>
            <a:picLocks noChangeAspect="1"/>
          </p:cNvPicPr>
          <p:nvPr/>
        </p:nvPicPr>
        <p:blipFill>
          <a:blip r:embed="rId3"/>
          <a:stretch>
            <a:fillRect/>
          </a:stretch>
        </p:blipFill>
        <p:spPr>
          <a:xfrm>
            <a:off x="1176779" y="4064154"/>
            <a:ext cx="3575156" cy="3557227"/>
          </a:xfrm>
          <a:prstGeom prst="rect">
            <a:avLst/>
          </a:prstGeom>
        </p:spPr>
      </p:pic>
    </p:spTree>
    <p:extLst>
      <p:ext uri="{BB962C8B-B14F-4D97-AF65-F5344CB8AC3E}">
        <p14:creationId xmlns:p14="http://schemas.microsoft.com/office/powerpoint/2010/main" val="3073733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28FA2-D494-41ED-AA07-0B2F9DC9E231}"/>
              </a:ext>
            </a:extLst>
          </p:cNvPr>
          <p:cNvSpPr>
            <a:spLocks noGrp="1"/>
          </p:cNvSpPr>
          <p:nvPr>
            <p:ph type="title"/>
          </p:nvPr>
        </p:nvSpPr>
        <p:spPr/>
        <p:txBody>
          <a:bodyPr/>
          <a:lstStyle/>
          <a:p>
            <a:r>
              <a:rPr lang="en-US" sz="4800">
                <a:solidFill>
                  <a:schemeClr val="accent1"/>
                </a:solidFill>
              </a:rPr>
              <a:t>3. Fuentes de </a:t>
            </a:r>
            <a:r>
              <a:rPr lang="en-US" sz="4800" err="1">
                <a:solidFill>
                  <a:schemeClr val="accent1"/>
                </a:solidFill>
              </a:rPr>
              <a:t>información</a:t>
            </a:r>
            <a:r>
              <a:rPr lang="en-US" sz="4800">
                <a:solidFill>
                  <a:schemeClr val="accent1"/>
                </a:solidFill>
              </a:rPr>
              <a:t>: </a:t>
            </a:r>
            <a:r>
              <a:rPr lang="en-US" sz="4800" b="1" err="1">
                <a:solidFill>
                  <a:schemeClr val="accent1"/>
                </a:solidFill>
              </a:rPr>
              <a:t>cursos</a:t>
            </a:r>
            <a:r>
              <a:rPr lang="en-US" sz="4800" b="1">
                <a:solidFill>
                  <a:schemeClr val="accent1"/>
                </a:solidFill>
              </a:rPr>
              <a:t> no </a:t>
            </a:r>
            <a:r>
              <a:rPr lang="en-US" sz="4800" b="1" err="1">
                <a:solidFill>
                  <a:schemeClr val="accent1"/>
                </a:solidFill>
              </a:rPr>
              <a:t>gratuitos</a:t>
            </a:r>
            <a:r>
              <a:rPr lang="en-US" sz="4800">
                <a:solidFill>
                  <a:schemeClr val="accent1"/>
                </a:solidFill>
              </a:rPr>
              <a:t> </a:t>
            </a:r>
            <a:endParaRPr lang="es-ES" sz="4800">
              <a:solidFill>
                <a:schemeClr val="accent1"/>
              </a:solidFill>
            </a:endParaRPr>
          </a:p>
        </p:txBody>
      </p:sp>
      <p:sp>
        <p:nvSpPr>
          <p:cNvPr id="3" name="Marcador de número de diapositiva 2">
            <a:extLst>
              <a:ext uri="{FF2B5EF4-FFF2-40B4-BE49-F238E27FC236}">
                <a16:creationId xmlns:a16="http://schemas.microsoft.com/office/drawing/2014/main" id="{08F24399-CD54-4A86-8630-9D9724EC0785}"/>
              </a:ext>
            </a:extLst>
          </p:cNvPr>
          <p:cNvSpPr>
            <a:spLocks noGrp="1"/>
          </p:cNvSpPr>
          <p:nvPr>
            <p:ph type="sldNum" sz="quarter" idx="12"/>
          </p:nvPr>
        </p:nvSpPr>
        <p:spPr/>
        <p:txBody>
          <a:bodyPr/>
          <a:lstStyle/>
          <a:p>
            <a:r>
              <a:rPr lang="en-US"/>
              <a:t>SLIDE </a:t>
            </a:r>
            <a:fld id="{D97FAD88-CD89-445B-80D2-D1F46C853675}" type="slidenum">
              <a:rPr lang="en-US" smtClean="0"/>
              <a:pPr/>
              <a:t>15</a:t>
            </a:fld>
            <a:endParaRPr lang="en-US"/>
          </a:p>
        </p:txBody>
      </p:sp>
      <p:sp>
        <p:nvSpPr>
          <p:cNvPr id="4" name="Subtítulo 3">
            <a:extLst>
              <a:ext uri="{FF2B5EF4-FFF2-40B4-BE49-F238E27FC236}">
                <a16:creationId xmlns:a16="http://schemas.microsoft.com/office/drawing/2014/main" id="{2C943F10-8217-4B69-840C-08C19D70F790}"/>
              </a:ext>
            </a:extLst>
          </p:cNvPr>
          <p:cNvSpPr>
            <a:spLocks noGrp="1"/>
          </p:cNvSpPr>
          <p:nvPr>
            <p:ph type="subTitle" idx="1"/>
          </p:nvPr>
        </p:nvSpPr>
        <p:spPr/>
        <p:txBody>
          <a:bodyPr vert="horz" lIns="163275" tIns="81638" rIns="163275" bIns="81638" rtlCol="0" anchor="t">
            <a:noAutofit/>
          </a:bodyPr>
          <a:lstStyle/>
          <a:p>
            <a:r>
              <a:rPr lang="es-ES">
                <a:solidFill>
                  <a:schemeClr val="bg1">
                    <a:lumMod val="50000"/>
                  </a:schemeClr>
                </a:solidFill>
                <a:latin typeface="Aleo-LightItalic"/>
              </a:rPr>
              <a:t>3.2. CUDA</a:t>
            </a:r>
            <a:endParaRPr lang="es-ES">
              <a:solidFill>
                <a:schemeClr val="bg1">
                  <a:lumMod val="50000"/>
                </a:schemeClr>
              </a:solidFill>
            </a:endParaRPr>
          </a:p>
        </p:txBody>
      </p:sp>
      <p:sp>
        <p:nvSpPr>
          <p:cNvPr id="5" name="Marcador de pie de página 4">
            <a:extLst>
              <a:ext uri="{FF2B5EF4-FFF2-40B4-BE49-F238E27FC236}">
                <a16:creationId xmlns:a16="http://schemas.microsoft.com/office/drawing/2014/main" id="{3C35E059-4B10-43E4-9BEA-23CDCB97EDCD}"/>
              </a:ext>
            </a:extLst>
          </p:cNvPr>
          <p:cNvSpPr>
            <a:spLocks noGrp="1"/>
          </p:cNvSpPr>
          <p:nvPr>
            <p:ph type="ftr" sz="quarter" idx="11"/>
          </p:nvPr>
        </p:nvSpPr>
        <p:spPr/>
        <p:txBody>
          <a:bodyPr/>
          <a:lstStyle/>
          <a:p>
            <a:r>
              <a:rPr lang="en-US"/>
              <a:t>The Power of PowerPoint</a:t>
            </a:r>
          </a:p>
        </p:txBody>
      </p:sp>
      <p:sp>
        <p:nvSpPr>
          <p:cNvPr id="9" name="テキスト プレースホルダー 9">
            <a:extLst>
              <a:ext uri="{FF2B5EF4-FFF2-40B4-BE49-F238E27FC236}">
                <a16:creationId xmlns:a16="http://schemas.microsoft.com/office/drawing/2014/main" id="{4D4136FC-1961-4C1B-93CB-7F0D76BB3EA7}"/>
              </a:ext>
            </a:extLst>
          </p:cNvPr>
          <p:cNvSpPr>
            <a:spLocks noGrp="1"/>
          </p:cNvSpPr>
          <p:nvPr/>
        </p:nvSpPr>
        <p:spPr>
          <a:xfrm>
            <a:off x="7335018" y="4631663"/>
            <a:ext cx="10129571" cy="2412678"/>
          </a:xfrm>
          <a:prstGeom prst="rect">
            <a:avLst/>
          </a:prstGeom>
        </p:spPr>
        <p:txBody>
          <a:bodyPr vert="horz" lIns="163275" tIns="81638" rIns="163275" bIns="81638" rtlCol="0" anchor="ctr">
            <a:normAutofit fontScale="70000" lnSpcReduction="20000"/>
          </a:bodyPr>
          <a:lstStyle>
            <a:lvl1pPr marL="0" indent="0" algn="ctr" defTabSz="1632753" rtl="0" eaLnBrk="1" latinLnBrk="0" hangingPunct="1">
              <a:spcBef>
                <a:spcPct val="20000"/>
              </a:spcBef>
              <a:buFontTx/>
              <a:buNone/>
              <a:defRPr sz="4400" kern="1200" baseline="0">
                <a:solidFill>
                  <a:schemeClr val="tx1"/>
                </a:solidFill>
                <a:latin typeface="Aleo-BoldItalic"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lang="en-US">
                <a:latin typeface="Aleo-BoldItalic"/>
                <a:hlinkClick r:id="rId2"/>
              </a:rPr>
              <a:t>https://www.udemy.com/cuda-programming-masterclass/</a:t>
            </a:r>
            <a:r>
              <a:rPr lang="en-US">
                <a:latin typeface="Aleo-BoldItalic"/>
              </a:rPr>
              <a:t> </a:t>
            </a:r>
          </a:p>
          <a:p>
            <a:endParaRPr lang="en-US"/>
          </a:p>
          <a:p>
            <a:r>
              <a:rPr lang="en-US">
                <a:latin typeface="Aleo-BoldItalic"/>
                <a:hlinkClick r:id="rId3"/>
              </a:rPr>
              <a:t>https://www.udemy.com/introduction-to-gpu-computing-with-cuda/</a:t>
            </a:r>
            <a:r>
              <a:rPr lang="en-US">
                <a:latin typeface="Aleo-BoldItalic"/>
              </a:rPr>
              <a:t> </a:t>
            </a:r>
            <a:endParaRPr lang="en-US"/>
          </a:p>
        </p:txBody>
      </p:sp>
      <p:pic>
        <p:nvPicPr>
          <p:cNvPr id="6" name="Imagen 6">
            <a:extLst>
              <a:ext uri="{FF2B5EF4-FFF2-40B4-BE49-F238E27FC236}">
                <a16:creationId xmlns:a16="http://schemas.microsoft.com/office/drawing/2014/main" id="{A8BF8662-A8B3-4E10-B8ED-252AAA086F46}"/>
              </a:ext>
            </a:extLst>
          </p:cNvPr>
          <p:cNvPicPr>
            <a:picLocks noChangeAspect="1"/>
          </p:cNvPicPr>
          <p:nvPr/>
        </p:nvPicPr>
        <p:blipFill>
          <a:blip r:embed="rId4"/>
          <a:stretch>
            <a:fillRect/>
          </a:stretch>
        </p:blipFill>
        <p:spPr>
          <a:xfrm>
            <a:off x="1008728" y="4563263"/>
            <a:ext cx="4906439" cy="2559008"/>
          </a:xfrm>
          <a:prstGeom prst="rect">
            <a:avLst/>
          </a:prstGeom>
        </p:spPr>
      </p:pic>
    </p:spTree>
    <p:extLst>
      <p:ext uri="{BB962C8B-B14F-4D97-AF65-F5344CB8AC3E}">
        <p14:creationId xmlns:p14="http://schemas.microsoft.com/office/powerpoint/2010/main" val="4244334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28FA2-D494-41ED-AA07-0B2F9DC9E231}"/>
              </a:ext>
            </a:extLst>
          </p:cNvPr>
          <p:cNvSpPr>
            <a:spLocks noGrp="1"/>
          </p:cNvSpPr>
          <p:nvPr>
            <p:ph type="title"/>
          </p:nvPr>
        </p:nvSpPr>
        <p:spPr/>
        <p:txBody>
          <a:bodyPr/>
          <a:lstStyle/>
          <a:p>
            <a:r>
              <a:rPr lang="en-US" sz="4800">
                <a:solidFill>
                  <a:schemeClr val="accent1"/>
                </a:solidFill>
              </a:rPr>
              <a:t>3. Fuentes de </a:t>
            </a:r>
            <a:r>
              <a:rPr lang="en-US" sz="4800" err="1">
                <a:solidFill>
                  <a:schemeClr val="accent1"/>
                </a:solidFill>
              </a:rPr>
              <a:t>información</a:t>
            </a:r>
            <a:r>
              <a:rPr lang="en-US" sz="4800">
                <a:solidFill>
                  <a:schemeClr val="accent1"/>
                </a:solidFill>
              </a:rPr>
              <a:t>: </a:t>
            </a:r>
            <a:r>
              <a:rPr lang="en-US" sz="4800" b="1" err="1">
                <a:solidFill>
                  <a:schemeClr val="accent1"/>
                </a:solidFill>
              </a:rPr>
              <a:t>cursos</a:t>
            </a:r>
            <a:r>
              <a:rPr lang="en-US" sz="4800" b="1">
                <a:solidFill>
                  <a:schemeClr val="accent1"/>
                </a:solidFill>
              </a:rPr>
              <a:t> no </a:t>
            </a:r>
            <a:r>
              <a:rPr lang="en-US" sz="4800" b="1" err="1">
                <a:solidFill>
                  <a:schemeClr val="accent1"/>
                </a:solidFill>
              </a:rPr>
              <a:t>gratuitos</a:t>
            </a:r>
            <a:r>
              <a:rPr lang="en-US" sz="4800">
                <a:solidFill>
                  <a:schemeClr val="accent1"/>
                </a:solidFill>
              </a:rPr>
              <a:t> </a:t>
            </a:r>
            <a:endParaRPr lang="es-ES" sz="4800">
              <a:solidFill>
                <a:schemeClr val="accent1"/>
              </a:solidFill>
            </a:endParaRPr>
          </a:p>
        </p:txBody>
      </p:sp>
      <p:sp>
        <p:nvSpPr>
          <p:cNvPr id="3" name="Marcador de número de diapositiva 2">
            <a:extLst>
              <a:ext uri="{FF2B5EF4-FFF2-40B4-BE49-F238E27FC236}">
                <a16:creationId xmlns:a16="http://schemas.microsoft.com/office/drawing/2014/main" id="{08F24399-CD54-4A86-8630-9D9724EC0785}"/>
              </a:ext>
            </a:extLst>
          </p:cNvPr>
          <p:cNvSpPr>
            <a:spLocks noGrp="1"/>
          </p:cNvSpPr>
          <p:nvPr>
            <p:ph type="sldNum" sz="quarter" idx="12"/>
          </p:nvPr>
        </p:nvSpPr>
        <p:spPr/>
        <p:txBody>
          <a:bodyPr/>
          <a:lstStyle/>
          <a:p>
            <a:r>
              <a:rPr lang="en-US"/>
              <a:t>SLIDE </a:t>
            </a:r>
            <a:fld id="{D97FAD88-CD89-445B-80D2-D1F46C853675}" type="slidenum">
              <a:rPr lang="en-US" smtClean="0"/>
              <a:pPr/>
              <a:t>16</a:t>
            </a:fld>
            <a:endParaRPr lang="en-US"/>
          </a:p>
        </p:txBody>
      </p:sp>
      <p:sp>
        <p:nvSpPr>
          <p:cNvPr id="4" name="Subtítulo 3">
            <a:extLst>
              <a:ext uri="{FF2B5EF4-FFF2-40B4-BE49-F238E27FC236}">
                <a16:creationId xmlns:a16="http://schemas.microsoft.com/office/drawing/2014/main" id="{2C943F10-8217-4B69-840C-08C19D70F790}"/>
              </a:ext>
            </a:extLst>
          </p:cNvPr>
          <p:cNvSpPr>
            <a:spLocks noGrp="1"/>
          </p:cNvSpPr>
          <p:nvPr>
            <p:ph type="subTitle" idx="1"/>
          </p:nvPr>
        </p:nvSpPr>
        <p:spPr/>
        <p:txBody>
          <a:bodyPr vert="horz" lIns="163275" tIns="81638" rIns="163275" bIns="81638" rtlCol="0" anchor="t">
            <a:noAutofit/>
          </a:bodyPr>
          <a:lstStyle/>
          <a:p>
            <a:r>
              <a:rPr lang="es-ES">
                <a:solidFill>
                  <a:schemeClr val="bg1">
                    <a:lumMod val="50000"/>
                  </a:schemeClr>
                </a:solidFill>
                <a:latin typeface="Aleo-LightItalic"/>
              </a:rPr>
              <a:t>3.3. OpenCL</a:t>
            </a:r>
            <a:endParaRPr lang="es-ES">
              <a:solidFill>
                <a:schemeClr val="bg1">
                  <a:lumMod val="50000"/>
                </a:schemeClr>
              </a:solidFill>
            </a:endParaRPr>
          </a:p>
        </p:txBody>
      </p:sp>
      <p:sp>
        <p:nvSpPr>
          <p:cNvPr id="5" name="Marcador de pie de página 4">
            <a:extLst>
              <a:ext uri="{FF2B5EF4-FFF2-40B4-BE49-F238E27FC236}">
                <a16:creationId xmlns:a16="http://schemas.microsoft.com/office/drawing/2014/main" id="{3C35E059-4B10-43E4-9BEA-23CDCB97EDCD}"/>
              </a:ext>
            </a:extLst>
          </p:cNvPr>
          <p:cNvSpPr>
            <a:spLocks noGrp="1"/>
          </p:cNvSpPr>
          <p:nvPr>
            <p:ph type="ftr" sz="quarter" idx="11"/>
          </p:nvPr>
        </p:nvSpPr>
        <p:spPr/>
        <p:txBody>
          <a:bodyPr/>
          <a:lstStyle/>
          <a:p>
            <a:r>
              <a:rPr lang="en-US"/>
              <a:t>The Power of PowerPoint</a:t>
            </a:r>
          </a:p>
        </p:txBody>
      </p:sp>
      <p:sp>
        <p:nvSpPr>
          <p:cNvPr id="9" name="テキスト プレースホルダー 9">
            <a:extLst>
              <a:ext uri="{FF2B5EF4-FFF2-40B4-BE49-F238E27FC236}">
                <a16:creationId xmlns:a16="http://schemas.microsoft.com/office/drawing/2014/main" id="{4D4136FC-1961-4C1B-93CB-7F0D76BB3EA7}"/>
              </a:ext>
            </a:extLst>
          </p:cNvPr>
          <p:cNvSpPr>
            <a:spLocks noGrp="1"/>
          </p:cNvSpPr>
          <p:nvPr/>
        </p:nvSpPr>
        <p:spPr>
          <a:xfrm>
            <a:off x="7335018" y="4631663"/>
            <a:ext cx="10129571" cy="2412678"/>
          </a:xfrm>
          <a:prstGeom prst="rect">
            <a:avLst/>
          </a:prstGeom>
        </p:spPr>
        <p:txBody>
          <a:bodyPr vert="horz" lIns="163275" tIns="81638" rIns="163275" bIns="81638" rtlCol="0" anchor="ctr">
            <a:normAutofit/>
          </a:bodyPr>
          <a:lstStyle>
            <a:lvl1pPr marL="0" indent="0" algn="ctr" defTabSz="1632753" rtl="0" eaLnBrk="1" latinLnBrk="0" hangingPunct="1">
              <a:spcBef>
                <a:spcPct val="20000"/>
              </a:spcBef>
              <a:buFontTx/>
              <a:buNone/>
              <a:defRPr sz="4400" kern="1200" baseline="0">
                <a:solidFill>
                  <a:schemeClr val="tx1"/>
                </a:solidFill>
                <a:latin typeface="Aleo-BoldItalic"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lang="en-US">
                <a:latin typeface="Aleo-BoldItalic"/>
                <a:hlinkClick r:id="rId2"/>
              </a:rPr>
              <a:t>http://arrayfire.com/training/</a:t>
            </a:r>
            <a:r>
              <a:rPr lang="en-US">
                <a:latin typeface="Aleo-BoldItalic"/>
              </a:rPr>
              <a:t> </a:t>
            </a:r>
            <a:endParaRPr lang="es-ES"/>
          </a:p>
        </p:txBody>
      </p:sp>
      <p:pic>
        <p:nvPicPr>
          <p:cNvPr id="6" name="Imagen 6" descr="Imagen que contiene señal&#10;&#10;Descripción generada con confianza alta">
            <a:extLst>
              <a:ext uri="{FF2B5EF4-FFF2-40B4-BE49-F238E27FC236}">
                <a16:creationId xmlns:a16="http://schemas.microsoft.com/office/drawing/2014/main" id="{DD2AA820-68F2-4B88-A56D-52B052F31D33}"/>
              </a:ext>
            </a:extLst>
          </p:cNvPr>
          <p:cNvPicPr>
            <a:picLocks noChangeAspect="1"/>
          </p:cNvPicPr>
          <p:nvPr/>
        </p:nvPicPr>
        <p:blipFill>
          <a:blip r:embed="rId3"/>
          <a:stretch>
            <a:fillRect/>
          </a:stretch>
        </p:blipFill>
        <p:spPr>
          <a:xfrm>
            <a:off x="791032" y="5351014"/>
            <a:ext cx="6554704" cy="952427"/>
          </a:xfrm>
          <a:prstGeom prst="rect">
            <a:avLst/>
          </a:prstGeom>
        </p:spPr>
      </p:pic>
    </p:spTree>
    <p:extLst>
      <p:ext uri="{BB962C8B-B14F-4D97-AF65-F5344CB8AC3E}">
        <p14:creationId xmlns:p14="http://schemas.microsoft.com/office/powerpoint/2010/main" val="4193376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28FA2-D494-41ED-AA07-0B2F9DC9E231}"/>
              </a:ext>
            </a:extLst>
          </p:cNvPr>
          <p:cNvSpPr>
            <a:spLocks noGrp="1"/>
          </p:cNvSpPr>
          <p:nvPr>
            <p:ph type="title"/>
          </p:nvPr>
        </p:nvSpPr>
        <p:spPr/>
        <p:txBody>
          <a:bodyPr/>
          <a:lstStyle/>
          <a:p>
            <a:r>
              <a:rPr lang="en-US" sz="4800">
                <a:solidFill>
                  <a:schemeClr val="accent1"/>
                </a:solidFill>
              </a:rPr>
              <a:t>3. Fuentes de </a:t>
            </a:r>
            <a:r>
              <a:rPr lang="en-US" sz="4800" err="1">
                <a:solidFill>
                  <a:schemeClr val="accent1"/>
                </a:solidFill>
              </a:rPr>
              <a:t>información</a:t>
            </a:r>
            <a:r>
              <a:rPr lang="en-US" sz="4800">
                <a:solidFill>
                  <a:schemeClr val="accent1"/>
                </a:solidFill>
              </a:rPr>
              <a:t>: </a:t>
            </a:r>
            <a:r>
              <a:rPr lang="en-US" sz="4800" b="1" err="1">
                <a:solidFill>
                  <a:schemeClr val="accent1"/>
                </a:solidFill>
              </a:rPr>
              <a:t>cursos</a:t>
            </a:r>
            <a:r>
              <a:rPr lang="en-US" sz="4800" b="1">
                <a:solidFill>
                  <a:schemeClr val="accent1"/>
                </a:solidFill>
              </a:rPr>
              <a:t> no </a:t>
            </a:r>
            <a:r>
              <a:rPr lang="en-US" sz="4800" b="1" err="1">
                <a:solidFill>
                  <a:schemeClr val="accent1"/>
                </a:solidFill>
              </a:rPr>
              <a:t>gratuitos</a:t>
            </a:r>
            <a:r>
              <a:rPr lang="en-US" sz="4800">
                <a:solidFill>
                  <a:schemeClr val="accent1"/>
                </a:solidFill>
              </a:rPr>
              <a:t> </a:t>
            </a:r>
            <a:endParaRPr lang="es-ES" sz="4800">
              <a:solidFill>
                <a:schemeClr val="accent1"/>
              </a:solidFill>
            </a:endParaRPr>
          </a:p>
        </p:txBody>
      </p:sp>
      <p:sp>
        <p:nvSpPr>
          <p:cNvPr id="3" name="Marcador de número de diapositiva 2">
            <a:extLst>
              <a:ext uri="{FF2B5EF4-FFF2-40B4-BE49-F238E27FC236}">
                <a16:creationId xmlns:a16="http://schemas.microsoft.com/office/drawing/2014/main" id="{08F24399-CD54-4A86-8630-9D9724EC0785}"/>
              </a:ext>
            </a:extLst>
          </p:cNvPr>
          <p:cNvSpPr>
            <a:spLocks noGrp="1"/>
          </p:cNvSpPr>
          <p:nvPr>
            <p:ph type="sldNum" sz="quarter" idx="12"/>
          </p:nvPr>
        </p:nvSpPr>
        <p:spPr/>
        <p:txBody>
          <a:bodyPr/>
          <a:lstStyle/>
          <a:p>
            <a:r>
              <a:rPr lang="en-US"/>
              <a:t>SLIDE </a:t>
            </a:r>
            <a:fld id="{D97FAD88-CD89-445B-80D2-D1F46C853675}" type="slidenum">
              <a:rPr lang="en-US" smtClean="0"/>
              <a:pPr/>
              <a:t>17</a:t>
            </a:fld>
            <a:endParaRPr lang="en-US"/>
          </a:p>
        </p:txBody>
      </p:sp>
      <p:sp>
        <p:nvSpPr>
          <p:cNvPr id="4" name="Subtítulo 3">
            <a:extLst>
              <a:ext uri="{FF2B5EF4-FFF2-40B4-BE49-F238E27FC236}">
                <a16:creationId xmlns:a16="http://schemas.microsoft.com/office/drawing/2014/main" id="{2C943F10-8217-4B69-840C-08C19D70F790}"/>
              </a:ext>
            </a:extLst>
          </p:cNvPr>
          <p:cNvSpPr>
            <a:spLocks noGrp="1"/>
          </p:cNvSpPr>
          <p:nvPr>
            <p:ph type="subTitle" idx="1"/>
          </p:nvPr>
        </p:nvSpPr>
        <p:spPr/>
        <p:txBody>
          <a:bodyPr vert="horz" lIns="163275" tIns="81638" rIns="163275" bIns="81638" rtlCol="0" anchor="t">
            <a:noAutofit/>
          </a:bodyPr>
          <a:lstStyle/>
          <a:p>
            <a:r>
              <a:rPr lang="es-ES">
                <a:solidFill>
                  <a:schemeClr val="bg1">
                    <a:lumMod val="50000"/>
                  </a:schemeClr>
                </a:solidFill>
                <a:latin typeface="Aleo-LightItalic"/>
              </a:rPr>
              <a:t>3.3. OpenCL</a:t>
            </a:r>
            <a:endParaRPr lang="es-ES">
              <a:solidFill>
                <a:schemeClr val="bg1">
                  <a:lumMod val="50000"/>
                </a:schemeClr>
              </a:solidFill>
            </a:endParaRPr>
          </a:p>
        </p:txBody>
      </p:sp>
      <p:sp>
        <p:nvSpPr>
          <p:cNvPr id="5" name="Marcador de pie de página 4">
            <a:extLst>
              <a:ext uri="{FF2B5EF4-FFF2-40B4-BE49-F238E27FC236}">
                <a16:creationId xmlns:a16="http://schemas.microsoft.com/office/drawing/2014/main" id="{3C35E059-4B10-43E4-9BEA-23CDCB97EDCD}"/>
              </a:ext>
            </a:extLst>
          </p:cNvPr>
          <p:cNvSpPr>
            <a:spLocks noGrp="1"/>
          </p:cNvSpPr>
          <p:nvPr>
            <p:ph type="ftr" sz="quarter" idx="11"/>
          </p:nvPr>
        </p:nvSpPr>
        <p:spPr/>
        <p:txBody>
          <a:bodyPr/>
          <a:lstStyle/>
          <a:p>
            <a:r>
              <a:rPr lang="en-US"/>
              <a:t>The Power of PowerPoint</a:t>
            </a:r>
          </a:p>
        </p:txBody>
      </p:sp>
      <p:sp>
        <p:nvSpPr>
          <p:cNvPr id="9" name="テキスト プレースホルダー 9">
            <a:extLst>
              <a:ext uri="{FF2B5EF4-FFF2-40B4-BE49-F238E27FC236}">
                <a16:creationId xmlns:a16="http://schemas.microsoft.com/office/drawing/2014/main" id="{4D4136FC-1961-4C1B-93CB-7F0D76BB3EA7}"/>
              </a:ext>
            </a:extLst>
          </p:cNvPr>
          <p:cNvSpPr>
            <a:spLocks noGrp="1"/>
          </p:cNvSpPr>
          <p:nvPr/>
        </p:nvSpPr>
        <p:spPr>
          <a:xfrm>
            <a:off x="7335018" y="4631663"/>
            <a:ext cx="10129571" cy="2412678"/>
          </a:xfrm>
          <a:prstGeom prst="rect">
            <a:avLst/>
          </a:prstGeom>
        </p:spPr>
        <p:txBody>
          <a:bodyPr vert="horz" lIns="163275" tIns="81638" rIns="163275" bIns="81638" rtlCol="0" anchor="ctr">
            <a:normAutofit/>
          </a:bodyPr>
          <a:lstStyle>
            <a:lvl1pPr marL="0" indent="0" algn="ctr" defTabSz="1632753" rtl="0" eaLnBrk="1" latinLnBrk="0" hangingPunct="1">
              <a:spcBef>
                <a:spcPct val="20000"/>
              </a:spcBef>
              <a:buFontTx/>
              <a:buNone/>
              <a:defRPr sz="4400" kern="1200" baseline="0">
                <a:solidFill>
                  <a:schemeClr val="tx1"/>
                </a:solidFill>
                <a:latin typeface="Aleo-BoldItalic"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lang="en-US">
                <a:latin typeface="Aleo-BoldItalic"/>
                <a:hlinkClick r:id="rId2"/>
              </a:rPr>
              <a:t>https://www.mindshare.com/Learn/OpenCL_Programming_for_GPU_and_Multicore_Architectures/Training</a:t>
            </a:r>
            <a:r>
              <a:rPr lang="en-US">
                <a:latin typeface="Aleo-BoldItalic"/>
              </a:rPr>
              <a:t> </a:t>
            </a:r>
            <a:endParaRPr lang="es-ES"/>
          </a:p>
        </p:txBody>
      </p:sp>
      <p:pic>
        <p:nvPicPr>
          <p:cNvPr id="7" name="Imagen 7">
            <a:extLst>
              <a:ext uri="{FF2B5EF4-FFF2-40B4-BE49-F238E27FC236}">
                <a16:creationId xmlns:a16="http://schemas.microsoft.com/office/drawing/2014/main" id="{57323698-152E-4EFE-BAFC-4EF6EA49D096}"/>
              </a:ext>
            </a:extLst>
          </p:cNvPr>
          <p:cNvPicPr>
            <a:picLocks noChangeAspect="1"/>
          </p:cNvPicPr>
          <p:nvPr/>
        </p:nvPicPr>
        <p:blipFill>
          <a:blip r:embed="rId3"/>
          <a:stretch>
            <a:fillRect/>
          </a:stretch>
        </p:blipFill>
        <p:spPr>
          <a:xfrm>
            <a:off x="1428568" y="4846891"/>
            <a:ext cx="4502147" cy="1991752"/>
          </a:xfrm>
          <a:prstGeom prst="rect">
            <a:avLst/>
          </a:prstGeom>
        </p:spPr>
      </p:pic>
    </p:spTree>
    <p:extLst>
      <p:ext uri="{BB962C8B-B14F-4D97-AF65-F5344CB8AC3E}">
        <p14:creationId xmlns:p14="http://schemas.microsoft.com/office/powerpoint/2010/main" val="105215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28FA2-D494-41ED-AA07-0B2F9DC9E231}"/>
              </a:ext>
            </a:extLst>
          </p:cNvPr>
          <p:cNvSpPr>
            <a:spLocks noGrp="1"/>
          </p:cNvSpPr>
          <p:nvPr>
            <p:ph type="title"/>
          </p:nvPr>
        </p:nvSpPr>
        <p:spPr/>
        <p:txBody>
          <a:bodyPr/>
          <a:lstStyle/>
          <a:p>
            <a:r>
              <a:rPr lang="en-US" sz="4800">
                <a:solidFill>
                  <a:schemeClr val="accent1"/>
                </a:solidFill>
              </a:rPr>
              <a:t>3. Fuentes de </a:t>
            </a:r>
            <a:r>
              <a:rPr lang="en-US" sz="4800" err="1">
                <a:solidFill>
                  <a:schemeClr val="accent1"/>
                </a:solidFill>
              </a:rPr>
              <a:t>información</a:t>
            </a:r>
            <a:r>
              <a:rPr lang="en-US" sz="4800">
                <a:solidFill>
                  <a:schemeClr val="accent1"/>
                </a:solidFill>
              </a:rPr>
              <a:t>: </a:t>
            </a:r>
            <a:r>
              <a:rPr lang="en-US" sz="4800" b="1" err="1">
                <a:solidFill>
                  <a:schemeClr val="accent1"/>
                </a:solidFill>
              </a:rPr>
              <a:t>cursos</a:t>
            </a:r>
            <a:r>
              <a:rPr lang="en-US" sz="4800" b="1">
                <a:solidFill>
                  <a:schemeClr val="accent1"/>
                </a:solidFill>
              </a:rPr>
              <a:t> no </a:t>
            </a:r>
            <a:r>
              <a:rPr lang="en-US" sz="4800" b="1" err="1">
                <a:solidFill>
                  <a:schemeClr val="accent1"/>
                </a:solidFill>
              </a:rPr>
              <a:t>gratuitos</a:t>
            </a:r>
            <a:r>
              <a:rPr lang="en-US" sz="4800">
                <a:solidFill>
                  <a:schemeClr val="accent1"/>
                </a:solidFill>
              </a:rPr>
              <a:t> </a:t>
            </a:r>
            <a:endParaRPr lang="es-ES" sz="4800">
              <a:solidFill>
                <a:schemeClr val="accent1"/>
              </a:solidFill>
            </a:endParaRPr>
          </a:p>
        </p:txBody>
      </p:sp>
      <p:sp>
        <p:nvSpPr>
          <p:cNvPr id="3" name="Marcador de número de diapositiva 2">
            <a:extLst>
              <a:ext uri="{FF2B5EF4-FFF2-40B4-BE49-F238E27FC236}">
                <a16:creationId xmlns:a16="http://schemas.microsoft.com/office/drawing/2014/main" id="{08F24399-CD54-4A86-8630-9D9724EC0785}"/>
              </a:ext>
            </a:extLst>
          </p:cNvPr>
          <p:cNvSpPr>
            <a:spLocks noGrp="1"/>
          </p:cNvSpPr>
          <p:nvPr>
            <p:ph type="sldNum" sz="quarter" idx="12"/>
          </p:nvPr>
        </p:nvSpPr>
        <p:spPr/>
        <p:txBody>
          <a:bodyPr/>
          <a:lstStyle/>
          <a:p>
            <a:r>
              <a:rPr lang="en-US"/>
              <a:t>SLIDE </a:t>
            </a:r>
            <a:fld id="{D97FAD88-CD89-445B-80D2-D1F46C853675}" type="slidenum">
              <a:rPr lang="en-US" smtClean="0"/>
              <a:pPr/>
              <a:t>18</a:t>
            </a:fld>
            <a:endParaRPr lang="en-US"/>
          </a:p>
        </p:txBody>
      </p:sp>
      <p:sp>
        <p:nvSpPr>
          <p:cNvPr id="4" name="Subtítulo 3">
            <a:extLst>
              <a:ext uri="{FF2B5EF4-FFF2-40B4-BE49-F238E27FC236}">
                <a16:creationId xmlns:a16="http://schemas.microsoft.com/office/drawing/2014/main" id="{2C943F10-8217-4B69-840C-08C19D70F790}"/>
              </a:ext>
            </a:extLst>
          </p:cNvPr>
          <p:cNvSpPr>
            <a:spLocks noGrp="1"/>
          </p:cNvSpPr>
          <p:nvPr>
            <p:ph type="subTitle" idx="1"/>
          </p:nvPr>
        </p:nvSpPr>
        <p:spPr/>
        <p:txBody>
          <a:bodyPr vert="horz" lIns="163275" tIns="81638" rIns="163275" bIns="81638" rtlCol="0" anchor="t">
            <a:noAutofit/>
          </a:bodyPr>
          <a:lstStyle/>
          <a:p>
            <a:r>
              <a:rPr lang="es-ES">
                <a:solidFill>
                  <a:schemeClr val="bg1">
                    <a:lumMod val="50000"/>
                  </a:schemeClr>
                </a:solidFill>
                <a:latin typeface="Aleo-LightItalic"/>
              </a:rPr>
              <a:t>3.3. OpenCL</a:t>
            </a:r>
            <a:endParaRPr lang="es-ES">
              <a:solidFill>
                <a:schemeClr val="bg1">
                  <a:lumMod val="50000"/>
                </a:schemeClr>
              </a:solidFill>
            </a:endParaRPr>
          </a:p>
        </p:txBody>
      </p:sp>
      <p:sp>
        <p:nvSpPr>
          <p:cNvPr id="5" name="Marcador de pie de página 4">
            <a:extLst>
              <a:ext uri="{FF2B5EF4-FFF2-40B4-BE49-F238E27FC236}">
                <a16:creationId xmlns:a16="http://schemas.microsoft.com/office/drawing/2014/main" id="{3C35E059-4B10-43E4-9BEA-23CDCB97EDCD}"/>
              </a:ext>
            </a:extLst>
          </p:cNvPr>
          <p:cNvSpPr>
            <a:spLocks noGrp="1"/>
          </p:cNvSpPr>
          <p:nvPr>
            <p:ph type="ftr" sz="quarter" idx="11"/>
          </p:nvPr>
        </p:nvSpPr>
        <p:spPr/>
        <p:txBody>
          <a:bodyPr/>
          <a:lstStyle/>
          <a:p>
            <a:r>
              <a:rPr lang="en-US"/>
              <a:t>The Power of PowerPoint</a:t>
            </a:r>
          </a:p>
        </p:txBody>
      </p:sp>
      <p:sp>
        <p:nvSpPr>
          <p:cNvPr id="9" name="テキスト プレースホルダー 9">
            <a:extLst>
              <a:ext uri="{FF2B5EF4-FFF2-40B4-BE49-F238E27FC236}">
                <a16:creationId xmlns:a16="http://schemas.microsoft.com/office/drawing/2014/main" id="{4D4136FC-1961-4C1B-93CB-7F0D76BB3EA7}"/>
              </a:ext>
            </a:extLst>
          </p:cNvPr>
          <p:cNvSpPr>
            <a:spLocks noGrp="1"/>
          </p:cNvSpPr>
          <p:nvPr/>
        </p:nvSpPr>
        <p:spPr>
          <a:xfrm>
            <a:off x="7335018" y="4631663"/>
            <a:ext cx="10129571" cy="2412678"/>
          </a:xfrm>
          <a:prstGeom prst="rect">
            <a:avLst/>
          </a:prstGeom>
        </p:spPr>
        <p:txBody>
          <a:bodyPr vert="horz" lIns="163275" tIns="81638" rIns="163275" bIns="81638" rtlCol="0" anchor="ctr">
            <a:normAutofit/>
          </a:bodyPr>
          <a:lstStyle>
            <a:lvl1pPr marL="0" indent="0" algn="ctr" defTabSz="1632753" rtl="0" eaLnBrk="1" latinLnBrk="0" hangingPunct="1">
              <a:spcBef>
                <a:spcPct val="20000"/>
              </a:spcBef>
              <a:buFontTx/>
              <a:buNone/>
              <a:defRPr sz="4400" kern="1200" baseline="0">
                <a:solidFill>
                  <a:schemeClr val="tx1"/>
                </a:solidFill>
                <a:latin typeface="Aleo-BoldItalic"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lang="en-US">
                <a:latin typeface="Aleo-BoldItalic"/>
                <a:hlinkClick r:id="rId2"/>
              </a:rPr>
              <a:t>https://www.ics.com/learning/training/state-art-opengl-qt</a:t>
            </a:r>
            <a:r>
              <a:rPr lang="en-US">
                <a:latin typeface="Aleo-BoldItalic"/>
              </a:rPr>
              <a:t> </a:t>
            </a:r>
            <a:endParaRPr lang="es-ES"/>
          </a:p>
        </p:txBody>
      </p:sp>
      <p:pic>
        <p:nvPicPr>
          <p:cNvPr id="7" name="Imagen 7">
            <a:extLst>
              <a:ext uri="{FF2B5EF4-FFF2-40B4-BE49-F238E27FC236}">
                <a16:creationId xmlns:a16="http://schemas.microsoft.com/office/drawing/2014/main" id="{30973CB4-D6BB-4AAD-BBBA-B006A96ACEDB}"/>
              </a:ext>
            </a:extLst>
          </p:cNvPr>
          <p:cNvPicPr>
            <a:picLocks noChangeAspect="1"/>
          </p:cNvPicPr>
          <p:nvPr/>
        </p:nvPicPr>
        <p:blipFill>
          <a:blip r:embed="rId3"/>
          <a:stretch>
            <a:fillRect/>
          </a:stretch>
        </p:blipFill>
        <p:spPr>
          <a:xfrm>
            <a:off x="1055376" y="4669487"/>
            <a:ext cx="4610995" cy="2331021"/>
          </a:xfrm>
          <a:prstGeom prst="rect">
            <a:avLst/>
          </a:prstGeom>
        </p:spPr>
      </p:pic>
    </p:spTree>
    <p:extLst>
      <p:ext uri="{BB962C8B-B14F-4D97-AF65-F5344CB8AC3E}">
        <p14:creationId xmlns:p14="http://schemas.microsoft.com/office/powerpoint/2010/main" val="1549474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BB90CB-66B6-4D33-B5AE-3A5A265E84AE}"/>
              </a:ext>
            </a:extLst>
          </p:cNvPr>
          <p:cNvSpPr>
            <a:spLocks noGrp="1"/>
          </p:cNvSpPr>
          <p:nvPr>
            <p:ph type="title"/>
          </p:nvPr>
        </p:nvSpPr>
        <p:spPr>
          <a:xfrm>
            <a:off x="4448182" y="167715"/>
            <a:ext cx="13839657" cy="987125"/>
          </a:xfrm>
        </p:spPr>
        <p:txBody>
          <a:bodyPr/>
          <a:lstStyle/>
          <a:p>
            <a:r>
              <a:rPr lang="en-US" sz="5000">
                <a:solidFill>
                  <a:schemeClr val="accent1"/>
                </a:solidFill>
              </a:rPr>
              <a:t>4. Fuentes de </a:t>
            </a:r>
            <a:r>
              <a:rPr lang="en-US" sz="5000" err="1">
                <a:solidFill>
                  <a:schemeClr val="accent1"/>
                </a:solidFill>
              </a:rPr>
              <a:t>información</a:t>
            </a:r>
            <a:r>
              <a:rPr lang="en-US" sz="5000">
                <a:solidFill>
                  <a:schemeClr val="accent1"/>
                </a:solidFill>
              </a:rPr>
              <a:t>: </a:t>
            </a:r>
            <a:r>
              <a:rPr lang="en-US" sz="5000" b="1" err="1">
                <a:solidFill>
                  <a:schemeClr val="accent1"/>
                </a:solidFill>
              </a:rPr>
              <a:t>cursos</a:t>
            </a:r>
            <a:r>
              <a:rPr lang="en-US" sz="5000" b="1">
                <a:solidFill>
                  <a:schemeClr val="accent1"/>
                </a:solidFill>
              </a:rPr>
              <a:t> </a:t>
            </a:r>
            <a:r>
              <a:rPr lang="en-US" sz="5000" b="1" err="1">
                <a:solidFill>
                  <a:schemeClr val="accent1"/>
                </a:solidFill>
              </a:rPr>
              <a:t>gratuitos</a:t>
            </a:r>
            <a:endParaRPr lang="es-ES" sz="5000" err="1">
              <a:solidFill>
                <a:schemeClr val="accent1"/>
              </a:solidFill>
            </a:endParaRPr>
          </a:p>
        </p:txBody>
      </p:sp>
      <p:sp>
        <p:nvSpPr>
          <p:cNvPr id="3" name="Marcador de número de diapositiva 2">
            <a:extLst>
              <a:ext uri="{FF2B5EF4-FFF2-40B4-BE49-F238E27FC236}">
                <a16:creationId xmlns:a16="http://schemas.microsoft.com/office/drawing/2014/main" id="{839AA2BB-CEB7-4334-9F1E-7BF60162E17D}"/>
              </a:ext>
            </a:extLst>
          </p:cNvPr>
          <p:cNvSpPr>
            <a:spLocks noGrp="1"/>
          </p:cNvSpPr>
          <p:nvPr>
            <p:ph type="sldNum" sz="quarter" idx="12"/>
          </p:nvPr>
        </p:nvSpPr>
        <p:spPr/>
        <p:txBody>
          <a:bodyPr/>
          <a:lstStyle/>
          <a:p>
            <a:r>
              <a:rPr lang="en-US"/>
              <a:t>SLIDE </a:t>
            </a:r>
            <a:fld id="{D97FAD88-CD89-445B-80D2-D1F46C853675}" type="slidenum">
              <a:rPr lang="en-US" smtClean="0"/>
              <a:pPr/>
              <a:t>19</a:t>
            </a:fld>
            <a:endParaRPr lang="en-US"/>
          </a:p>
        </p:txBody>
      </p:sp>
      <p:sp>
        <p:nvSpPr>
          <p:cNvPr id="4" name="Subtítulo 3">
            <a:extLst>
              <a:ext uri="{FF2B5EF4-FFF2-40B4-BE49-F238E27FC236}">
                <a16:creationId xmlns:a16="http://schemas.microsoft.com/office/drawing/2014/main" id="{D61E79ED-2745-4735-9429-9695682393E0}"/>
              </a:ext>
            </a:extLst>
          </p:cNvPr>
          <p:cNvSpPr>
            <a:spLocks noGrp="1"/>
          </p:cNvSpPr>
          <p:nvPr>
            <p:ph type="subTitle" idx="1"/>
          </p:nvPr>
        </p:nvSpPr>
        <p:spPr/>
        <p:txBody>
          <a:bodyPr vert="horz" lIns="163275" tIns="81638" rIns="163275" bIns="81638" rtlCol="0" anchor="t">
            <a:noAutofit/>
          </a:bodyPr>
          <a:lstStyle/>
          <a:p>
            <a:r>
              <a:rPr lang="es-ES">
                <a:solidFill>
                  <a:schemeClr val="bg1">
                    <a:lumMod val="50000"/>
                  </a:schemeClr>
                </a:solidFill>
                <a:latin typeface="Aleo-LightItalic"/>
              </a:rPr>
              <a:t>4.1.</a:t>
            </a:r>
            <a:r>
              <a:rPr lang="es-ES">
                <a:solidFill>
                  <a:srgbClr val="929292"/>
                </a:solidFill>
                <a:latin typeface="Aleo-LightItalic"/>
              </a:rPr>
              <a:t>Cursos gratuitos sobre el tipo de tecnología en general</a:t>
            </a:r>
            <a:endParaRPr lang="es-ES">
              <a:solidFill>
                <a:schemeClr val="bg1">
                  <a:lumMod val="50000"/>
                </a:schemeClr>
              </a:solidFill>
              <a:latin typeface="Aleo-LightItalic"/>
            </a:endParaRPr>
          </a:p>
        </p:txBody>
      </p:sp>
      <p:sp>
        <p:nvSpPr>
          <p:cNvPr id="5" name="Marcador de pie de página 4">
            <a:extLst>
              <a:ext uri="{FF2B5EF4-FFF2-40B4-BE49-F238E27FC236}">
                <a16:creationId xmlns:a16="http://schemas.microsoft.com/office/drawing/2014/main" id="{C2AD7CE3-4E87-4078-9805-254DEB44A83B}"/>
              </a:ext>
            </a:extLst>
          </p:cNvPr>
          <p:cNvSpPr>
            <a:spLocks noGrp="1"/>
          </p:cNvSpPr>
          <p:nvPr>
            <p:ph type="ftr" sz="quarter" idx="11"/>
          </p:nvPr>
        </p:nvSpPr>
        <p:spPr/>
        <p:txBody>
          <a:bodyPr/>
          <a:lstStyle/>
          <a:p>
            <a:r>
              <a:rPr lang="en-US"/>
              <a:t>The Power of PowerPoint</a:t>
            </a:r>
          </a:p>
        </p:txBody>
      </p:sp>
      <p:sp>
        <p:nvSpPr>
          <p:cNvPr id="8" name="テキスト プレースホルダー 9">
            <a:extLst>
              <a:ext uri="{FF2B5EF4-FFF2-40B4-BE49-F238E27FC236}">
                <a16:creationId xmlns:a16="http://schemas.microsoft.com/office/drawing/2014/main" id="{E5CB770B-FAE6-4C30-A6AA-EFD882B52075}"/>
              </a:ext>
            </a:extLst>
          </p:cNvPr>
          <p:cNvSpPr>
            <a:spLocks noGrp="1"/>
          </p:cNvSpPr>
          <p:nvPr/>
        </p:nvSpPr>
        <p:spPr>
          <a:xfrm>
            <a:off x="7335018" y="4631663"/>
            <a:ext cx="10129571" cy="2412678"/>
          </a:xfrm>
          <a:prstGeom prst="rect">
            <a:avLst/>
          </a:prstGeom>
        </p:spPr>
        <p:txBody>
          <a:bodyPr vert="horz" lIns="163275" tIns="81638" rIns="163275" bIns="81638" rtlCol="0" anchor="ctr">
            <a:normAutofit/>
          </a:bodyPr>
          <a:lstStyle>
            <a:lvl1pPr marL="0" indent="0" algn="ctr" defTabSz="1632753" rtl="0" eaLnBrk="1" latinLnBrk="0" hangingPunct="1">
              <a:spcBef>
                <a:spcPct val="20000"/>
              </a:spcBef>
              <a:buFontTx/>
              <a:buNone/>
              <a:defRPr sz="4400" kern="1200" baseline="0">
                <a:solidFill>
                  <a:schemeClr val="tx1"/>
                </a:solidFill>
                <a:latin typeface="Aleo-BoldItalic"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lang="en-US">
                <a:latin typeface="Aleo-BoldItalic"/>
                <a:hlinkClick r:id="rId2"/>
              </a:rPr>
              <a:t>http://web.engr.oregonstate.edu/~mjb/cs550/</a:t>
            </a:r>
            <a:r>
              <a:rPr lang="en-US">
                <a:latin typeface="Aleo-BoldItalic"/>
              </a:rPr>
              <a:t> </a:t>
            </a:r>
            <a:endParaRPr lang="es-ES"/>
          </a:p>
        </p:txBody>
      </p:sp>
      <p:pic>
        <p:nvPicPr>
          <p:cNvPr id="7" name="Imagen 8">
            <a:extLst>
              <a:ext uri="{FF2B5EF4-FFF2-40B4-BE49-F238E27FC236}">
                <a16:creationId xmlns:a16="http://schemas.microsoft.com/office/drawing/2014/main" id="{15BE6EB7-4812-4616-815D-BB0B22BF7516}"/>
              </a:ext>
            </a:extLst>
          </p:cNvPr>
          <p:cNvPicPr>
            <a:picLocks noChangeAspect="1"/>
          </p:cNvPicPr>
          <p:nvPr/>
        </p:nvPicPr>
        <p:blipFill>
          <a:blip r:embed="rId3"/>
          <a:stretch>
            <a:fillRect/>
          </a:stretch>
        </p:blipFill>
        <p:spPr>
          <a:xfrm>
            <a:off x="1921314" y="4801159"/>
            <a:ext cx="4556268" cy="1474885"/>
          </a:xfrm>
          <a:prstGeom prst="rect">
            <a:avLst/>
          </a:prstGeom>
        </p:spPr>
      </p:pic>
      <p:sp>
        <p:nvSpPr>
          <p:cNvPr id="10" name="CuadroTexto 9">
            <a:extLst>
              <a:ext uri="{FF2B5EF4-FFF2-40B4-BE49-F238E27FC236}">
                <a16:creationId xmlns:a16="http://schemas.microsoft.com/office/drawing/2014/main" id="{572DFB7A-68EC-412D-894C-0397BF092429}"/>
              </a:ext>
            </a:extLst>
          </p:cNvPr>
          <p:cNvSpPr txBox="1"/>
          <p:nvPr/>
        </p:nvSpPr>
        <p:spPr>
          <a:xfrm>
            <a:off x="1647382" y="4139065"/>
            <a:ext cx="6294097"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i="1">
                <a:latin typeface="Aleo-BoldItalic"/>
                <a:cs typeface="Arial"/>
              </a:rPr>
              <a:t>Introduction to Computer Graphics</a:t>
            </a:r>
            <a:endParaRPr lang="en-US" sz="2800">
              <a:latin typeface="Aleo-BoldItalic"/>
            </a:endParaRPr>
          </a:p>
        </p:txBody>
      </p:sp>
    </p:spTree>
    <p:extLst>
      <p:ext uri="{BB962C8B-B14F-4D97-AF65-F5344CB8AC3E}">
        <p14:creationId xmlns:p14="http://schemas.microsoft.com/office/powerpoint/2010/main" val="466334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433806" y="613101"/>
            <a:ext cx="13681520" cy="987125"/>
          </a:xfrm>
        </p:spPr>
        <p:txBody>
          <a:bodyPr/>
          <a:lstStyle/>
          <a:p>
            <a:r>
              <a:rPr lang="en-US"/>
              <a:t> </a:t>
            </a:r>
            <a:r>
              <a:rPr lang="en-US" err="1">
                <a:solidFill>
                  <a:srgbClr val="0070C0"/>
                </a:solidFill>
              </a:rPr>
              <a:t>Índice</a:t>
            </a:r>
          </a:p>
        </p:txBody>
      </p:sp>
      <p:sp>
        <p:nvSpPr>
          <p:cNvPr id="7" name="スライド番号プレースホルダー 6"/>
          <p:cNvSpPr>
            <a:spLocks noGrp="1"/>
          </p:cNvSpPr>
          <p:nvPr>
            <p:ph type="sldNum" sz="quarter" idx="12"/>
          </p:nvPr>
        </p:nvSpPr>
        <p:spPr/>
        <p:txBody>
          <a:bodyPr/>
          <a:lstStyle/>
          <a:p>
            <a:r>
              <a:rPr lang="en-US"/>
              <a:t>SLIDE </a:t>
            </a:r>
            <a:fld id="{D97FAD88-CD89-445B-80D2-D1F46C853675}" type="slidenum">
              <a:rPr lang="en-US" smtClean="0"/>
              <a:pPr/>
              <a:t>2</a:t>
            </a:fld>
            <a:endParaRPr lang="en-US"/>
          </a:p>
        </p:txBody>
      </p:sp>
      <p:sp>
        <p:nvSpPr>
          <p:cNvPr id="6" name="フッター プレースホルダー 5"/>
          <p:cNvSpPr>
            <a:spLocks noGrp="1"/>
          </p:cNvSpPr>
          <p:nvPr>
            <p:ph type="ftr" sz="quarter" idx="11"/>
          </p:nvPr>
        </p:nvSpPr>
        <p:spPr/>
        <p:txBody>
          <a:bodyPr/>
          <a:lstStyle/>
          <a:p>
            <a:r>
              <a:rPr lang="en-US"/>
              <a:t>The Power of PowerPoint</a:t>
            </a:r>
          </a:p>
        </p:txBody>
      </p:sp>
      <p:sp>
        <p:nvSpPr>
          <p:cNvPr id="10" name="テキスト プレースホルダー 9"/>
          <p:cNvSpPr>
            <a:spLocks noGrp="1"/>
          </p:cNvSpPr>
          <p:nvPr>
            <p:ph type="body" sz="quarter" idx="13"/>
          </p:nvPr>
        </p:nvSpPr>
        <p:spPr>
          <a:xfrm>
            <a:off x="2731435" y="2280804"/>
            <a:ext cx="14615799" cy="7645984"/>
          </a:xfrm>
        </p:spPr>
        <p:txBody>
          <a:bodyPr>
            <a:normAutofit/>
          </a:bodyPr>
          <a:lstStyle/>
          <a:p>
            <a:pPr algn="l"/>
            <a:r>
              <a:rPr lang="en-US">
                <a:latin typeface="Aleo-BoldItalic"/>
              </a:rPr>
              <a:t>1.Descripción del </a:t>
            </a:r>
            <a:r>
              <a:rPr lang="en-US" err="1">
                <a:latin typeface="Aleo-BoldItalic"/>
              </a:rPr>
              <a:t>tipo</a:t>
            </a:r>
            <a:r>
              <a:rPr lang="en-US">
                <a:latin typeface="Aleo-BoldItalic"/>
              </a:rPr>
              <a:t> de </a:t>
            </a:r>
            <a:r>
              <a:rPr lang="en-US" err="1">
                <a:latin typeface="Aleo-BoldItalic"/>
              </a:rPr>
              <a:t>tecnología</a:t>
            </a:r>
            <a:endParaRPr lang="es-ES" err="1"/>
          </a:p>
          <a:p>
            <a:pPr algn="l"/>
            <a:r>
              <a:rPr lang="en-US">
                <a:latin typeface="Aleo-BoldItalic"/>
              </a:rPr>
              <a:t>2.Fuentes de </a:t>
            </a:r>
            <a:r>
              <a:rPr lang="en-US" err="1">
                <a:latin typeface="Aleo-BoldItalic"/>
              </a:rPr>
              <a:t>información</a:t>
            </a:r>
            <a:r>
              <a:rPr lang="en-US">
                <a:latin typeface="Aleo-BoldItalic"/>
              </a:rPr>
              <a:t>: </a:t>
            </a:r>
            <a:r>
              <a:rPr lang="en-US" err="1">
                <a:latin typeface="Aleo-BoldItalic"/>
              </a:rPr>
              <a:t>documentos</a:t>
            </a:r>
            <a:endParaRPr lang="en-US" err="1"/>
          </a:p>
          <a:p>
            <a:pPr algn="l"/>
            <a:r>
              <a:rPr lang="en-US">
                <a:latin typeface="Aleo-BoldItalic"/>
              </a:rPr>
              <a:t>3. Fuentes de </a:t>
            </a:r>
            <a:r>
              <a:rPr lang="en-US" err="1">
                <a:latin typeface="Aleo-BoldItalic"/>
              </a:rPr>
              <a:t>información</a:t>
            </a:r>
            <a:r>
              <a:rPr lang="en-US">
                <a:latin typeface="Aleo-BoldItalic"/>
              </a:rPr>
              <a:t>: </a:t>
            </a:r>
            <a:r>
              <a:rPr lang="en-US" b="1" err="1">
                <a:latin typeface="Aleo-BoldItalic"/>
              </a:rPr>
              <a:t>cursos</a:t>
            </a:r>
            <a:r>
              <a:rPr lang="en-US" b="1">
                <a:latin typeface="Aleo-BoldItalic"/>
              </a:rPr>
              <a:t> no </a:t>
            </a:r>
            <a:r>
              <a:rPr lang="en-US" b="1" err="1">
                <a:latin typeface="Aleo-BoldItalic"/>
              </a:rPr>
              <a:t>gratuitos</a:t>
            </a:r>
            <a:r>
              <a:rPr lang="en-US">
                <a:latin typeface="Aleo-BoldItalic"/>
              </a:rPr>
              <a:t> </a:t>
            </a:r>
            <a:endParaRPr lang="en-US"/>
          </a:p>
          <a:p>
            <a:pPr algn="l"/>
            <a:r>
              <a:rPr lang="en-US">
                <a:latin typeface="Aleo-BoldItalic"/>
              </a:rPr>
              <a:t>4. Fuentes de </a:t>
            </a:r>
            <a:r>
              <a:rPr lang="en-US" err="1">
                <a:latin typeface="Aleo-BoldItalic"/>
              </a:rPr>
              <a:t>información</a:t>
            </a:r>
            <a:r>
              <a:rPr lang="en-US">
                <a:latin typeface="Aleo-BoldItalic"/>
              </a:rPr>
              <a:t>: </a:t>
            </a:r>
            <a:r>
              <a:rPr lang="en-US" b="1" err="1">
                <a:latin typeface="Aleo-BoldItalic"/>
              </a:rPr>
              <a:t>cursos</a:t>
            </a:r>
            <a:r>
              <a:rPr lang="en-US" b="1">
                <a:latin typeface="Aleo-BoldItalic"/>
              </a:rPr>
              <a:t> </a:t>
            </a:r>
            <a:r>
              <a:rPr lang="en-US" b="1" err="1">
                <a:latin typeface="Aleo-BoldItalic"/>
              </a:rPr>
              <a:t>gratuitos</a:t>
            </a:r>
            <a:endParaRPr lang="en-US" err="1"/>
          </a:p>
          <a:p>
            <a:pPr algn="l"/>
            <a:r>
              <a:rPr lang="en-US">
                <a:latin typeface="Aleo-BoldItalic"/>
              </a:rPr>
              <a:t>5. </a:t>
            </a:r>
            <a:r>
              <a:rPr lang="en-US" err="1">
                <a:latin typeface="Aleo-BoldItalic"/>
              </a:rPr>
              <a:t>Ayudas</a:t>
            </a:r>
            <a:r>
              <a:rPr lang="en-US">
                <a:latin typeface="Aleo-BoldItalic"/>
              </a:rPr>
              <a:t> para </a:t>
            </a:r>
            <a:r>
              <a:rPr lang="en-US" err="1">
                <a:latin typeface="Aleo-BoldItalic"/>
              </a:rPr>
              <a:t>estudiar</a:t>
            </a:r>
            <a:r>
              <a:rPr lang="en-US">
                <a:latin typeface="Aleo-BoldItalic"/>
              </a:rPr>
              <a:t> las </a:t>
            </a:r>
            <a:r>
              <a:rPr lang="en-US" err="1">
                <a:latin typeface="Aleo-BoldItalic"/>
              </a:rPr>
              <a:t>tecnologías</a:t>
            </a:r>
            <a:endParaRPr lang="en-US" err="1"/>
          </a:p>
          <a:p>
            <a:pPr algn="l"/>
            <a:r>
              <a:rPr lang="en-US">
                <a:latin typeface="Aleo-BoldItalic"/>
              </a:rPr>
              <a:t>6. </a:t>
            </a:r>
            <a:r>
              <a:rPr lang="en-US" err="1">
                <a:latin typeface="Aleo-BoldItalic"/>
              </a:rPr>
              <a:t>Recursos</a:t>
            </a:r>
            <a:r>
              <a:rPr lang="en-US">
                <a:latin typeface="Aleo-BoldItalic"/>
              </a:rPr>
              <a:t> para </a:t>
            </a:r>
            <a:r>
              <a:rPr lang="en-US" err="1">
                <a:latin typeface="Aleo-BoldItalic"/>
              </a:rPr>
              <a:t>implementar</a:t>
            </a:r>
            <a:r>
              <a:rPr lang="en-US">
                <a:latin typeface="Aleo-BoldItalic"/>
              </a:rPr>
              <a:t> las </a:t>
            </a:r>
            <a:r>
              <a:rPr lang="en-US" err="1">
                <a:latin typeface="Aleo-BoldItalic"/>
              </a:rPr>
              <a:t>tecnologías</a:t>
            </a:r>
            <a:endParaRPr lang="en-US" err="1"/>
          </a:p>
          <a:p>
            <a:pPr algn="l"/>
            <a:r>
              <a:rPr lang="en-US">
                <a:latin typeface="Aleo-BoldItalic"/>
              </a:rPr>
              <a:t>7. </a:t>
            </a:r>
            <a:r>
              <a:rPr lang="en-US" err="1">
                <a:latin typeface="Aleo-BoldItalic"/>
              </a:rPr>
              <a:t>Conclusiones</a:t>
            </a:r>
            <a:endParaRPr lang="en-US" err="1"/>
          </a:p>
        </p:txBody>
      </p:sp>
    </p:spTree>
    <p:extLst>
      <p:ext uri="{BB962C8B-B14F-4D97-AF65-F5344CB8AC3E}">
        <p14:creationId xmlns:p14="http://schemas.microsoft.com/office/powerpoint/2010/main" val="3457217384"/>
      </p:ext>
    </p:extLst>
  </p:cSld>
  <p:clrMapOvr>
    <a:masterClrMapping/>
  </p:clrMapOvr>
  <mc:AlternateContent xmlns:mc="http://schemas.openxmlformats.org/markup-compatibility/2006" xmlns:p14="http://schemas.microsoft.com/office/powerpoint/2010/main">
    <mc:Choice Requires="p14">
      <p:transition spd="slow" p14:dur="1100" advTm="2508">
        <p14:switch dir="r"/>
      </p:transition>
    </mc:Choice>
    <mc:Fallback xmlns="">
      <p:transition spd="slow" advTm="2508">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BB90CB-66B6-4D33-B5AE-3A5A265E84AE}"/>
              </a:ext>
            </a:extLst>
          </p:cNvPr>
          <p:cNvSpPr>
            <a:spLocks noGrp="1"/>
          </p:cNvSpPr>
          <p:nvPr>
            <p:ph type="title"/>
          </p:nvPr>
        </p:nvSpPr>
        <p:spPr>
          <a:xfrm>
            <a:off x="4448182" y="167715"/>
            <a:ext cx="13839657" cy="987125"/>
          </a:xfrm>
        </p:spPr>
        <p:txBody>
          <a:bodyPr/>
          <a:lstStyle/>
          <a:p>
            <a:r>
              <a:rPr lang="en-US" sz="5000">
                <a:solidFill>
                  <a:schemeClr val="accent1"/>
                </a:solidFill>
              </a:rPr>
              <a:t>4. Fuentes de </a:t>
            </a:r>
            <a:r>
              <a:rPr lang="en-US" sz="5000" err="1">
                <a:solidFill>
                  <a:schemeClr val="accent1"/>
                </a:solidFill>
              </a:rPr>
              <a:t>información</a:t>
            </a:r>
            <a:r>
              <a:rPr lang="en-US" sz="5000">
                <a:solidFill>
                  <a:schemeClr val="accent1"/>
                </a:solidFill>
              </a:rPr>
              <a:t>: </a:t>
            </a:r>
            <a:r>
              <a:rPr lang="en-US" sz="5000" b="1" err="1">
                <a:solidFill>
                  <a:schemeClr val="accent1"/>
                </a:solidFill>
              </a:rPr>
              <a:t>cursos</a:t>
            </a:r>
            <a:r>
              <a:rPr lang="en-US" sz="5000" b="1">
                <a:solidFill>
                  <a:schemeClr val="accent1"/>
                </a:solidFill>
              </a:rPr>
              <a:t> </a:t>
            </a:r>
            <a:r>
              <a:rPr lang="en-US" sz="5000" b="1" err="1">
                <a:solidFill>
                  <a:schemeClr val="accent1"/>
                </a:solidFill>
              </a:rPr>
              <a:t>gratuitos</a:t>
            </a:r>
            <a:endParaRPr lang="es-ES" sz="5000" err="1">
              <a:solidFill>
                <a:schemeClr val="accent1"/>
              </a:solidFill>
            </a:endParaRPr>
          </a:p>
        </p:txBody>
      </p:sp>
      <p:sp>
        <p:nvSpPr>
          <p:cNvPr id="3" name="Marcador de número de diapositiva 2">
            <a:extLst>
              <a:ext uri="{FF2B5EF4-FFF2-40B4-BE49-F238E27FC236}">
                <a16:creationId xmlns:a16="http://schemas.microsoft.com/office/drawing/2014/main" id="{839AA2BB-CEB7-4334-9F1E-7BF60162E17D}"/>
              </a:ext>
            </a:extLst>
          </p:cNvPr>
          <p:cNvSpPr>
            <a:spLocks noGrp="1"/>
          </p:cNvSpPr>
          <p:nvPr>
            <p:ph type="sldNum" sz="quarter" idx="12"/>
          </p:nvPr>
        </p:nvSpPr>
        <p:spPr/>
        <p:txBody>
          <a:bodyPr/>
          <a:lstStyle/>
          <a:p>
            <a:r>
              <a:rPr lang="en-US"/>
              <a:t>SLIDE </a:t>
            </a:r>
            <a:fld id="{D97FAD88-CD89-445B-80D2-D1F46C853675}" type="slidenum">
              <a:rPr lang="en-US" smtClean="0"/>
              <a:pPr/>
              <a:t>20</a:t>
            </a:fld>
            <a:endParaRPr lang="en-US"/>
          </a:p>
        </p:txBody>
      </p:sp>
      <p:sp>
        <p:nvSpPr>
          <p:cNvPr id="4" name="Subtítulo 3">
            <a:extLst>
              <a:ext uri="{FF2B5EF4-FFF2-40B4-BE49-F238E27FC236}">
                <a16:creationId xmlns:a16="http://schemas.microsoft.com/office/drawing/2014/main" id="{D61E79ED-2745-4735-9429-9695682393E0}"/>
              </a:ext>
            </a:extLst>
          </p:cNvPr>
          <p:cNvSpPr>
            <a:spLocks noGrp="1"/>
          </p:cNvSpPr>
          <p:nvPr>
            <p:ph type="subTitle" idx="1"/>
          </p:nvPr>
        </p:nvSpPr>
        <p:spPr/>
        <p:txBody>
          <a:bodyPr vert="horz" lIns="163275" tIns="81638" rIns="163275" bIns="81638" rtlCol="0" anchor="t">
            <a:noAutofit/>
          </a:bodyPr>
          <a:lstStyle/>
          <a:p>
            <a:r>
              <a:rPr lang="es-ES">
                <a:solidFill>
                  <a:schemeClr val="bg1">
                    <a:lumMod val="50000"/>
                  </a:schemeClr>
                </a:solidFill>
                <a:latin typeface="Aleo-LightItalic"/>
              </a:rPr>
              <a:t>4.1.</a:t>
            </a:r>
            <a:r>
              <a:rPr lang="es-ES">
                <a:solidFill>
                  <a:srgbClr val="929292"/>
                </a:solidFill>
                <a:latin typeface="Aleo-LightItalic"/>
              </a:rPr>
              <a:t>Cursos gratuitos sobre el tipo de tecnología en general</a:t>
            </a:r>
            <a:endParaRPr lang="es-ES">
              <a:solidFill>
                <a:schemeClr val="bg1">
                  <a:lumMod val="50000"/>
                </a:schemeClr>
              </a:solidFill>
              <a:latin typeface="Aleo-LightItalic"/>
            </a:endParaRPr>
          </a:p>
        </p:txBody>
      </p:sp>
      <p:sp>
        <p:nvSpPr>
          <p:cNvPr id="5" name="Marcador de pie de página 4">
            <a:extLst>
              <a:ext uri="{FF2B5EF4-FFF2-40B4-BE49-F238E27FC236}">
                <a16:creationId xmlns:a16="http://schemas.microsoft.com/office/drawing/2014/main" id="{C2AD7CE3-4E87-4078-9805-254DEB44A83B}"/>
              </a:ext>
            </a:extLst>
          </p:cNvPr>
          <p:cNvSpPr>
            <a:spLocks noGrp="1"/>
          </p:cNvSpPr>
          <p:nvPr>
            <p:ph type="ftr" sz="quarter" idx="11"/>
          </p:nvPr>
        </p:nvSpPr>
        <p:spPr/>
        <p:txBody>
          <a:bodyPr/>
          <a:lstStyle/>
          <a:p>
            <a:r>
              <a:rPr lang="en-US"/>
              <a:t>The Power of PowerPoint</a:t>
            </a:r>
          </a:p>
        </p:txBody>
      </p:sp>
      <p:sp>
        <p:nvSpPr>
          <p:cNvPr id="8" name="テキスト プレースホルダー 9">
            <a:extLst>
              <a:ext uri="{FF2B5EF4-FFF2-40B4-BE49-F238E27FC236}">
                <a16:creationId xmlns:a16="http://schemas.microsoft.com/office/drawing/2014/main" id="{E5CB770B-FAE6-4C30-A6AA-EFD882B52075}"/>
              </a:ext>
            </a:extLst>
          </p:cNvPr>
          <p:cNvSpPr>
            <a:spLocks noGrp="1"/>
          </p:cNvSpPr>
          <p:nvPr/>
        </p:nvSpPr>
        <p:spPr>
          <a:xfrm>
            <a:off x="9879588" y="4631663"/>
            <a:ext cx="7585001" cy="2369577"/>
          </a:xfrm>
          <a:prstGeom prst="rect">
            <a:avLst/>
          </a:prstGeom>
        </p:spPr>
        <p:txBody>
          <a:bodyPr vert="horz" lIns="163275" tIns="81638" rIns="163275" bIns="81638" rtlCol="0" anchor="ctr">
            <a:normAutofit/>
          </a:bodyPr>
          <a:lstStyle>
            <a:lvl1pPr marL="0" indent="0" algn="ctr" defTabSz="1632753" rtl="0" eaLnBrk="1" latinLnBrk="0" hangingPunct="1">
              <a:spcBef>
                <a:spcPct val="20000"/>
              </a:spcBef>
              <a:buFontTx/>
              <a:buNone/>
              <a:defRPr sz="4400" kern="1200" baseline="0">
                <a:solidFill>
                  <a:schemeClr val="tx1"/>
                </a:solidFill>
                <a:latin typeface="Aleo-BoldItalic"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lang="en-US">
                <a:latin typeface="Aleo-BoldItalic"/>
                <a:hlinkClick r:id="rId2"/>
              </a:rPr>
              <a:t>https://computing.llnl.gov/tutorials/dataheroes/GPUParallelProgramming.pdf</a:t>
            </a:r>
            <a:r>
              <a:rPr lang="en-US">
                <a:latin typeface="Aleo-BoldItalic"/>
              </a:rPr>
              <a:t> </a:t>
            </a:r>
            <a:endParaRPr lang="es-ES"/>
          </a:p>
        </p:txBody>
      </p:sp>
      <p:pic>
        <p:nvPicPr>
          <p:cNvPr id="6" name="Imagen 8" descr="Imagen que contiene captura de pantalla&#10;&#10;Descripción generada con confianza alta">
            <a:extLst>
              <a:ext uri="{FF2B5EF4-FFF2-40B4-BE49-F238E27FC236}">
                <a16:creationId xmlns:a16="http://schemas.microsoft.com/office/drawing/2014/main" id="{61AE3CE4-B825-4196-A880-9EFE8065994F}"/>
              </a:ext>
            </a:extLst>
          </p:cNvPr>
          <p:cNvPicPr>
            <a:picLocks noChangeAspect="1"/>
          </p:cNvPicPr>
          <p:nvPr/>
        </p:nvPicPr>
        <p:blipFill>
          <a:blip r:embed="rId3"/>
          <a:stretch>
            <a:fillRect/>
          </a:stretch>
        </p:blipFill>
        <p:spPr>
          <a:xfrm>
            <a:off x="1029995" y="4263669"/>
            <a:ext cx="7604003" cy="3110190"/>
          </a:xfrm>
          <a:prstGeom prst="rect">
            <a:avLst/>
          </a:prstGeom>
        </p:spPr>
      </p:pic>
    </p:spTree>
    <p:extLst>
      <p:ext uri="{BB962C8B-B14F-4D97-AF65-F5344CB8AC3E}">
        <p14:creationId xmlns:p14="http://schemas.microsoft.com/office/powerpoint/2010/main" val="2506457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BB90CB-66B6-4D33-B5AE-3A5A265E84AE}"/>
              </a:ext>
            </a:extLst>
          </p:cNvPr>
          <p:cNvSpPr>
            <a:spLocks noGrp="1"/>
          </p:cNvSpPr>
          <p:nvPr>
            <p:ph type="title"/>
          </p:nvPr>
        </p:nvSpPr>
        <p:spPr>
          <a:xfrm>
            <a:off x="4448182" y="167715"/>
            <a:ext cx="13839657" cy="987125"/>
          </a:xfrm>
        </p:spPr>
        <p:txBody>
          <a:bodyPr/>
          <a:lstStyle/>
          <a:p>
            <a:r>
              <a:rPr lang="en-US" sz="5000">
                <a:solidFill>
                  <a:schemeClr val="accent1"/>
                </a:solidFill>
              </a:rPr>
              <a:t>4. Fuentes de </a:t>
            </a:r>
            <a:r>
              <a:rPr lang="en-US" sz="5000" err="1">
                <a:solidFill>
                  <a:schemeClr val="accent1"/>
                </a:solidFill>
              </a:rPr>
              <a:t>información</a:t>
            </a:r>
            <a:r>
              <a:rPr lang="en-US" sz="5000">
                <a:solidFill>
                  <a:schemeClr val="accent1"/>
                </a:solidFill>
              </a:rPr>
              <a:t>: </a:t>
            </a:r>
            <a:r>
              <a:rPr lang="en-US" sz="5000" b="1" err="1">
                <a:solidFill>
                  <a:schemeClr val="accent1"/>
                </a:solidFill>
              </a:rPr>
              <a:t>cursos</a:t>
            </a:r>
            <a:r>
              <a:rPr lang="en-US" sz="5000" b="1">
                <a:solidFill>
                  <a:schemeClr val="accent1"/>
                </a:solidFill>
              </a:rPr>
              <a:t> </a:t>
            </a:r>
            <a:r>
              <a:rPr lang="en-US" sz="5000" b="1" err="1">
                <a:solidFill>
                  <a:schemeClr val="accent1"/>
                </a:solidFill>
              </a:rPr>
              <a:t>gratuitos</a:t>
            </a:r>
            <a:endParaRPr lang="es-ES" sz="5000" err="1">
              <a:solidFill>
                <a:schemeClr val="accent1"/>
              </a:solidFill>
            </a:endParaRPr>
          </a:p>
        </p:txBody>
      </p:sp>
      <p:sp>
        <p:nvSpPr>
          <p:cNvPr id="3" name="Marcador de número de diapositiva 2">
            <a:extLst>
              <a:ext uri="{FF2B5EF4-FFF2-40B4-BE49-F238E27FC236}">
                <a16:creationId xmlns:a16="http://schemas.microsoft.com/office/drawing/2014/main" id="{839AA2BB-CEB7-4334-9F1E-7BF60162E17D}"/>
              </a:ext>
            </a:extLst>
          </p:cNvPr>
          <p:cNvSpPr>
            <a:spLocks noGrp="1"/>
          </p:cNvSpPr>
          <p:nvPr>
            <p:ph type="sldNum" sz="quarter" idx="12"/>
          </p:nvPr>
        </p:nvSpPr>
        <p:spPr/>
        <p:txBody>
          <a:bodyPr/>
          <a:lstStyle/>
          <a:p>
            <a:r>
              <a:rPr lang="en-US"/>
              <a:t>SLIDE </a:t>
            </a:r>
            <a:fld id="{D97FAD88-CD89-445B-80D2-D1F46C853675}" type="slidenum">
              <a:rPr lang="en-US" smtClean="0"/>
              <a:pPr/>
              <a:t>21</a:t>
            </a:fld>
            <a:endParaRPr lang="en-US"/>
          </a:p>
        </p:txBody>
      </p:sp>
      <p:sp>
        <p:nvSpPr>
          <p:cNvPr id="4" name="Subtítulo 3">
            <a:extLst>
              <a:ext uri="{FF2B5EF4-FFF2-40B4-BE49-F238E27FC236}">
                <a16:creationId xmlns:a16="http://schemas.microsoft.com/office/drawing/2014/main" id="{D61E79ED-2745-4735-9429-9695682393E0}"/>
              </a:ext>
            </a:extLst>
          </p:cNvPr>
          <p:cNvSpPr>
            <a:spLocks noGrp="1"/>
          </p:cNvSpPr>
          <p:nvPr>
            <p:ph type="subTitle" idx="1"/>
          </p:nvPr>
        </p:nvSpPr>
        <p:spPr/>
        <p:txBody>
          <a:bodyPr vert="horz" lIns="163275" tIns="81638" rIns="163275" bIns="81638" rtlCol="0" anchor="t">
            <a:noAutofit/>
          </a:bodyPr>
          <a:lstStyle/>
          <a:p>
            <a:r>
              <a:rPr lang="es-ES">
                <a:solidFill>
                  <a:schemeClr val="bg1">
                    <a:lumMod val="50000"/>
                  </a:schemeClr>
                </a:solidFill>
                <a:latin typeface="Aleo-LightItalic"/>
              </a:rPr>
              <a:t>4.1.</a:t>
            </a:r>
            <a:r>
              <a:rPr lang="es-ES">
                <a:solidFill>
                  <a:srgbClr val="929292"/>
                </a:solidFill>
                <a:latin typeface="Aleo-LightItalic"/>
              </a:rPr>
              <a:t>Cursos gratuitos sobre el tipo de tecnología en general</a:t>
            </a:r>
            <a:endParaRPr lang="es-ES">
              <a:solidFill>
                <a:schemeClr val="bg1">
                  <a:lumMod val="50000"/>
                </a:schemeClr>
              </a:solidFill>
              <a:latin typeface="Aleo-LightItalic"/>
            </a:endParaRPr>
          </a:p>
        </p:txBody>
      </p:sp>
      <p:sp>
        <p:nvSpPr>
          <p:cNvPr id="5" name="Marcador de pie de página 4">
            <a:extLst>
              <a:ext uri="{FF2B5EF4-FFF2-40B4-BE49-F238E27FC236}">
                <a16:creationId xmlns:a16="http://schemas.microsoft.com/office/drawing/2014/main" id="{C2AD7CE3-4E87-4078-9805-254DEB44A83B}"/>
              </a:ext>
            </a:extLst>
          </p:cNvPr>
          <p:cNvSpPr>
            <a:spLocks noGrp="1"/>
          </p:cNvSpPr>
          <p:nvPr>
            <p:ph type="ftr" sz="quarter" idx="11"/>
          </p:nvPr>
        </p:nvSpPr>
        <p:spPr/>
        <p:txBody>
          <a:bodyPr/>
          <a:lstStyle/>
          <a:p>
            <a:r>
              <a:rPr lang="en-US"/>
              <a:t>The Power of PowerPoint</a:t>
            </a:r>
          </a:p>
        </p:txBody>
      </p:sp>
      <p:sp>
        <p:nvSpPr>
          <p:cNvPr id="8" name="テキスト プレースホルダー 9">
            <a:extLst>
              <a:ext uri="{FF2B5EF4-FFF2-40B4-BE49-F238E27FC236}">
                <a16:creationId xmlns:a16="http://schemas.microsoft.com/office/drawing/2014/main" id="{E5CB770B-FAE6-4C30-A6AA-EFD882B52075}"/>
              </a:ext>
            </a:extLst>
          </p:cNvPr>
          <p:cNvSpPr>
            <a:spLocks noGrp="1"/>
          </p:cNvSpPr>
          <p:nvPr/>
        </p:nvSpPr>
        <p:spPr>
          <a:xfrm>
            <a:off x="10282119" y="4674765"/>
            <a:ext cx="7383736" cy="2369577"/>
          </a:xfrm>
          <a:prstGeom prst="rect">
            <a:avLst/>
          </a:prstGeom>
        </p:spPr>
        <p:txBody>
          <a:bodyPr vert="horz" lIns="163275" tIns="81638" rIns="163275" bIns="81638" rtlCol="0" anchor="ctr">
            <a:normAutofit/>
          </a:bodyPr>
          <a:lstStyle>
            <a:lvl1pPr marL="0" indent="0" algn="ctr" defTabSz="1632753" rtl="0" eaLnBrk="1" latinLnBrk="0" hangingPunct="1">
              <a:spcBef>
                <a:spcPct val="20000"/>
              </a:spcBef>
              <a:buFontTx/>
              <a:buNone/>
              <a:defRPr sz="4400" kern="1200" baseline="0">
                <a:solidFill>
                  <a:schemeClr val="tx1"/>
                </a:solidFill>
                <a:latin typeface="Aleo-BoldItalic"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lang="en-US">
                <a:latin typeface="Aleo-BoldItalic"/>
                <a:hlinkClick r:id="rId2"/>
              </a:rPr>
              <a:t>https://www.wolfram.com/training/courses/hpc021.html</a:t>
            </a:r>
            <a:r>
              <a:rPr lang="en-US">
                <a:latin typeface="Aleo-BoldItalic"/>
              </a:rPr>
              <a:t> </a:t>
            </a:r>
            <a:endParaRPr lang="es-ES"/>
          </a:p>
        </p:txBody>
      </p:sp>
      <p:pic>
        <p:nvPicPr>
          <p:cNvPr id="10" name="Imagen 10">
            <a:extLst>
              <a:ext uri="{FF2B5EF4-FFF2-40B4-BE49-F238E27FC236}">
                <a16:creationId xmlns:a16="http://schemas.microsoft.com/office/drawing/2014/main" id="{435EE417-AD46-47D8-ABB8-744A77BAA106}"/>
              </a:ext>
            </a:extLst>
          </p:cNvPr>
          <p:cNvPicPr>
            <a:picLocks noChangeAspect="1"/>
          </p:cNvPicPr>
          <p:nvPr/>
        </p:nvPicPr>
        <p:blipFill>
          <a:blip r:embed="rId3"/>
          <a:stretch>
            <a:fillRect/>
          </a:stretch>
        </p:blipFill>
        <p:spPr>
          <a:xfrm>
            <a:off x="469327" y="5260300"/>
            <a:ext cx="9501650" cy="1188764"/>
          </a:xfrm>
          <a:prstGeom prst="rect">
            <a:avLst/>
          </a:prstGeom>
        </p:spPr>
      </p:pic>
    </p:spTree>
    <p:extLst>
      <p:ext uri="{BB962C8B-B14F-4D97-AF65-F5344CB8AC3E}">
        <p14:creationId xmlns:p14="http://schemas.microsoft.com/office/powerpoint/2010/main" val="1906263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BB90CB-66B6-4D33-B5AE-3A5A265E84AE}"/>
              </a:ext>
            </a:extLst>
          </p:cNvPr>
          <p:cNvSpPr>
            <a:spLocks noGrp="1"/>
          </p:cNvSpPr>
          <p:nvPr>
            <p:ph type="title"/>
          </p:nvPr>
        </p:nvSpPr>
        <p:spPr>
          <a:xfrm>
            <a:off x="4448182" y="167715"/>
            <a:ext cx="13839657" cy="987125"/>
          </a:xfrm>
        </p:spPr>
        <p:txBody>
          <a:bodyPr/>
          <a:lstStyle/>
          <a:p>
            <a:r>
              <a:rPr lang="en-US" sz="5000">
                <a:solidFill>
                  <a:schemeClr val="accent1"/>
                </a:solidFill>
              </a:rPr>
              <a:t>4. Fuentes de </a:t>
            </a:r>
            <a:r>
              <a:rPr lang="en-US" sz="5000" err="1">
                <a:solidFill>
                  <a:schemeClr val="accent1"/>
                </a:solidFill>
              </a:rPr>
              <a:t>información</a:t>
            </a:r>
            <a:r>
              <a:rPr lang="en-US" sz="5000">
                <a:solidFill>
                  <a:schemeClr val="accent1"/>
                </a:solidFill>
              </a:rPr>
              <a:t>: </a:t>
            </a:r>
            <a:r>
              <a:rPr lang="en-US" sz="5000" b="1" err="1">
                <a:solidFill>
                  <a:schemeClr val="accent1"/>
                </a:solidFill>
              </a:rPr>
              <a:t>cursos</a:t>
            </a:r>
            <a:r>
              <a:rPr lang="en-US" sz="5000" b="1">
                <a:solidFill>
                  <a:schemeClr val="accent1"/>
                </a:solidFill>
              </a:rPr>
              <a:t> </a:t>
            </a:r>
            <a:r>
              <a:rPr lang="en-US" sz="5000" b="1" err="1">
                <a:solidFill>
                  <a:schemeClr val="accent1"/>
                </a:solidFill>
              </a:rPr>
              <a:t>gratuitos</a:t>
            </a:r>
            <a:endParaRPr lang="es-ES" sz="5000" err="1">
              <a:solidFill>
                <a:schemeClr val="accent1"/>
              </a:solidFill>
            </a:endParaRPr>
          </a:p>
        </p:txBody>
      </p:sp>
      <p:sp>
        <p:nvSpPr>
          <p:cNvPr id="3" name="Marcador de número de diapositiva 2">
            <a:extLst>
              <a:ext uri="{FF2B5EF4-FFF2-40B4-BE49-F238E27FC236}">
                <a16:creationId xmlns:a16="http://schemas.microsoft.com/office/drawing/2014/main" id="{839AA2BB-CEB7-4334-9F1E-7BF60162E17D}"/>
              </a:ext>
            </a:extLst>
          </p:cNvPr>
          <p:cNvSpPr>
            <a:spLocks noGrp="1"/>
          </p:cNvSpPr>
          <p:nvPr>
            <p:ph type="sldNum" sz="quarter" idx="12"/>
          </p:nvPr>
        </p:nvSpPr>
        <p:spPr/>
        <p:txBody>
          <a:bodyPr/>
          <a:lstStyle/>
          <a:p>
            <a:r>
              <a:rPr lang="en-US"/>
              <a:t>SLIDE </a:t>
            </a:r>
            <a:fld id="{D97FAD88-CD89-445B-80D2-D1F46C853675}" type="slidenum">
              <a:rPr lang="en-US" smtClean="0"/>
              <a:pPr/>
              <a:t>22</a:t>
            </a:fld>
            <a:endParaRPr lang="en-US"/>
          </a:p>
        </p:txBody>
      </p:sp>
      <p:sp>
        <p:nvSpPr>
          <p:cNvPr id="4" name="Subtítulo 3">
            <a:extLst>
              <a:ext uri="{FF2B5EF4-FFF2-40B4-BE49-F238E27FC236}">
                <a16:creationId xmlns:a16="http://schemas.microsoft.com/office/drawing/2014/main" id="{D61E79ED-2745-4735-9429-9695682393E0}"/>
              </a:ext>
            </a:extLst>
          </p:cNvPr>
          <p:cNvSpPr>
            <a:spLocks noGrp="1"/>
          </p:cNvSpPr>
          <p:nvPr>
            <p:ph type="subTitle" idx="1"/>
          </p:nvPr>
        </p:nvSpPr>
        <p:spPr/>
        <p:txBody>
          <a:bodyPr vert="horz" lIns="163275" tIns="81638" rIns="163275" bIns="81638" rtlCol="0" anchor="t">
            <a:noAutofit/>
          </a:bodyPr>
          <a:lstStyle/>
          <a:p>
            <a:r>
              <a:rPr lang="es-ES">
                <a:solidFill>
                  <a:schemeClr val="bg1">
                    <a:lumMod val="50000"/>
                  </a:schemeClr>
                </a:solidFill>
                <a:latin typeface="Aleo-LightItalic"/>
              </a:rPr>
              <a:t>4.2.</a:t>
            </a:r>
            <a:r>
              <a:rPr lang="es-ES">
                <a:solidFill>
                  <a:srgbClr val="929292"/>
                </a:solidFill>
                <a:latin typeface="Aleo-LightItalic"/>
              </a:rPr>
              <a:t>Cursos gratuitos sobre la tecnología específica A (CUDA)</a:t>
            </a:r>
            <a:endParaRPr lang="es-ES">
              <a:solidFill>
                <a:schemeClr val="bg1">
                  <a:lumMod val="50000"/>
                </a:schemeClr>
              </a:solidFill>
              <a:latin typeface="Aleo-LightItalic"/>
            </a:endParaRPr>
          </a:p>
        </p:txBody>
      </p:sp>
      <p:sp>
        <p:nvSpPr>
          <p:cNvPr id="5" name="Marcador de pie de página 4">
            <a:extLst>
              <a:ext uri="{FF2B5EF4-FFF2-40B4-BE49-F238E27FC236}">
                <a16:creationId xmlns:a16="http://schemas.microsoft.com/office/drawing/2014/main" id="{C2AD7CE3-4E87-4078-9805-254DEB44A83B}"/>
              </a:ext>
            </a:extLst>
          </p:cNvPr>
          <p:cNvSpPr>
            <a:spLocks noGrp="1"/>
          </p:cNvSpPr>
          <p:nvPr>
            <p:ph type="ftr" sz="quarter" idx="11"/>
          </p:nvPr>
        </p:nvSpPr>
        <p:spPr/>
        <p:txBody>
          <a:bodyPr/>
          <a:lstStyle/>
          <a:p>
            <a:r>
              <a:rPr lang="en-US"/>
              <a:t>The Power of PowerPoint</a:t>
            </a:r>
          </a:p>
        </p:txBody>
      </p:sp>
      <p:sp>
        <p:nvSpPr>
          <p:cNvPr id="8" name="テキスト プレースホルダー 9">
            <a:extLst>
              <a:ext uri="{FF2B5EF4-FFF2-40B4-BE49-F238E27FC236}">
                <a16:creationId xmlns:a16="http://schemas.microsoft.com/office/drawing/2014/main" id="{E5CB770B-FAE6-4C30-A6AA-EFD882B52075}"/>
              </a:ext>
            </a:extLst>
          </p:cNvPr>
          <p:cNvSpPr>
            <a:spLocks noGrp="1"/>
          </p:cNvSpPr>
          <p:nvPr/>
        </p:nvSpPr>
        <p:spPr>
          <a:xfrm>
            <a:off x="9017021" y="4674765"/>
            <a:ext cx="8648834" cy="2369577"/>
          </a:xfrm>
          <a:prstGeom prst="rect">
            <a:avLst/>
          </a:prstGeom>
        </p:spPr>
        <p:txBody>
          <a:bodyPr vert="horz" lIns="163275" tIns="81638" rIns="163275" bIns="81638" rtlCol="0" anchor="ctr">
            <a:normAutofit/>
          </a:bodyPr>
          <a:lstStyle>
            <a:lvl1pPr marL="0" indent="0" algn="ctr" defTabSz="1632753" rtl="0" eaLnBrk="1" latinLnBrk="0" hangingPunct="1">
              <a:spcBef>
                <a:spcPct val="20000"/>
              </a:spcBef>
              <a:buFontTx/>
              <a:buNone/>
              <a:defRPr sz="4400" kern="1200" baseline="0">
                <a:solidFill>
                  <a:schemeClr val="tx1"/>
                </a:solidFill>
                <a:latin typeface="Aleo-BoldItalic"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lang="en-US">
                <a:latin typeface="Aleo-BoldItalic"/>
                <a:hlinkClick r:id="rId2"/>
              </a:rPr>
              <a:t>https://itunes.apple.com/in/itunes-u/programming-massively-parallel/id384233322?mt=10</a:t>
            </a:r>
            <a:r>
              <a:rPr lang="en-US">
                <a:latin typeface="Aleo-BoldItalic"/>
              </a:rPr>
              <a:t> </a:t>
            </a:r>
            <a:endParaRPr lang="es-ES">
              <a:latin typeface="Aleo-BoldItalic"/>
            </a:endParaRPr>
          </a:p>
          <a:p>
            <a:endParaRPr lang="en-US"/>
          </a:p>
        </p:txBody>
      </p:sp>
      <p:pic>
        <p:nvPicPr>
          <p:cNvPr id="6" name="Imagen 6">
            <a:extLst>
              <a:ext uri="{FF2B5EF4-FFF2-40B4-BE49-F238E27FC236}">
                <a16:creationId xmlns:a16="http://schemas.microsoft.com/office/drawing/2014/main" id="{15996E0B-DE5B-4F5F-BD49-AE5E201DDBF4}"/>
              </a:ext>
            </a:extLst>
          </p:cNvPr>
          <p:cNvPicPr>
            <a:picLocks noChangeAspect="1"/>
          </p:cNvPicPr>
          <p:nvPr/>
        </p:nvPicPr>
        <p:blipFill>
          <a:blip r:embed="rId3"/>
          <a:stretch>
            <a:fillRect/>
          </a:stretch>
        </p:blipFill>
        <p:spPr>
          <a:xfrm>
            <a:off x="2654496" y="3800635"/>
            <a:ext cx="3851838" cy="3849482"/>
          </a:xfrm>
          <a:prstGeom prst="rect">
            <a:avLst/>
          </a:prstGeom>
        </p:spPr>
      </p:pic>
    </p:spTree>
    <p:extLst>
      <p:ext uri="{BB962C8B-B14F-4D97-AF65-F5344CB8AC3E}">
        <p14:creationId xmlns:p14="http://schemas.microsoft.com/office/powerpoint/2010/main" val="1063377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BB90CB-66B6-4D33-B5AE-3A5A265E84AE}"/>
              </a:ext>
            </a:extLst>
          </p:cNvPr>
          <p:cNvSpPr>
            <a:spLocks noGrp="1"/>
          </p:cNvSpPr>
          <p:nvPr>
            <p:ph type="title"/>
          </p:nvPr>
        </p:nvSpPr>
        <p:spPr>
          <a:xfrm>
            <a:off x="4448182" y="167715"/>
            <a:ext cx="13839657" cy="987125"/>
          </a:xfrm>
        </p:spPr>
        <p:txBody>
          <a:bodyPr/>
          <a:lstStyle/>
          <a:p>
            <a:r>
              <a:rPr lang="en-US" sz="5000">
                <a:solidFill>
                  <a:schemeClr val="accent1"/>
                </a:solidFill>
              </a:rPr>
              <a:t>4. Fuentes de </a:t>
            </a:r>
            <a:r>
              <a:rPr lang="en-US" sz="5000" err="1">
                <a:solidFill>
                  <a:schemeClr val="accent1"/>
                </a:solidFill>
              </a:rPr>
              <a:t>información</a:t>
            </a:r>
            <a:r>
              <a:rPr lang="en-US" sz="5000">
                <a:solidFill>
                  <a:schemeClr val="accent1"/>
                </a:solidFill>
              </a:rPr>
              <a:t>: </a:t>
            </a:r>
            <a:r>
              <a:rPr lang="en-US" sz="5000" b="1" err="1">
                <a:solidFill>
                  <a:schemeClr val="accent1"/>
                </a:solidFill>
              </a:rPr>
              <a:t>cursos</a:t>
            </a:r>
            <a:r>
              <a:rPr lang="en-US" sz="5000" b="1">
                <a:solidFill>
                  <a:schemeClr val="accent1"/>
                </a:solidFill>
              </a:rPr>
              <a:t> </a:t>
            </a:r>
            <a:r>
              <a:rPr lang="en-US" sz="5000" b="1" err="1">
                <a:solidFill>
                  <a:schemeClr val="accent1"/>
                </a:solidFill>
              </a:rPr>
              <a:t>gratuitos</a:t>
            </a:r>
            <a:endParaRPr lang="es-ES" sz="5000" err="1">
              <a:solidFill>
                <a:schemeClr val="accent1"/>
              </a:solidFill>
            </a:endParaRPr>
          </a:p>
        </p:txBody>
      </p:sp>
      <p:sp>
        <p:nvSpPr>
          <p:cNvPr id="3" name="Marcador de número de diapositiva 2">
            <a:extLst>
              <a:ext uri="{FF2B5EF4-FFF2-40B4-BE49-F238E27FC236}">
                <a16:creationId xmlns:a16="http://schemas.microsoft.com/office/drawing/2014/main" id="{839AA2BB-CEB7-4334-9F1E-7BF60162E17D}"/>
              </a:ext>
            </a:extLst>
          </p:cNvPr>
          <p:cNvSpPr>
            <a:spLocks noGrp="1"/>
          </p:cNvSpPr>
          <p:nvPr>
            <p:ph type="sldNum" sz="quarter" idx="12"/>
          </p:nvPr>
        </p:nvSpPr>
        <p:spPr/>
        <p:txBody>
          <a:bodyPr/>
          <a:lstStyle/>
          <a:p>
            <a:r>
              <a:rPr lang="en-US"/>
              <a:t>SLIDE </a:t>
            </a:r>
            <a:fld id="{D97FAD88-CD89-445B-80D2-D1F46C853675}" type="slidenum">
              <a:rPr lang="en-US" smtClean="0"/>
              <a:pPr/>
              <a:t>23</a:t>
            </a:fld>
            <a:endParaRPr lang="en-US"/>
          </a:p>
        </p:txBody>
      </p:sp>
      <p:sp>
        <p:nvSpPr>
          <p:cNvPr id="4" name="Subtítulo 3">
            <a:extLst>
              <a:ext uri="{FF2B5EF4-FFF2-40B4-BE49-F238E27FC236}">
                <a16:creationId xmlns:a16="http://schemas.microsoft.com/office/drawing/2014/main" id="{D61E79ED-2745-4735-9429-9695682393E0}"/>
              </a:ext>
            </a:extLst>
          </p:cNvPr>
          <p:cNvSpPr>
            <a:spLocks noGrp="1"/>
          </p:cNvSpPr>
          <p:nvPr>
            <p:ph type="subTitle" idx="1"/>
          </p:nvPr>
        </p:nvSpPr>
        <p:spPr/>
        <p:txBody>
          <a:bodyPr vert="horz" lIns="163275" tIns="81638" rIns="163275" bIns="81638" rtlCol="0" anchor="t">
            <a:noAutofit/>
          </a:bodyPr>
          <a:lstStyle/>
          <a:p>
            <a:r>
              <a:rPr lang="es-ES">
                <a:solidFill>
                  <a:schemeClr val="bg1">
                    <a:lumMod val="50000"/>
                  </a:schemeClr>
                </a:solidFill>
                <a:latin typeface="Aleo-LightItalic"/>
              </a:rPr>
              <a:t>4.2.</a:t>
            </a:r>
            <a:r>
              <a:rPr lang="es-ES">
                <a:solidFill>
                  <a:srgbClr val="929292"/>
                </a:solidFill>
                <a:latin typeface="Aleo-LightItalic"/>
              </a:rPr>
              <a:t>Cursos gratuitos sobre la tecnología específica A (CUDA)</a:t>
            </a:r>
            <a:endParaRPr lang="es-ES">
              <a:solidFill>
                <a:schemeClr val="bg1">
                  <a:lumMod val="50000"/>
                </a:schemeClr>
              </a:solidFill>
              <a:latin typeface="Aleo-LightItalic"/>
            </a:endParaRPr>
          </a:p>
        </p:txBody>
      </p:sp>
      <p:sp>
        <p:nvSpPr>
          <p:cNvPr id="5" name="Marcador de pie de página 4">
            <a:extLst>
              <a:ext uri="{FF2B5EF4-FFF2-40B4-BE49-F238E27FC236}">
                <a16:creationId xmlns:a16="http://schemas.microsoft.com/office/drawing/2014/main" id="{C2AD7CE3-4E87-4078-9805-254DEB44A83B}"/>
              </a:ext>
            </a:extLst>
          </p:cNvPr>
          <p:cNvSpPr>
            <a:spLocks noGrp="1"/>
          </p:cNvSpPr>
          <p:nvPr>
            <p:ph type="ftr" sz="quarter" idx="11"/>
          </p:nvPr>
        </p:nvSpPr>
        <p:spPr/>
        <p:txBody>
          <a:bodyPr/>
          <a:lstStyle/>
          <a:p>
            <a:r>
              <a:rPr lang="en-US"/>
              <a:t>The Power of PowerPoint</a:t>
            </a:r>
          </a:p>
        </p:txBody>
      </p:sp>
      <p:sp>
        <p:nvSpPr>
          <p:cNvPr id="8" name="テキスト プレースホルダー 9">
            <a:extLst>
              <a:ext uri="{FF2B5EF4-FFF2-40B4-BE49-F238E27FC236}">
                <a16:creationId xmlns:a16="http://schemas.microsoft.com/office/drawing/2014/main" id="{E5CB770B-FAE6-4C30-A6AA-EFD882B52075}"/>
              </a:ext>
            </a:extLst>
          </p:cNvPr>
          <p:cNvSpPr>
            <a:spLocks noGrp="1"/>
          </p:cNvSpPr>
          <p:nvPr/>
        </p:nvSpPr>
        <p:spPr>
          <a:xfrm>
            <a:off x="9017021" y="3798359"/>
            <a:ext cx="8648834" cy="3461493"/>
          </a:xfrm>
          <a:prstGeom prst="rect">
            <a:avLst/>
          </a:prstGeom>
        </p:spPr>
        <p:txBody>
          <a:bodyPr vert="horz" lIns="163275" tIns="81638" rIns="163275" bIns="81638" rtlCol="0" anchor="ctr">
            <a:normAutofit/>
          </a:bodyPr>
          <a:lstStyle>
            <a:lvl1pPr marL="0" indent="0" algn="ctr" defTabSz="1632753" rtl="0" eaLnBrk="1" latinLnBrk="0" hangingPunct="1">
              <a:spcBef>
                <a:spcPct val="20000"/>
              </a:spcBef>
              <a:buFontTx/>
              <a:buNone/>
              <a:defRPr sz="4400" kern="1200" baseline="0">
                <a:solidFill>
                  <a:schemeClr val="tx1"/>
                </a:solidFill>
                <a:latin typeface="Aleo-BoldItalic"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lang="en-US">
                <a:latin typeface="Aleo-BoldItalic"/>
                <a:hlinkClick r:id="rId2"/>
              </a:rPr>
              <a:t>https://www.codeproject.com/Articles/513265/GPU-Computing-Using-CUDA-Eclipse-and-Java-with-JCu</a:t>
            </a:r>
            <a:endParaRPr lang="en-US"/>
          </a:p>
        </p:txBody>
      </p:sp>
      <p:sp>
        <p:nvSpPr>
          <p:cNvPr id="10" name="CuadroTexto 1">
            <a:extLst>
              <a:ext uri="{FF2B5EF4-FFF2-40B4-BE49-F238E27FC236}">
                <a16:creationId xmlns:a16="http://schemas.microsoft.com/office/drawing/2014/main" id="{B96CCA6A-15D7-4504-BD45-E7CD9670F20F}"/>
              </a:ext>
            </a:extLst>
          </p:cNvPr>
          <p:cNvSpPr txBox="1"/>
          <p:nvPr/>
        </p:nvSpPr>
        <p:spPr>
          <a:xfrm>
            <a:off x="1143335" y="4813531"/>
            <a:ext cx="7645452" cy="1323439"/>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a:lstStyle>
          <a:p>
            <a:r>
              <a:rPr lang="en-US" sz="4000"/>
              <a:t>“GPU Computing Using CUDA, Eclipse, and Java with JCuda”</a:t>
            </a:r>
          </a:p>
        </p:txBody>
      </p:sp>
    </p:spTree>
    <p:extLst>
      <p:ext uri="{BB962C8B-B14F-4D97-AF65-F5344CB8AC3E}">
        <p14:creationId xmlns:p14="http://schemas.microsoft.com/office/powerpoint/2010/main" val="1548301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BB90CB-66B6-4D33-B5AE-3A5A265E84AE}"/>
              </a:ext>
            </a:extLst>
          </p:cNvPr>
          <p:cNvSpPr>
            <a:spLocks noGrp="1"/>
          </p:cNvSpPr>
          <p:nvPr>
            <p:ph type="title"/>
          </p:nvPr>
        </p:nvSpPr>
        <p:spPr>
          <a:xfrm>
            <a:off x="4448182" y="167715"/>
            <a:ext cx="13839657" cy="987125"/>
          </a:xfrm>
        </p:spPr>
        <p:txBody>
          <a:bodyPr/>
          <a:lstStyle/>
          <a:p>
            <a:r>
              <a:rPr lang="en-US" sz="5000">
                <a:solidFill>
                  <a:schemeClr val="accent1"/>
                </a:solidFill>
              </a:rPr>
              <a:t>4. Fuentes de </a:t>
            </a:r>
            <a:r>
              <a:rPr lang="en-US" sz="5000" err="1">
                <a:solidFill>
                  <a:schemeClr val="accent1"/>
                </a:solidFill>
              </a:rPr>
              <a:t>información</a:t>
            </a:r>
            <a:r>
              <a:rPr lang="en-US" sz="5000">
                <a:solidFill>
                  <a:schemeClr val="accent1"/>
                </a:solidFill>
              </a:rPr>
              <a:t>: </a:t>
            </a:r>
            <a:r>
              <a:rPr lang="en-US" sz="5000" b="1" err="1">
                <a:solidFill>
                  <a:schemeClr val="accent1"/>
                </a:solidFill>
              </a:rPr>
              <a:t>cursos</a:t>
            </a:r>
            <a:r>
              <a:rPr lang="en-US" sz="5000" b="1">
                <a:solidFill>
                  <a:schemeClr val="accent1"/>
                </a:solidFill>
              </a:rPr>
              <a:t> </a:t>
            </a:r>
            <a:r>
              <a:rPr lang="en-US" sz="5000" b="1" err="1">
                <a:solidFill>
                  <a:schemeClr val="accent1"/>
                </a:solidFill>
              </a:rPr>
              <a:t>gratuitos</a:t>
            </a:r>
            <a:endParaRPr lang="es-ES" sz="5000" err="1">
              <a:solidFill>
                <a:schemeClr val="accent1"/>
              </a:solidFill>
            </a:endParaRPr>
          </a:p>
        </p:txBody>
      </p:sp>
      <p:sp>
        <p:nvSpPr>
          <p:cNvPr id="3" name="Marcador de número de diapositiva 2">
            <a:extLst>
              <a:ext uri="{FF2B5EF4-FFF2-40B4-BE49-F238E27FC236}">
                <a16:creationId xmlns:a16="http://schemas.microsoft.com/office/drawing/2014/main" id="{839AA2BB-CEB7-4334-9F1E-7BF60162E17D}"/>
              </a:ext>
            </a:extLst>
          </p:cNvPr>
          <p:cNvSpPr>
            <a:spLocks noGrp="1"/>
          </p:cNvSpPr>
          <p:nvPr>
            <p:ph type="sldNum" sz="quarter" idx="12"/>
          </p:nvPr>
        </p:nvSpPr>
        <p:spPr/>
        <p:txBody>
          <a:bodyPr/>
          <a:lstStyle/>
          <a:p>
            <a:r>
              <a:rPr lang="en-US"/>
              <a:t>SLIDE </a:t>
            </a:r>
            <a:fld id="{D97FAD88-CD89-445B-80D2-D1F46C853675}" type="slidenum">
              <a:rPr lang="en-US" smtClean="0"/>
              <a:pPr/>
              <a:t>24</a:t>
            </a:fld>
            <a:endParaRPr lang="en-US"/>
          </a:p>
        </p:txBody>
      </p:sp>
      <p:sp>
        <p:nvSpPr>
          <p:cNvPr id="4" name="Subtítulo 3">
            <a:extLst>
              <a:ext uri="{FF2B5EF4-FFF2-40B4-BE49-F238E27FC236}">
                <a16:creationId xmlns:a16="http://schemas.microsoft.com/office/drawing/2014/main" id="{D61E79ED-2745-4735-9429-9695682393E0}"/>
              </a:ext>
            </a:extLst>
          </p:cNvPr>
          <p:cNvSpPr>
            <a:spLocks noGrp="1"/>
          </p:cNvSpPr>
          <p:nvPr>
            <p:ph type="subTitle" idx="1"/>
          </p:nvPr>
        </p:nvSpPr>
        <p:spPr/>
        <p:txBody>
          <a:bodyPr vert="horz" lIns="163275" tIns="81638" rIns="163275" bIns="81638" rtlCol="0" anchor="t">
            <a:noAutofit/>
          </a:bodyPr>
          <a:lstStyle/>
          <a:p>
            <a:r>
              <a:rPr lang="es-ES">
                <a:solidFill>
                  <a:schemeClr val="bg1">
                    <a:lumMod val="50000"/>
                  </a:schemeClr>
                </a:solidFill>
                <a:latin typeface="Aleo-LightItalic"/>
              </a:rPr>
              <a:t>4.2.</a:t>
            </a:r>
            <a:r>
              <a:rPr lang="es-ES">
                <a:solidFill>
                  <a:srgbClr val="929292"/>
                </a:solidFill>
                <a:latin typeface="Aleo-LightItalic"/>
              </a:rPr>
              <a:t>Cursos gratuitos sobre la tecnología específica A (CUDA)</a:t>
            </a:r>
            <a:endParaRPr lang="es-ES">
              <a:solidFill>
                <a:schemeClr val="bg1">
                  <a:lumMod val="50000"/>
                </a:schemeClr>
              </a:solidFill>
              <a:latin typeface="Aleo-LightItalic"/>
            </a:endParaRPr>
          </a:p>
        </p:txBody>
      </p:sp>
      <p:sp>
        <p:nvSpPr>
          <p:cNvPr id="5" name="Marcador de pie de página 4">
            <a:extLst>
              <a:ext uri="{FF2B5EF4-FFF2-40B4-BE49-F238E27FC236}">
                <a16:creationId xmlns:a16="http://schemas.microsoft.com/office/drawing/2014/main" id="{C2AD7CE3-4E87-4078-9805-254DEB44A83B}"/>
              </a:ext>
            </a:extLst>
          </p:cNvPr>
          <p:cNvSpPr>
            <a:spLocks noGrp="1"/>
          </p:cNvSpPr>
          <p:nvPr>
            <p:ph type="ftr" sz="quarter" idx="11"/>
          </p:nvPr>
        </p:nvSpPr>
        <p:spPr/>
        <p:txBody>
          <a:bodyPr/>
          <a:lstStyle/>
          <a:p>
            <a:r>
              <a:rPr lang="en-US"/>
              <a:t>The Power of PowerPoint</a:t>
            </a:r>
          </a:p>
        </p:txBody>
      </p:sp>
      <p:sp>
        <p:nvSpPr>
          <p:cNvPr id="8" name="テキスト プレースホルダー 9">
            <a:extLst>
              <a:ext uri="{FF2B5EF4-FFF2-40B4-BE49-F238E27FC236}">
                <a16:creationId xmlns:a16="http://schemas.microsoft.com/office/drawing/2014/main" id="{E5CB770B-FAE6-4C30-A6AA-EFD882B52075}"/>
              </a:ext>
            </a:extLst>
          </p:cNvPr>
          <p:cNvSpPr>
            <a:spLocks noGrp="1"/>
          </p:cNvSpPr>
          <p:nvPr/>
        </p:nvSpPr>
        <p:spPr>
          <a:xfrm>
            <a:off x="9017021" y="3798359"/>
            <a:ext cx="8648834" cy="3461493"/>
          </a:xfrm>
          <a:prstGeom prst="rect">
            <a:avLst/>
          </a:prstGeom>
        </p:spPr>
        <p:txBody>
          <a:bodyPr vert="horz" lIns="163275" tIns="81638" rIns="163275" bIns="81638" rtlCol="0" anchor="ctr">
            <a:normAutofit/>
          </a:bodyPr>
          <a:lstStyle>
            <a:lvl1pPr marL="0" indent="0" algn="ctr" defTabSz="1632753" rtl="0" eaLnBrk="1" latinLnBrk="0" hangingPunct="1">
              <a:spcBef>
                <a:spcPct val="20000"/>
              </a:spcBef>
              <a:buFontTx/>
              <a:buNone/>
              <a:defRPr sz="4400" kern="1200" baseline="0">
                <a:solidFill>
                  <a:schemeClr val="tx1"/>
                </a:solidFill>
                <a:latin typeface="Aleo-BoldItalic"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lang="en-US">
                <a:latin typeface="Aleo-BoldItalic"/>
                <a:hlinkClick r:id="rId2"/>
              </a:rPr>
              <a:t>https://www.codeproject.com/Articles/513265/GPU-Computing-Using-CUDA-Eclipse-and-Java-with-JCu</a:t>
            </a:r>
            <a:endParaRPr lang="en-US"/>
          </a:p>
        </p:txBody>
      </p:sp>
      <p:pic>
        <p:nvPicPr>
          <p:cNvPr id="6" name="Imagen 6">
            <a:extLst>
              <a:ext uri="{FF2B5EF4-FFF2-40B4-BE49-F238E27FC236}">
                <a16:creationId xmlns:a16="http://schemas.microsoft.com/office/drawing/2014/main" id="{A7573A50-AD21-4502-94F1-A3EAC7E5AD7B}"/>
              </a:ext>
            </a:extLst>
          </p:cNvPr>
          <p:cNvPicPr>
            <a:picLocks noChangeAspect="1"/>
          </p:cNvPicPr>
          <p:nvPr/>
        </p:nvPicPr>
        <p:blipFill>
          <a:blip r:embed="rId3"/>
          <a:stretch>
            <a:fillRect/>
          </a:stretch>
        </p:blipFill>
        <p:spPr>
          <a:xfrm>
            <a:off x="3536815" y="5238218"/>
            <a:ext cx="2130327" cy="2281743"/>
          </a:xfrm>
          <a:prstGeom prst="rect">
            <a:avLst/>
          </a:prstGeom>
        </p:spPr>
      </p:pic>
      <p:sp>
        <p:nvSpPr>
          <p:cNvPr id="9" name="CuadroTexto 8">
            <a:extLst>
              <a:ext uri="{FF2B5EF4-FFF2-40B4-BE49-F238E27FC236}">
                <a16:creationId xmlns:a16="http://schemas.microsoft.com/office/drawing/2014/main" id="{F862085C-3E0B-47F7-BF3E-676DDA1278F1}"/>
              </a:ext>
            </a:extLst>
          </p:cNvPr>
          <p:cNvSpPr txBox="1"/>
          <p:nvPr/>
        </p:nvSpPr>
        <p:spPr>
          <a:xfrm>
            <a:off x="2279932" y="3952290"/>
            <a:ext cx="5920320"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latin typeface="Aleo-LightItalic"/>
                <a:cs typeface="Arial"/>
              </a:rPr>
              <a:t>“Udacity CS344: Intro to Parallel Programming”</a:t>
            </a:r>
            <a:endParaRPr lang="en-US" sz="3600">
              <a:latin typeface="Aleo-LightItalic"/>
            </a:endParaRPr>
          </a:p>
        </p:txBody>
      </p:sp>
    </p:spTree>
    <p:extLst>
      <p:ext uri="{BB962C8B-B14F-4D97-AF65-F5344CB8AC3E}">
        <p14:creationId xmlns:p14="http://schemas.microsoft.com/office/powerpoint/2010/main" val="3794543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BB90CB-66B6-4D33-B5AE-3A5A265E84AE}"/>
              </a:ext>
            </a:extLst>
          </p:cNvPr>
          <p:cNvSpPr>
            <a:spLocks noGrp="1"/>
          </p:cNvSpPr>
          <p:nvPr>
            <p:ph type="title"/>
          </p:nvPr>
        </p:nvSpPr>
        <p:spPr>
          <a:xfrm>
            <a:off x="4448182" y="167715"/>
            <a:ext cx="13839657" cy="987125"/>
          </a:xfrm>
        </p:spPr>
        <p:txBody>
          <a:bodyPr/>
          <a:lstStyle/>
          <a:p>
            <a:r>
              <a:rPr lang="en-US" sz="5000">
                <a:solidFill>
                  <a:schemeClr val="accent1"/>
                </a:solidFill>
              </a:rPr>
              <a:t>4. Fuentes de </a:t>
            </a:r>
            <a:r>
              <a:rPr lang="en-US" sz="5000" err="1">
                <a:solidFill>
                  <a:schemeClr val="accent1"/>
                </a:solidFill>
              </a:rPr>
              <a:t>información</a:t>
            </a:r>
            <a:r>
              <a:rPr lang="en-US" sz="5000">
                <a:solidFill>
                  <a:schemeClr val="accent1"/>
                </a:solidFill>
              </a:rPr>
              <a:t>: </a:t>
            </a:r>
            <a:r>
              <a:rPr lang="en-US" sz="5000" b="1" err="1">
                <a:solidFill>
                  <a:schemeClr val="accent1"/>
                </a:solidFill>
              </a:rPr>
              <a:t>cursos</a:t>
            </a:r>
            <a:r>
              <a:rPr lang="en-US" sz="5000" b="1">
                <a:solidFill>
                  <a:schemeClr val="accent1"/>
                </a:solidFill>
              </a:rPr>
              <a:t> </a:t>
            </a:r>
            <a:r>
              <a:rPr lang="en-US" sz="5000" b="1" err="1">
                <a:solidFill>
                  <a:schemeClr val="accent1"/>
                </a:solidFill>
              </a:rPr>
              <a:t>gratuitos</a:t>
            </a:r>
            <a:endParaRPr lang="es-ES" sz="5000" err="1">
              <a:solidFill>
                <a:schemeClr val="accent1"/>
              </a:solidFill>
            </a:endParaRPr>
          </a:p>
        </p:txBody>
      </p:sp>
      <p:sp>
        <p:nvSpPr>
          <p:cNvPr id="3" name="Marcador de número de diapositiva 2">
            <a:extLst>
              <a:ext uri="{FF2B5EF4-FFF2-40B4-BE49-F238E27FC236}">
                <a16:creationId xmlns:a16="http://schemas.microsoft.com/office/drawing/2014/main" id="{839AA2BB-CEB7-4334-9F1E-7BF60162E17D}"/>
              </a:ext>
            </a:extLst>
          </p:cNvPr>
          <p:cNvSpPr>
            <a:spLocks noGrp="1"/>
          </p:cNvSpPr>
          <p:nvPr>
            <p:ph type="sldNum" sz="quarter" idx="12"/>
          </p:nvPr>
        </p:nvSpPr>
        <p:spPr/>
        <p:txBody>
          <a:bodyPr/>
          <a:lstStyle/>
          <a:p>
            <a:r>
              <a:rPr lang="en-US"/>
              <a:t>SLIDE </a:t>
            </a:r>
            <a:fld id="{D97FAD88-CD89-445B-80D2-D1F46C853675}" type="slidenum">
              <a:rPr lang="en-US" smtClean="0"/>
              <a:pPr/>
              <a:t>25</a:t>
            </a:fld>
            <a:endParaRPr lang="en-US"/>
          </a:p>
        </p:txBody>
      </p:sp>
      <p:sp>
        <p:nvSpPr>
          <p:cNvPr id="4" name="Subtítulo 3">
            <a:extLst>
              <a:ext uri="{FF2B5EF4-FFF2-40B4-BE49-F238E27FC236}">
                <a16:creationId xmlns:a16="http://schemas.microsoft.com/office/drawing/2014/main" id="{D61E79ED-2745-4735-9429-9695682393E0}"/>
              </a:ext>
            </a:extLst>
          </p:cNvPr>
          <p:cNvSpPr>
            <a:spLocks noGrp="1"/>
          </p:cNvSpPr>
          <p:nvPr>
            <p:ph type="subTitle" idx="1"/>
          </p:nvPr>
        </p:nvSpPr>
        <p:spPr/>
        <p:txBody>
          <a:bodyPr vert="horz" lIns="163275" tIns="81638" rIns="163275" bIns="81638" rtlCol="0" anchor="t">
            <a:noAutofit/>
          </a:bodyPr>
          <a:lstStyle/>
          <a:p>
            <a:r>
              <a:rPr lang="es-ES">
                <a:solidFill>
                  <a:schemeClr val="bg1">
                    <a:lumMod val="50000"/>
                  </a:schemeClr>
                </a:solidFill>
                <a:latin typeface="Aleo-LightItalic"/>
              </a:rPr>
              <a:t>4.3.</a:t>
            </a:r>
            <a:r>
              <a:rPr lang="es-ES">
                <a:solidFill>
                  <a:srgbClr val="929292"/>
                </a:solidFill>
                <a:latin typeface="Aleo-LightItalic"/>
              </a:rPr>
              <a:t>Cursos gratuitos sobre la tecnología específica B (OpenCL)</a:t>
            </a:r>
            <a:endParaRPr lang="es-ES">
              <a:solidFill>
                <a:schemeClr val="bg1">
                  <a:lumMod val="50000"/>
                </a:schemeClr>
              </a:solidFill>
              <a:latin typeface="Aleo-LightItalic"/>
            </a:endParaRPr>
          </a:p>
        </p:txBody>
      </p:sp>
      <p:sp>
        <p:nvSpPr>
          <p:cNvPr id="5" name="Marcador de pie de página 4">
            <a:extLst>
              <a:ext uri="{FF2B5EF4-FFF2-40B4-BE49-F238E27FC236}">
                <a16:creationId xmlns:a16="http://schemas.microsoft.com/office/drawing/2014/main" id="{C2AD7CE3-4E87-4078-9805-254DEB44A83B}"/>
              </a:ext>
            </a:extLst>
          </p:cNvPr>
          <p:cNvSpPr>
            <a:spLocks noGrp="1"/>
          </p:cNvSpPr>
          <p:nvPr>
            <p:ph type="ftr" sz="quarter" idx="11"/>
          </p:nvPr>
        </p:nvSpPr>
        <p:spPr/>
        <p:txBody>
          <a:bodyPr/>
          <a:lstStyle/>
          <a:p>
            <a:r>
              <a:rPr lang="en-US"/>
              <a:t>The Power of PowerPoint</a:t>
            </a:r>
          </a:p>
        </p:txBody>
      </p:sp>
      <p:sp>
        <p:nvSpPr>
          <p:cNvPr id="8" name="テキスト プレースホルダー 9">
            <a:extLst>
              <a:ext uri="{FF2B5EF4-FFF2-40B4-BE49-F238E27FC236}">
                <a16:creationId xmlns:a16="http://schemas.microsoft.com/office/drawing/2014/main" id="{E5CB770B-FAE6-4C30-A6AA-EFD882B52075}"/>
              </a:ext>
            </a:extLst>
          </p:cNvPr>
          <p:cNvSpPr>
            <a:spLocks noGrp="1"/>
          </p:cNvSpPr>
          <p:nvPr/>
        </p:nvSpPr>
        <p:spPr>
          <a:xfrm>
            <a:off x="9017021" y="3798359"/>
            <a:ext cx="8648834" cy="3461493"/>
          </a:xfrm>
          <a:prstGeom prst="rect">
            <a:avLst/>
          </a:prstGeom>
        </p:spPr>
        <p:txBody>
          <a:bodyPr vert="horz" lIns="163275" tIns="81638" rIns="163275" bIns="81638" rtlCol="0" anchor="ctr">
            <a:normAutofit/>
          </a:bodyPr>
          <a:lstStyle>
            <a:lvl1pPr marL="0" indent="0" algn="ctr" defTabSz="1632753" rtl="0" eaLnBrk="1" latinLnBrk="0" hangingPunct="1">
              <a:spcBef>
                <a:spcPct val="20000"/>
              </a:spcBef>
              <a:buFontTx/>
              <a:buNone/>
              <a:defRPr sz="4400" kern="1200" baseline="0">
                <a:solidFill>
                  <a:schemeClr val="tx1"/>
                </a:solidFill>
                <a:latin typeface="Aleo-BoldItalic"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lang="en-US">
                <a:latin typeface="Aleo-BoldItalic"/>
                <a:hlinkClick r:id="rId2"/>
              </a:rPr>
              <a:t>https://handsonopencl.github.io/</a:t>
            </a:r>
            <a:r>
              <a:rPr lang="en-US">
                <a:latin typeface="Aleo-BoldItalic"/>
              </a:rPr>
              <a:t> </a:t>
            </a:r>
            <a:endParaRPr lang="es-ES"/>
          </a:p>
        </p:txBody>
      </p:sp>
      <p:pic>
        <p:nvPicPr>
          <p:cNvPr id="7" name="Imagen 9" descr="Imagen que contiene captura de pantalla&#10;&#10;Descripción generada con confianza muy alta">
            <a:extLst>
              <a:ext uri="{FF2B5EF4-FFF2-40B4-BE49-F238E27FC236}">
                <a16:creationId xmlns:a16="http://schemas.microsoft.com/office/drawing/2014/main" id="{376BB66B-AA93-41D6-A30E-DD323B56B9BF}"/>
              </a:ext>
            </a:extLst>
          </p:cNvPr>
          <p:cNvPicPr>
            <a:picLocks noChangeAspect="1"/>
          </p:cNvPicPr>
          <p:nvPr/>
        </p:nvPicPr>
        <p:blipFill>
          <a:blip r:embed="rId3"/>
          <a:stretch>
            <a:fillRect/>
          </a:stretch>
        </p:blipFill>
        <p:spPr>
          <a:xfrm>
            <a:off x="958116" y="2748830"/>
            <a:ext cx="7675881" cy="5780683"/>
          </a:xfrm>
          <a:prstGeom prst="rect">
            <a:avLst/>
          </a:prstGeom>
        </p:spPr>
      </p:pic>
    </p:spTree>
    <p:extLst>
      <p:ext uri="{BB962C8B-B14F-4D97-AF65-F5344CB8AC3E}">
        <p14:creationId xmlns:p14="http://schemas.microsoft.com/office/powerpoint/2010/main" val="1217127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BB90CB-66B6-4D33-B5AE-3A5A265E84AE}"/>
              </a:ext>
            </a:extLst>
          </p:cNvPr>
          <p:cNvSpPr>
            <a:spLocks noGrp="1"/>
          </p:cNvSpPr>
          <p:nvPr>
            <p:ph type="title"/>
          </p:nvPr>
        </p:nvSpPr>
        <p:spPr>
          <a:xfrm>
            <a:off x="4448182" y="167715"/>
            <a:ext cx="13839657" cy="987125"/>
          </a:xfrm>
        </p:spPr>
        <p:txBody>
          <a:bodyPr/>
          <a:lstStyle/>
          <a:p>
            <a:r>
              <a:rPr lang="en-US" sz="5000">
                <a:solidFill>
                  <a:schemeClr val="accent1"/>
                </a:solidFill>
              </a:rPr>
              <a:t>4. Fuentes de </a:t>
            </a:r>
            <a:r>
              <a:rPr lang="en-US" sz="5000" err="1">
                <a:solidFill>
                  <a:schemeClr val="accent1"/>
                </a:solidFill>
              </a:rPr>
              <a:t>información</a:t>
            </a:r>
            <a:r>
              <a:rPr lang="en-US" sz="5000">
                <a:solidFill>
                  <a:schemeClr val="accent1"/>
                </a:solidFill>
              </a:rPr>
              <a:t>: </a:t>
            </a:r>
            <a:r>
              <a:rPr lang="en-US" sz="5000" b="1" err="1">
                <a:solidFill>
                  <a:schemeClr val="accent1"/>
                </a:solidFill>
              </a:rPr>
              <a:t>cursos</a:t>
            </a:r>
            <a:r>
              <a:rPr lang="en-US" sz="5000" b="1">
                <a:solidFill>
                  <a:schemeClr val="accent1"/>
                </a:solidFill>
              </a:rPr>
              <a:t> </a:t>
            </a:r>
            <a:r>
              <a:rPr lang="en-US" sz="5000" b="1" err="1">
                <a:solidFill>
                  <a:schemeClr val="accent1"/>
                </a:solidFill>
              </a:rPr>
              <a:t>gratuitos</a:t>
            </a:r>
            <a:endParaRPr lang="es-ES" sz="5000" err="1">
              <a:solidFill>
                <a:schemeClr val="accent1"/>
              </a:solidFill>
            </a:endParaRPr>
          </a:p>
        </p:txBody>
      </p:sp>
      <p:sp>
        <p:nvSpPr>
          <p:cNvPr id="3" name="Marcador de número de diapositiva 2">
            <a:extLst>
              <a:ext uri="{FF2B5EF4-FFF2-40B4-BE49-F238E27FC236}">
                <a16:creationId xmlns:a16="http://schemas.microsoft.com/office/drawing/2014/main" id="{839AA2BB-CEB7-4334-9F1E-7BF60162E17D}"/>
              </a:ext>
            </a:extLst>
          </p:cNvPr>
          <p:cNvSpPr>
            <a:spLocks noGrp="1"/>
          </p:cNvSpPr>
          <p:nvPr>
            <p:ph type="sldNum" sz="quarter" idx="12"/>
          </p:nvPr>
        </p:nvSpPr>
        <p:spPr/>
        <p:txBody>
          <a:bodyPr/>
          <a:lstStyle/>
          <a:p>
            <a:r>
              <a:rPr lang="en-US"/>
              <a:t>SLIDE </a:t>
            </a:r>
            <a:fld id="{D97FAD88-CD89-445B-80D2-D1F46C853675}" type="slidenum">
              <a:rPr lang="en-US" smtClean="0"/>
              <a:pPr/>
              <a:t>26</a:t>
            </a:fld>
            <a:endParaRPr lang="en-US"/>
          </a:p>
        </p:txBody>
      </p:sp>
      <p:sp>
        <p:nvSpPr>
          <p:cNvPr id="4" name="Subtítulo 3">
            <a:extLst>
              <a:ext uri="{FF2B5EF4-FFF2-40B4-BE49-F238E27FC236}">
                <a16:creationId xmlns:a16="http://schemas.microsoft.com/office/drawing/2014/main" id="{D61E79ED-2745-4735-9429-9695682393E0}"/>
              </a:ext>
            </a:extLst>
          </p:cNvPr>
          <p:cNvSpPr>
            <a:spLocks noGrp="1"/>
          </p:cNvSpPr>
          <p:nvPr>
            <p:ph type="subTitle" idx="1"/>
          </p:nvPr>
        </p:nvSpPr>
        <p:spPr/>
        <p:txBody>
          <a:bodyPr vert="horz" lIns="163275" tIns="81638" rIns="163275" bIns="81638" rtlCol="0" anchor="t">
            <a:noAutofit/>
          </a:bodyPr>
          <a:lstStyle/>
          <a:p>
            <a:r>
              <a:rPr lang="es-ES">
                <a:solidFill>
                  <a:schemeClr val="bg1">
                    <a:lumMod val="50000"/>
                  </a:schemeClr>
                </a:solidFill>
                <a:latin typeface="Aleo-LightItalic"/>
              </a:rPr>
              <a:t>4.3.</a:t>
            </a:r>
            <a:r>
              <a:rPr lang="es-ES">
                <a:solidFill>
                  <a:srgbClr val="929292"/>
                </a:solidFill>
                <a:latin typeface="Aleo-LightItalic"/>
              </a:rPr>
              <a:t>Cursos gratuitos sobre la tecnología específica B (OpenCL)</a:t>
            </a:r>
            <a:endParaRPr lang="es-ES">
              <a:solidFill>
                <a:schemeClr val="bg1">
                  <a:lumMod val="50000"/>
                </a:schemeClr>
              </a:solidFill>
              <a:latin typeface="Aleo-LightItalic"/>
            </a:endParaRPr>
          </a:p>
        </p:txBody>
      </p:sp>
      <p:sp>
        <p:nvSpPr>
          <p:cNvPr id="5" name="Marcador de pie de página 4">
            <a:extLst>
              <a:ext uri="{FF2B5EF4-FFF2-40B4-BE49-F238E27FC236}">
                <a16:creationId xmlns:a16="http://schemas.microsoft.com/office/drawing/2014/main" id="{C2AD7CE3-4E87-4078-9805-254DEB44A83B}"/>
              </a:ext>
            </a:extLst>
          </p:cNvPr>
          <p:cNvSpPr>
            <a:spLocks noGrp="1"/>
          </p:cNvSpPr>
          <p:nvPr>
            <p:ph type="ftr" sz="quarter" idx="11"/>
          </p:nvPr>
        </p:nvSpPr>
        <p:spPr/>
        <p:txBody>
          <a:bodyPr/>
          <a:lstStyle/>
          <a:p>
            <a:r>
              <a:rPr lang="en-US"/>
              <a:t>The Power of PowerPoint</a:t>
            </a:r>
          </a:p>
        </p:txBody>
      </p:sp>
      <p:sp>
        <p:nvSpPr>
          <p:cNvPr id="8" name="テキスト プレースホルダー 9">
            <a:extLst>
              <a:ext uri="{FF2B5EF4-FFF2-40B4-BE49-F238E27FC236}">
                <a16:creationId xmlns:a16="http://schemas.microsoft.com/office/drawing/2014/main" id="{E5CB770B-FAE6-4C30-A6AA-EFD882B52075}"/>
              </a:ext>
            </a:extLst>
          </p:cNvPr>
          <p:cNvSpPr>
            <a:spLocks noGrp="1"/>
          </p:cNvSpPr>
          <p:nvPr/>
        </p:nvSpPr>
        <p:spPr>
          <a:xfrm>
            <a:off x="9893963" y="3798359"/>
            <a:ext cx="7771892" cy="3461493"/>
          </a:xfrm>
          <a:prstGeom prst="rect">
            <a:avLst/>
          </a:prstGeom>
        </p:spPr>
        <p:txBody>
          <a:bodyPr vert="horz" lIns="163275" tIns="81638" rIns="163275" bIns="81638" rtlCol="0" anchor="ctr">
            <a:normAutofit/>
          </a:bodyPr>
          <a:lstStyle>
            <a:lvl1pPr marL="0" indent="0" algn="ctr" defTabSz="1632753" rtl="0" eaLnBrk="1" latinLnBrk="0" hangingPunct="1">
              <a:spcBef>
                <a:spcPct val="20000"/>
              </a:spcBef>
              <a:buFontTx/>
              <a:buNone/>
              <a:defRPr sz="4400" kern="1200" baseline="0">
                <a:solidFill>
                  <a:schemeClr val="tx1"/>
                </a:solidFill>
                <a:latin typeface="Aleo-BoldItalic"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lang="es-ES">
                <a:latin typeface="Aleo-BoldItalic"/>
                <a:hlinkClick r:id="rId2"/>
              </a:rPr>
              <a:t>https://www.class-central.com/course/coursera-heterogeneous-parallel-programming-427</a:t>
            </a:r>
            <a:r>
              <a:rPr lang="es-ES">
                <a:latin typeface="Aleo-BoldItalic"/>
              </a:rPr>
              <a:t> </a:t>
            </a:r>
            <a:endParaRPr lang="es-ES"/>
          </a:p>
        </p:txBody>
      </p:sp>
      <p:pic>
        <p:nvPicPr>
          <p:cNvPr id="6" name="Imagen 8" descr="Imagen que contiene captura de pantalla&#10;&#10;Descripción generada con confianza muy alta">
            <a:extLst>
              <a:ext uri="{FF2B5EF4-FFF2-40B4-BE49-F238E27FC236}">
                <a16:creationId xmlns:a16="http://schemas.microsoft.com/office/drawing/2014/main" id="{8AEF09A6-B08F-49F1-8127-BA31FB4BF81D}"/>
              </a:ext>
            </a:extLst>
          </p:cNvPr>
          <p:cNvPicPr>
            <a:picLocks noChangeAspect="1"/>
          </p:cNvPicPr>
          <p:nvPr/>
        </p:nvPicPr>
        <p:blipFill>
          <a:blip r:embed="rId3"/>
          <a:stretch>
            <a:fillRect/>
          </a:stretch>
        </p:blipFill>
        <p:spPr>
          <a:xfrm>
            <a:off x="814354" y="3574230"/>
            <a:ext cx="8667835" cy="4460332"/>
          </a:xfrm>
          <a:prstGeom prst="rect">
            <a:avLst/>
          </a:prstGeom>
        </p:spPr>
      </p:pic>
    </p:spTree>
    <p:extLst>
      <p:ext uri="{BB962C8B-B14F-4D97-AF65-F5344CB8AC3E}">
        <p14:creationId xmlns:p14="http://schemas.microsoft.com/office/powerpoint/2010/main" val="2070826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BB90CB-66B6-4D33-B5AE-3A5A265E84AE}"/>
              </a:ext>
            </a:extLst>
          </p:cNvPr>
          <p:cNvSpPr>
            <a:spLocks noGrp="1"/>
          </p:cNvSpPr>
          <p:nvPr>
            <p:ph type="title"/>
          </p:nvPr>
        </p:nvSpPr>
        <p:spPr>
          <a:xfrm>
            <a:off x="4448182" y="167715"/>
            <a:ext cx="13839657" cy="987125"/>
          </a:xfrm>
        </p:spPr>
        <p:txBody>
          <a:bodyPr/>
          <a:lstStyle/>
          <a:p>
            <a:r>
              <a:rPr lang="en-US" sz="5000">
                <a:solidFill>
                  <a:schemeClr val="accent1"/>
                </a:solidFill>
              </a:rPr>
              <a:t>4. Fuentes de </a:t>
            </a:r>
            <a:r>
              <a:rPr lang="en-US" sz="5000" err="1">
                <a:solidFill>
                  <a:schemeClr val="accent1"/>
                </a:solidFill>
              </a:rPr>
              <a:t>información</a:t>
            </a:r>
            <a:r>
              <a:rPr lang="en-US" sz="5000">
                <a:solidFill>
                  <a:schemeClr val="accent1"/>
                </a:solidFill>
              </a:rPr>
              <a:t>: </a:t>
            </a:r>
            <a:r>
              <a:rPr lang="en-US" sz="5000" b="1" err="1">
                <a:solidFill>
                  <a:schemeClr val="accent1"/>
                </a:solidFill>
              </a:rPr>
              <a:t>cursos</a:t>
            </a:r>
            <a:r>
              <a:rPr lang="en-US" sz="5000" b="1">
                <a:solidFill>
                  <a:schemeClr val="accent1"/>
                </a:solidFill>
              </a:rPr>
              <a:t> </a:t>
            </a:r>
            <a:r>
              <a:rPr lang="en-US" sz="5000" b="1" err="1">
                <a:solidFill>
                  <a:schemeClr val="accent1"/>
                </a:solidFill>
              </a:rPr>
              <a:t>gratuitos</a:t>
            </a:r>
            <a:endParaRPr lang="es-ES" sz="5000" err="1">
              <a:solidFill>
                <a:schemeClr val="accent1"/>
              </a:solidFill>
            </a:endParaRPr>
          </a:p>
        </p:txBody>
      </p:sp>
      <p:sp>
        <p:nvSpPr>
          <p:cNvPr id="3" name="Marcador de número de diapositiva 2">
            <a:extLst>
              <a:ext uri="{FF2B5EF4-FFF2-40B4-BE49-F238E27FC236}">
                <a16:creationId xmlns:a16="http://schemas.microsoft.com/office/drawing/2014/main" id="{839AA2BB-CEB7-4334-9F1E-7BF60162E17D}"/>
              </a:ext>
            </a:extLst>
          </p:cNvPr>
          <p:cNvSpPr>
            <a:spLocks noGrp="1"/>
          </p:cNvSpPr>
          <p:nvPr>
            <p:ph type="sldNum" sz="quarter" idx="12"/>
          </p:nvPr>
        </p:nvSpPr>
        <p:spPr/>
        <p:txBody>
          <a:bodyPr/>
          <a:lstStyle/>
          <a:p>
            <a:r>
              <a:rPr lang="en-US"/>
              <a:t>SLIDE </a:t>
            </a:r>
            <a:fld id="{D97FAD88-CD89-445B-80D2-D1F46C853675}" type="slidenum">
              <a:rPr lang="en-US" smtClean="0"/>
              <a:pPr/>
              <a:t>27</a:t>
            </a:fld>
            <a:endParaRPr lang="en-US"/>
          </a:p>
        </p:txBody>
      </p:sp>
      <p:sp>
        <p:nvSpPr>
          <p:cNvPr id="4" name="Subtítulo 3">
            <a:extLst>
              <a:ext uri="{FF2B5EF4-FFF2-40B4-BE49-F238E27FC236}">
                <a16:creationId xmlns:a16="http://schemas.microsoft.com/office/drawing/2014/main" id="{D61E79ED-2745-4735-9429-9695682393E0}"/>
              </a:ext>
            </a:extLst>
          </p:cNvPr>
          <p:cNvSpPr>
            <a:spLocks noGrp="1"/>
          </p:cNvSpPr>
          <p:nvPr>
            <p:ph type="subTitle" idx="1"/>
          </p:nvPr>
        </p:nvSpPr>
        <p:spPr/>
        <p:txBody>
          <a:bodyPr vert="horz" lIns="163275" tIns="81638" rIns="163275" bIns="81638" rtlCol="0" anchor="t">
            <a:noAutofit/>
          </a:bodyPr>
          <a:lstStyle/>
          <a:p>
            <a:r>
              <a:rPr lang="es-ES">
                <a:solidFill>
                  <a:schemeClr val="bg1">
                    <a:lumMod val="50000"/>
                  </a:schemeClr>
                </a:solidFill>
                <a:latin typeface="Aleo-LightItalic"/>
              </a:rPr>
              <a:t>4.3.</a:t>
            </a:r>
            <a:r>
              <a:rPr lang="es-ES">
                <a:solidFill>
                  <a:srgbClr val="929292"/>
                </a:solidFill>
                <a:latin typeface="Aleo-LightItalic"/>
              </a:rPr>
              <a:t>Cursos gratuitos sobre la tecnología específica B (OpenCL)</a:t>
            </a:r>
            <a:endParaRPr lang="es-ES">
              <a:solidFill>
                <a:schemeClr val="bg1">
                  <a:lumMod val="50000"/>
                </a:schemeClr>
              </a:solidFill>
              <a:latin typeface="Aleo-LightItalic"/>
            </a:endParaRPr>
          </a:p>
        </p:txBody>
      </p:sp>
      <p:sp>
        <p:nvSpPr>
          <p:cNvPr id="5" name="Marcador de pie de página 4">
            <a:extLst>
              <a:ext uri="{FF2B5EF4-FFF2-40B4-BE49-F238E27FC236}">
                <a16:creationId xmlns:a16="http://schemas.microsoft.com/office/drawing/2014/main" id="{C2AD7CE3-4E87-4078-9805-254DEB44A83B}"/>
              </a:ext>
            </a:extLst>
          </p:cNvPr>
          <p:cNvSpPr>
            <a:spLocks noGrp="1"/>
          </p:cNvSpPr>
          <p:nvPr>
            <p:ph type="ftr" sz="quarter" idx="11"/>
          </p:nvPr>
        </p:nvSpPr>
        <p:spPr/>
        <p:txBody>
          <a:bodyPr/>
          <a:lstStyle/>
          <a:p>
            <a:r>
              <a:rPr lang="en-US"/>
              <a:t>The Power of PowerPoint</a:t>
            </a:r>
          </a:p>
        </p:txBody>
      </p:sp>
      <p:sp>
        <p:nvSpPr>
          <p:cNvPr id="8" name="テキスト プレースホルダー 9">
            <a:extLst>
              <a:ext uri="{FF2B5EF4-FFF2-40B4-BE49-F238E27FC236}">
                <a16:creationId xmlns:a16="http://schemas.microsoft.com/office/drawing/2014/main" id="{E5CB770B-FAE6-4C30-A6AA-EFD882B52075}"/>
              </a:ext>
            </a:extLst>
          </p:cNvPr>
          <p:cNvSpPr>
            <a:spLocks noGrp="1"/>
          </p:cNvSpPr>
          <p:nvPr/>
        </p:nvSpPr>
        <p:spPr>
          <a:xfrm>
            <a:off x="9017021" y="3798359"/>
            <a:ext cx="8648834" cy="3461493"/>
          </a:xfrm>
          <a:prstGeom prst="rect">
            <a:avLst/>
          </a:prstGeom>
        </p:spPr>
        <p:txBody>
          <a:bodyPr vert="horz" lIns="163275" tIns="81638" rIns="163275" bIns="81638" rtlCol="0" anchor="ctr">
            <a:normAutofit/>
          </a:bodyPr>
          <a:lstStyle>
            <a:lvl1pPr marL="0" indent="0" algn="ctr" defTabSz="1632753" rtl="0" eaLnBrk="1" latinLnBrk="0" hangingPunct="1">
              <a:spcBef>
                <a:spcPct val="20000"/>
              </a:spcBef>
              <a:buFontTx/>
              <a:buNone/>
              <a:defRPr sz="4400" kern="1200" baseline="0">
                <a:solidFill>
                  <a:schemeClr val="tx1"/>
                </a:solidFill>
                <a:latin typeface="Aleo-BoldItalic"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lang="es-ES">
                <a:latin typeface="Aleo-BoldItalic"/>
              </a:rPr>
              <a:t>·         </a:t>
            </a:r>
            <a:r>
              <a:rPr lang="es-ES">
                <a:latin typeface="Aleo-BoldItalic"/>
                <a:hlinkClick r:id="rId2"/>
              </a:rPr>
              <a:t>https://www.youtube.com/watch?v=QA483lIvL-4</a:t>
            </a:r>
            <a:endParaRPr lang="es-ES">
              <a:latin typeface="Aleo-BoldItalic"/>
            </a:endParaRPr>
          </a:p>
        </p:txBody>
      </p:sp>
      <p:sp>
        <p:nvSpPr>
          <p:cNvPr id="7" name="CuadroTexto 6">
            <a:extLst>
              <a:ext uri="{FF2B5EF4-FFF2-40B4-BE49-F238E27FC236}">
                <a16:creationId xmlns:a16="http://schemas.microsoft.com/office/drawing/2014/main" id="{9F1BA019-801E-463F-8BBB-ECB15CBCE709}"/>
              </a:ext>
            </a:extLst>
          </p:cNvPr>
          <p:cNvSpPr txBox="1"/>
          <p:nvPr/>
        </p:nvSpPr>
        <p:spPr>
          <a:xfrm>
            <a:off x="2193675" y="4914900"/>
            <a:ext cx="4971496" cy="132343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i="1">
                <a:latin typeface="Aleo-LightItalic"/>
                <a:cs typeface="Arial"/>
              </a:rPr>
              <a:t>“OpenCL”</a:t>
            </a:r>
            <a:r>
              <a:rPr lang="en-US" sz="4000">
                <a:latin typeface="Aleo-LightItalic"/>
                <a:cs typeface="Arial"/>
              </a:rPr>
              <a:t> de David W. </a:t>
            </a:r>
            <a:r>
              <a:rPr lang="en-US" sz="4000" err="1">
                <a:latin typeface="Aleo-LightItalic"/>
                <a:cs typeface="Arial"/>
              </a:rPr>
              <a:t>Gohara</a:t>
            </a:r>
            <a:r>
              <a:rPr lang="en-US" sz="4000">
                <a:latin typeface="Aleo-LightItalic"/>
                <a:cs typeface="Arial"/>
              </a:rPr>
              <a:t>, Ph.D. </a:t>
            </a:r>
            <a:endParaRPr lang="en-US" sz="4000">
              <a:latin typeface="Aleo-LightItalic"/>
            </a:endParaRPr>
          </a:p>
        </p:txBody>
      </p:sp>
      <p:pic>
        <p:nvPicPr>
          <p:cNvPr id="10" name="Imagen 10">
            <a:extLst>
              <a:ext uri="{FF2B5EF4-FFF2-40B4-BE49-F238E27FC236}">
                <a16:creationId xmlns:a16="http://schemas.microsoft.com/office/drawing/2014/main" id="{C95DACBC-A723-4815-8241-4AFA4AE6DBEF}"/>
              </a:ext>
            </a:extLst>
          </p:cNvPr>
          <p:cNvPicPr>
            <a:picLocks noChangeAspect="1"/>
          </p:cNvPicPr>
          <p:nvPr/>
        </p:nvPicPr>
        <p:blipFill>
          <a:blip r:embed="rId3"/>
          <a:stretch>
            <a:fillRect/>
          </a:stretch>
        </p:blipFill>
        <p:spPr>
          <a:xfrm>
            <a:off x="3353606" y="6482212"/>
            <a:ext cx="1944207" cy="1800225"/>
          </a:xfrm>
          <a:prstGeom prst="rect">
            <a:avLst/>
          </a:prstGeom>
        </p:spPr>
      </p:pic>
    </p:spTree>
    <p:extLst>
      <p:ext uri="{BB962C8B-B14F-4D97-AF65-F5344CB8AC3E}">
        <p14:creationId xmlns:p14="http://schemas.microsoft.com/office/powerpoint/2010/main" val="3759407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462559" y="526898"/>
            <a:ext cx="13681520" cy="987125"/>
          </a:xfrm>
        </p:spPr>
        <p:txBody>
          <a:bodyPr/>
          <a:lstStyle/>
          <a:p>
            <a:r>
              <a:rPr lang="en-US">
                <a:solidFill>
                  <a:schemeClr val="accent1"/>
                </a:solidFill>
              </a:rPr>
              <a:t>5. </a:t>
            </a:r>
            <a:r>
              <a:rPr lang="en-US" err="1">
                <a:solidFill>
                  <a:schemeClr val="accent1"/>
                </a:solidFill>
              </a:rPr>
              <a:t>Ayudas</a:t>
            </a:r>
            <a:r>
              <a:rPr lang="en-US">
                <a:solidFill>
                  <a:schemeClr val="accent1"/>
                </a:solidFill>
              </a:rPr>
              <a:t> </a:t>
            </a:r>
            <a:r>
              <a:rPr lang="en-US" err="1">
                <a:solidFill>
                  <a:schemeClr val="accent1"/>
                </a:solidFill>
              </a:rPr>
              <a:t>económicas</a:t>
            </a:r>
            <a:r>
              <a:rPr lang="en-US">
                <a:solidFill>
                  <a:schemeClr val="accent1"/>
                </a:solidFill>
              </a:rPr>
              <a:t> - </a:t>
            </a:r>
            <a:r>
              <a:rPr lang="en-US" err="1">
                <a:solidFill>
                  <a:schemeClr val="accent1"/>
                </a:solidFill>
              </a:rPr>
              <a:t>becas</a:t>
            </a:r>
          </a:p>
        </p:txBody>
      </p:sp>
      <p:sp>
        <p:nvSpPr>
          <p:cNvPr id="7" name="スライド番号プレースホルダー 6"/>
          <p:cNvSpPr>
            <a:spLocks noGrp="1"/>
          </p:cNvSpPr>
          <p:nvPr>
            <p:ph type="sldNum" sz="quarter" idx="12"/>
          </p:nvPr>
        </p:nvSpPr>
        <p:spPr/>
        <p:txBody>
          <a:bodyPr/>
          <a:lstStyle/>
          <a:p>
            <a:r>
              <a:rPr lang="en-US"/>
              <a:t>SLIDE </a:t>
            </a:r>
            <a:fld id="{D97FAD88-CD89-445B-80D2-D1F46C853675}" type="slidenum">
              <a:rPr lang="en-US" smtClean="0"/>
              <a:pPr/>
              <a:t>28</a:t>
            </a:fld>
            <a:endParaRPr lang="en-US"/>
          </a:p>
        </p:txBody>
      </p:sp>
      <p:sp>
        <p:nvSpPr>
          <p:cNvPr id="6" name="フッター プレースホルダー 5"/>
          <p:cNvSpPr>
            <a:spLocks noGrp="1"/>
          </p:cNvSpPr>
          <p:nvPr>
            <p:ph type="ftr" sz="quarter" idx="11"/>
          </p:nvPr>
        </p:nvSpPr>
        <p:spPr/>
        <p:txBody>
          <a:bodyPr/>
          <a:lstStyle/>
          <a:p>
            <a:r>
              <a:rPr lang="en-US"/>
              <a:t>The Power of PowerPoint</a:t>
            </a:r>
          </a:p>
        </p:txBody>
      </p:sp>
      <p:sp>
        <p:nvSpPr>
          <p:cNvPr id="10" name="テキスト プレースホルダー 9"/>
          <p:cNvSpPr>
            <a:spLocks noGrp="1"/>
          </p:cNvSpPr>
          <p:nvPr>
            <p:ph type="body" sz="quarter" idx="13"/>
          </p:nvPr>
        </p:nvSpPr>
        <p:spPr>
          <a:xfrm>
            <a:off x="819413" y="3027905"/>
            <a:ext cx="10087323" cy="6079946"/>
          </a:xfrm>
        </p:spPr>
        <p:txBody>
          <a:bodyPr>
            <a:normAutofit/>
          </a:bodyPr>
          <a:lstStyle/>
          <a:p>
            <a:pPr marL="742950" indent="-742950" algn="l">
              <a:buAutoNum type="arabicPeriod"/>
            </a:pPr>
            <a:r>
              <a:rPr lang="en-US" sz="4800" err="1">
                <a:latin typeface="Aleo-BoldItalic"/>
              </a:rPr>
              <a:t>Becas</a:t>
            </a:r>
            <a:r>
              <a:rPr lang="en-US" sz="4800">
                <a:latin typeface="Aleo-BoldItalic"/>
              </a:rPr>
              <a:t> MEC – 1500€</a:t>
            </a:r>
            <a:endParaRPr lang="en-US" sz="4800"/>
          </a:p>
          <a:p>
            <a:pPr marL="742950" indent="-742950" algn="l">
              <a:buAutoNum type="arabicPeriod"/>
            </a:pPr>
            <a:r>
              <a:rPr lang="en-US" sz="4800" err="1">
                <a:latin typeface="Aleo-BoldItalic"/>
              </a:rPr>
              <a:t>Becas</a:t>
            </a:r>
            <a:r>
              <a:rPr lang="en-US" sz="4800">
                <a:latin typeface="Aleo-BoldItalic"/>
              </a:rPr>
              <a:t> de </a:t>
            </a:r>
            <a:r>
              <a:rPr lang="en-US" sz="4800" err="1">
                <a:latin typeface="Aleo-BoldItalic"/>
              </a:rPr>
              <a:t>translado</a:t>
            </a:r>
            <a:r>
              <a:rPr lang="en-US" sz="4800">
                <a:latin typeface="Aleo-BoldItalic"/>
              </a:rPr>
              <a:t> - 1500€</a:t>
            </a:r>
            <a:endParaRPr lang="en-US" sz="4800"/>
          </a:p>
          <a:p>
            <a:pPr marL="742950" indent="-742950" algn="l">
              <a:buAutoNum type="arabicPeriod"/>
            </a:pPr>
            <a:r>
              <a:rPr lang="en-US" sz="4800" err="1">
                <a:latin typeface="Aleo-BoldItalic"/>
              </a:rPr>
              <a:t>Becas</a:t>
            </a:r>
            <a:r>
              <a:rPr lang="en-US" sz="4800">
                <a:latin typeface="Aleo-BoldItalic"/>
              </a:rPr>
              <a:t> INJUVE – 800€</a:t>
            </a:r>
          </a:p>
          <a:p>
            <a:pPr marL="742950" indent="-742950" algn="l">
              <a:buAutoNum type="arabicPeriod"/>
            </a:pPr>
            <a:r>
              <a:rPr lang="en-US" sz="4800" err="1">
                <a:latin typeface="Aleo-BoldItalic"/>
              </a:rPr>
              <a:t>Becas</a:t>
            </a:r>
            <a:r>
              <a:rPr lang="en-US" sz="4800">
                <a:latin typeface="Aleo-BoldItalic"/>
              </a:rPr>
              <a:t> Erasmus - 200-300€/</a:t>
            </a:r>
            <a:r>
              <a:rPr lang="en-US" sz="4800" err="1">
                <a:latin typeface="Aleo-BoldItalic"/>
              </a:rPr>
              <a:t>mes</a:t>
            </a:r>
          </a:p>
          <a:p>
            <a:pPr marL="742950" indent="-742950" algn="l">
              <a:buAutoNum type="arabicPeriod"/>
            </a:pPr>
            <a:r>
              <a:rPr lang="en-US" sz="4800" err="1">
                <a:latin typeface="Aleo-BoldItalic"/>
              </a:rPr>
              <a:t>Becas</a:t>
            </a:r>
            <a:r>
              <a:rPr lang="en-US" sz="4800">
                <a:latin typeface="Aleo-BoldItalic"/>
              </a:rPr>
              <a:t> Camara de </a:t>
            </a:r>
            <a:r>
              <a:rPr lang="en-US" sz="4800" err="1">
                <a:latin typeface="Aleo-BoldItalic"/>
              </a:rPr>
              <a:t>comercio</a:t>
            </a:r>
            <a:endParaRPr lang="en-US" sz="4800" err="1"/>
          </a:p>
        </p:txBody>
      </p:sp>
      <p:pic>
        <p:nvPicPr>
          <p:cNvPr id="12" name="Imagen 12">
            <a:extLst>
              <a:ext uri="{FF2B5EF4-FFF2-40B4-BE49-F238E27FC236}">
                <a16:creationId xmlns:a16="http://schemas.microsoft.com/office/drawing/2014/main" id="{AEC6A4C0-397F-4E50-84AE-12C4884160D3}"/>
              </a:ext>
            </a:extLst>
          </p:cNvPr>
          <p:cNvPicPr>
            <a:picLocks noChangeAspect="1"/>
          </p:cNvPicPr>
          <p:nvPr/>
        </p:nvPicPr>
        <p:blipFill>
          <a:blip r:embed="rId2"/>
          <a:stretch>
            <a:fillRect/>
          </a:stretch>
        </p:blipFill>
        <p:spPr>
          <a:xfrm>
            <a:off x="11179530" y="2797988"/>
            <a:ext cx="6511420" cy="1774459"/>
          </a:xfrm>
          <a:prstGeom prst="rect">
            <a:avLst/>
          </a:prstGeom>
        </p:spPr>
      </p:pic>
      <p:pic>
        <p:nvPicPr>
          <p:cNvPr id="16" name="Imagen 16">
            <a:extLst>
              <a:ext uri="{FF2B5EF4-FFF2-40B4-BE49-F238E27FC236}">
                <a16:creationId xmlns:a16="http://schemas.microsoft.com/office/drawing/2014/main" id="{508566C4-1DAF-4E3A-82A4-621C0D06D184}"/>
              </a:ext>
            </a:extLst>
          </p:cNvPr>
          <p:cNvPicPr>
            <a:picLocks noChangeAspect="1"/>
          </p:cNvPicPr>
          <p:nvPr/>
        </p:nvPicPr>
        <p:blipFill>
          <a:blip r:embed="rId3"/>
          <a:stretch>
            <a:fillRect/>
          </a:stretch>
        </p:blipFill>
        <p:spPr>
          <a:xfrm>
            <a:off x="11883960" y="6951556"/>
            <a:ext cx="4714406" cy="1340613"/>
          </a:xfrm>
          <a:prstGeom prst="rect">
            <a:avLst/>
          </a:prstGeom>
        </p:spPr>
      </p:pic>
      <p:pic>
        <p:nvPicPr>
          <p:cNvPr id="19" name="Imagen 19">
            <a:extLst>
              <a:ext uri="{FF2B5EF4-FFF2-40B4-BE49-F238E27FC236}">
                <a16:creationId xmlns:a16="http://schemas.microsoft.com/office/drawing/2014/main" id="{3E640D48-70B4-47C2-8020-2B1752FCFF61}"/>
              </a:ext>
            </a:extLst>
          </p:cNvPr>
          <p:cNvPicPr>
            <a:picLocks noChangeAspect="1"/>
          </p:cNvPicPr>
          <p:nvPr/>
        </p:nvPicPr>
        <p:blipFill>
          <a:blip r:embed="rId4"/>
          <a:stretch>
            <a:fillRect/>
          </a:stretch>
        </p:blipFill>
        <p:spPr>
          <a:xfrm>
            <a:off x="12243362" y="4762020"/>
            <a:ext cx="4009976" cy="2170959"/>
          </a:xfrm>
          <a:prstGeom prst="rect">
            <a:avLst/>
          </a:prstGeom>
        </p:spPr>
      </p:pic>
      <p:pic>
        <p:nvPicPr>
          <p:cNvPr id="21" name="Imagen 21">
            <a:extLst>
              <a:ext uri="{FF2B5EF4-FFF2-40B4-BE49-F238E27FC236}">
                <a16:creationId xmlns:a16="http://schemas.microsoft.com/office/drawing/2014/main" id="{65EE623A-BF7C-432E-A89C-7704E53EBA38}"/>
              </a:ext>
            </a:extLst>
          </p:cNvPr>
          <p:cNvPicPr>
            <a:picLocks noChangeAspect="1"/>
          </p:cNvPicPr>
          <p:nvPr/>
        </p:nvPicPr>
        <p:blipFill>
          <a:blip r:embed="rId5"/>
          <a:stretch>
            <a:fillRect/>
          </a:stretch>
        </p:blipFill>
        <p:spPr>
          <a:xfrm>
            <a:off x="13172804" y="8380138"/>
            <a:ext cx="2668632" cy="1428750"/>
          </a:xfrm>
          <a:prstGeom prst="rect">
            <a:avLst/>
          </a:prstGeom>
        </p:spPr>
      </p:pic>
    </p:spTree>
    <p:extLst>
      <p:ext uri="{BB962C8B-B14F-4D97-AF65-F5344CB8AC3E}">
        <p14:creationId xmlns:p14="http://schemas.microsoft.com/office/powerpoint/2010/main" val="2602024487"/>
      </p:ext>
    </p:extLst>
  </p:cSld>
  <p:clrMapOvr>
    <a:masterClrMapping/>
  </p:clrMapOvr>
  <mc:AlternateContent xmlns:mc="http://schemas.openxmlformats.org/markup-compatibility/2006" xmlns:p14="http://schemas.microsoft.com/office/powerpoint/2010/main">
    <mc:Choice Requires="p14">
      <p:transition spd="slow" p14:dur="1100" advTm="2508">
        <p14:switch dir="r"/>
      </p:transition>
    </mc:Choice>
    <mc:Fallback xmlns="">
      <p:transition spd="slow" advTm="2508">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462559" y="526898"/>
            <a:ext cx="13681520" cy="987125"/>
          </a:xfrm>
        </p:spPr>
        <p:txBody>
          <a:bodyPr/>
          <a:lstStyle/>
          <a:p>
            <a:r>
              <a:rPr lang="en-US">
                <a:solidFill>
                  <a:schemeClr val="accent1"/>
                </a:solidFill>
              </a:rPr>
              <a:t>5. </a:t>
            </a:r>
            <a:r>
              <a:rPr lang="en-US" err="1">
                <a:solidFill>
                  <a:schemeClr val="accent1"/>
                </a:solidFill>
              </a:rPr>
              <a:t>Ayudas</a:t>
            </a:r>
            <a:r>
              <a:rPr lang="en-US">
                <a:solidFill>
                  <a:schemeClr val="accent1"/>
                </a:solidFill>
              </a:rPr>
              <a:t> </a:t>
            </a:r>
            <a:r>
              <a:rPr lang="en-US" err="1">
                <a:solidFill>
                  <a:schemeClr val="accent1"/>
                </a:solidFill>
              </a:rPr>
              <a:t>económicas</a:t>
            </a:r>
            <a:r>
              <a:rPr lang="en-US">
                <a:solidFill>
                  <a:schemeClr val="accent1"/>
                </a:solidFill>
              </a:rPr>
              <a:t> - </a:t>
            </a:r>
            <a:r>
              <a:rPr lang="en-US" err="1">
                <a:solidFill>
                  <a:schemeClr val="accent1"/>
                </a:solidFill>
              </a:rPr>
              <a:t>financiación</a:t>
            </a:r>
          </a:p>
        </p:txBody>
      </p:sp>
      <p:sp>
        <p:nvSpPr>
          <p:cNvPr id="7" name="スライド番号プレースホルダー 6"/>
          <p:cNvSpPr>
            <a:spLocks noGrp="1"/>
          </p:cNvSpPr>
          <p:nvPr>
            <p:ph type="sldNum" sz="quarter" idx="12"/>
          </p:nvPr>
        </p:nvSpPr>
        <p:spPr/>
        <p:txBody>
          <a:bodyPr/>
          <a:lstStyle/>
          <a:p>
            <a:r>
              <a:rPr lang="en-US"/>
              <a:t>SLIDE </a:t>
            </a:r>
            <a:fld id="{D97FAD88-CD89-445B-80D2-D1F46C853675}" type="slidenum">
              <a:rPr lang="en-US" smtClean="0"/>
              <a:pPr/>
              <a:t>29</a:t>
            </a:fld>
            <a:endParaRPr lang="en-US"/>
          </a:p>
        </p:txBody>
      </p:sp>
      <p:sp>
        <p:nvSpPr>
          <p:cNvPr id="6" name="フッター プレースホルダー 5"/>
          <p:cNvSpPr>
            <a:spLocks noGrp="1"/>
          </p:cNvSpPr>
          <p:nvPr>
            <p:ph type="ftr" sz="quarter" idx="11"/>
          </p:nvPr>
        </p:nvSpPr>
        <p:spPr/>
        <p:txBody>
          <a:bodyPr/>
          <a:lstStyle/>
          <a:p>
            <a:r>
              <a:rPr lang="en-US"/>
              <a:t>The Power of PowerPoint</a:t>
            </a:r>
          </a:p>
        </p:txBody>
      </p:sp>
      <p:sp>
        <p:nvSpPr>
          <p:cNvPr id="10" name="テキスト プレースホルダー 9"/>
          <p:cNvSpPr>
            <a:spLocks noGrp="1"/>
          </p:cNvSpPr>
          <p:nvPr>
            <p:ph type="body" sz="quarter" idx="13"/>
          </p:nvPr>
        </p:nvSpPr>
        <p:spPr>
          <a:xfrm>
            <a:off x="1006302" y="2855497"/>
            <a:ext cx="8189677" cy="6079946"/>
          </a:xfrm>
        </p:spPr>
        <p:txBody>
          <a:bodyPr>
            <a:normAutofit/>
          </a:bodyPr>
          <a:lstStyle/>
          <a:p>
            <a:pPr marL="742950" indent="-742950" algn="l">
              <a:buAutoNum type="arabicPeriod"/>
            </a:pPr>
            <a:r>
              <a:rPr lang="en-US" sz="4800">
                <a:latin typeface="Aleo-BoldItalic"/>
              </a:rPr>
              <a:t>Ship2b</a:t>
            </a:r>
            <a:endParaRPr lang="en-US" sz="4800"/>
          </a:p>
          <a:p>
            <a:pPr marL="742950" indent="-742950" algn="l">
              <a:buAutoNum type="arabicPeriod"/>
            </a:pPr>
            <a:r>
              <a:rPr lang="en-US" sz="4800" err="1">
                <a:latin typeface="Aleo-BoldItalic"/>
              </a:rPr>
              <a:t>StartUp</a:t>
            </a:r>
            <a:r>
              <a:rPr lang="en-US" sz="4800">
                <a:latin typeface="Aleo-BoldItalic"/>
              </a:rPr>
              <a:t> </a:t>
            </a:r>
            <a:r>
              <a:rPr lang="en-US" sz="4800" err="1">
                <a:latin typeface="Aleo-BoldItalic"/>
              </a:rPr>
              <a:t>Programme</a:t>
            </a:r>
            <a:endParaRPr lang="en-US" sz="4800">
              <a:latin typeface="Aleo-BoldItalic"/>
            </a:endParaRPr>
          </a:p>
          <a:p>
            <a:pPr marL="742950" indent="-742950" algn="l">
              <a:buAutoNum type="arabicPeriod"/>
            </a:pPr>
            <a:r>
              <a:rPr lang="en-US" sz="4800">
                <a:latin typeface="Aleo-BoldItalic"/>
              </a:rPr>
              <a:t>BBVA Open Talent</a:t>
            </a:r>
          </a:p>
        </p:txBody>
      </p:sp>
      <p:pic>
        <p:nvPicPr>
          <p:cNvPr id="2" name="Imagen 2" descr="Imagen que contiene gráficos vectoriales&#10;&#10;Descripción generada con confianza alta">
            <a:extLst>
              <a:ext uri="{FF2B5EF4-FFF2-40B4-BE49-F238E27FC236}">
                <a16:creationId xmlns:a16="http://schemas.microsoft.com/office/drawing/2014/main" id="{EE078CA9-6A9B-41C9-997D-7B2BEB063256}"/>
              </a:ext>
            </a:extLst>
          </p:cNvPr>
          <p:cNvPicPr>
            <a:picLocks noChangeAspect="1"/>
          </p:cNvPicPr>
          <p:nvPr/>
        </p:nvPicPr>
        <p:blipFill>
          <a:blip r:embed="rId2"/>
          <a:stretch>
            <a:fillRect/>
          </a:stretch>
        </p:blipFill>
        <p:spPr>
          <a:xfrm>
            <a:off x="11467051" y="3037189"/>
            <a:ext cx="5116937" cy="1798911"/>
          </a:xfrm>
          <a:prstGeom prst="rect">
            <a:avLst/>
          </a:prstGeom>
        </p:spPr>
      </p:pic>
      <p:pic>
        <p:nvPicPr>
          <p:cNvPr id="5" name="Imagen 7">
            <a:extLst>
              <a:ext uri="{FF2B5EF4-FFF2-40B4-BE49-F238E27FC236}">
                <a16:creationId xmlns:a16="http://schemas.microsoft.com/office/drawing/2014/main" id="{2F68FBC6-DC1F-4161-AC6A-E1FBBB2DC0B2}"/>
              </a:ext>
            </a:extLst>
          </p:cNvPr>
          <p:cNvPicPr>
            <a:picLocks noChangeAspect="1"/>
          </p:cNvPicPr>
          <p:nvPr/>
        </p:nvPicPr>
        <p:blipFill>
          <a:blip r:embed="rId3"/>
          <a:stretch>
            <a:fillRect/>
          </a:stretch>
        </p:blipFill>
        <p:spPr>
          <a:xfrm>
            <a:off x="11940186" y="5500394"/>
            <a:ext cx="4803217" cy="1872327"/>
          </a:xfrm>
          <a:prstGeom prst="rect">
            <a:avLst/>
          </a:prstGeom>
        </p:spPr>
      </p:pic>
      <p:pic>
        <p:nvPicPr>
          <p:cNvPr id="9" name="Imagen 10">
            <a:extLst>
              <a:ext uri="{FF2B5EF4-FFF2-40B4-BE49-F238E27FC236}">
                <a16:creationId xmlns:a16="http://schemas.microsoft.com/office/drawing/2014/main" id="{66DB3552-08F6-4D41-B6EA-31F5AE94CFB8}"/>
              </a:ext>
            </a:extLst>
          </p:cNvPr>
          <p:cNvPicPr>
            <a:picLocks noChangeAspect="1"/>
          </p:cNvPicPr>
          <p:nvPr/>
        </p:nvPicPr>
        <p:blipFill>
          <a:blip r:embed="rId4"/>
          <a:stretch>
            <a:fillRect/>
          </a:stretch>
        </p:blipFill>
        <p:spPr>
          <a:xfrm>
            <a:off x="10130073" y="8120779"/>
            <a:ext cx="6525796" cy="812449"/>
          </a:xfrm>
          <a:prstGeom prst="rect">
            <a:avLst/>
          </a:prstGeom>
        </p:spPr>
      </p:pic>
      <p:sp>
        <p:nvSpPr>
          <p:cNvPr id="3" name="CuadroTexto 2">
            <a:extLst>
              <a:ext uri="{FF2B5EF4-FFF2-40B4-BE49-F238E27FC236}">
                <a16:creationId xmlns:a16="http://schemas.microsoft.com/office/drawing/2014/main" id="{9C544E6B-ADE5-43C1-9F17-8AC7F67FF2ED}"/>
              </a:ext>
            </a:extLst>
          </p:cNvPr>
          <p:cNvSpPr txBox="1"/>
          <p:nvPr/>
        </p:nvSpPr>
        <p:spPr>
          <a:xfrm>
            <a:off x="11940678" y="4843063"/>
            <a:ext cx="531652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333333"/>
                </a:solidFill>
                <a:latin typeface="Roboto"/>
              </a:rPr>
              <a:t>LABs de </a:t>
            </a:r>
            <a:r>
              <a:rPr lang="en-US" sz="2400" b="1" err="1">
                <a:solidFill>
                  <a:srgbClr val="333333"/>
                </a:solidFill>
                <a:latin typeface="Roboto"/>
              </a:rPr>
              <a:t>inversión</a:t>
            </a:r>
            <a:r>
              <a:rPr lang="en-US" sz="2400" b="1">
                <a:solidFill>
                  <a:srgbClr val="333333"/>
                </a:solidFill>
                <a:latin typeface="Roboto"/>
              </a:rPr>
              <a:t> y </a:t>
            </a:r>
            <a:r>
              <a:rPr lang="en-US" sz="2400" b="1" err="1">
                <a:solidFill>
                  <a:srgbClr val="333333"/>
                </a:solidFill>
                <a:latin typeface="Roboto"/>
              </a:rPr>
              <a:t>aceleración</a:t>
            </a:r>
            <a:endParaRPr lang="en-US" sz="2400" err="1"/>
          </a:p>
        </p:txBody>
      </p:sp>
    </p:spTree>
    <p:extLst>
      <p:ext uri="{BB962C8B-B14F-4D97-AF65-F5344CB8AC3E}">
        <p14:creationId xmlns:p14="http://schemas.microsoft.com/office/powerpoint/2010/main" val="2911162700"/>
      </p:ext>
    </p:extLst>
  </p:cSld>
  <p:clrMapOvr>
    <a:masterClrMapping/>
  </p:clrMapOvr>
  <mc:AlternateContent xmlns:mc="http://schemas.openxmlformats.org/markup-compatibility/2006" xmlns:p14="http://schemas.microsoft.com/office/powerpoint/2010/main">
    <mc:Choice Requires="p14">
      <p:transition spd="slow" p14:dur="1100" advTm="2508">
        <p14:switch dir="r"/>
      </p:transition>
    </mc:Choice>
    <mc:Fallback xmlns="">
      <p:transition spd="slow" advTm="2508">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197FA53B-48A9-4624-BA67-74B1BABBD1C8}"/>
              </a:ext>
            </a:extLst>
          </p:cNvPr>
          <p:cNvSpPr>
            <a:spLocks noGrp="1"/>
          </p:cNvSpPr>
          <p:nvPr>
            <p:ph type="sldNum" sz="quarter" idx="12"/>
          </p:nvPr>
        </p:nvSpPr>
        <p:spPr/>
        <p:txBody>
          <a:bodyPr/>
          <a:lstStyle/>
          <a:p>
            <a:r>
              <a:rPr lang="en-US"/>
              <a:t>SLIDE </a:t>
            </a:r>
            <a:fld id="{D97FAD88-CD89-445B-80D2-D1F46C853675}" type="slidenum">
              <a:rPr lang="en-US" smtClean="0"/>
              <a:pPr/>
              <a:t>3</a:t>
            </a:fld>
            <a:endParaRPr lang="en-US"/>
          </a:p>
        </p:txBody>
      </p:sp>
      <p:sp>
        <p:nvSpPr>
          <p:cNvPr id="3" name="Marcador de pie de página 2">
            <a:extLst>
              <a:ext uri="{FF2B5EF4-FFF2-40B4-BE49-F238E27FC236}">
                <a16:creationId xmlns:a16="http://schemas.microsoft.com/office/drawing/2014/main" id="{AC036497-4EB1-4049-9DC3-CF58B682E0B0}"/>
              </a:ext>
            </a:extLst>
          </p:cNvPr>
          <p:cNvSpPr>
            <a:spLocks noGrp="1"/>
          </p:cNvSpPr>
          <p:nvPr>
            <p:ph type="ftr" sz="quarter" idx="11"/>
          </p:nvPr>
        </p:nvSpPr>
        <p:spPr/>
        <p:txBody>
          <a:bodyPr/>
          <a:lstStyle/>
          <a:p>
            <a:r>
              <a:rPr lang="en-US"/>
              <a:t>The Power of PowerPoint</a:t>
            </a:r>
          </a:p>
        </p:txBody>
      </p:sp>
      <p:sp>
        <p:nvSpPr>
          <p:cNvPr id="4" name="Marcador de texto 3">
            <a:extLst>
              <a:ext uri="{FF2B5EF4-FFF2-40B4-BE49-F238E27FC236}">
                <a16:creationId xmlns:a16="http://schemas.microsoft.com/office/drawing/2014/main" id="{3D469F21-938B-4556-845C-23ADA02DAE9F}"/>
              </a:ext>
            </a:extLst>
          </p:cNvPr>
          <p:cNvSpPr>
            <a:spLocks noGrp="1"/>
          </p:cNvSpPr>
          <p:nvPr>
            <p:ph type="body" sz="quarter" idx="15"/>
          </p:nvPr>
        </p:nvSpPr>
        <p:spPr/>
        <p:txBody>
          <a:bodyPr/>
          <a:lstStyle/>
          <a:p>
            <a:r>
              <a:rPr lang="es-ES">
                <a:latin typeface="Aleo-Bold"/>
              </a:rPr>
              <a:t>Teamweek</a:t>
            </a:r>
            <a:endParaRPr lang="es-ES"/>
          </a:p>
        </p:txBody>
      </p:sp>
      <p:sp>
        <p:nvSpPr>
          <p:cNvPr id="5" name="Marcador de texto 4">
            <a:extLst>
              <a:ext uri="{FF2B5EF4-FFF2-40B4-BE49-F238E27FC236}">
                <a16:creationId xmlns:a16="http://schemas.microsoft.com/office/drawing/2014/main" id="{ED9F9724-41CB-4E93-B78A-326F6A49D26D}"/>
              </a:ext>
            </a:extLst>
          </p:cNvPr>
          <p:cNvSpPr>
            <a:spLocks noGrp="1"/>
          </p:cNvSpPr>
          <p:nvPr>
            <p:ph type="body" sz="quarter" idx="21"/>
          </p:nvPr>
        </p:nvSpPr>
        <p:spPr/>
        <p:txBody>
          <a:bodyPr/>
          <a:lstStyle/>
          <a:p>
            <a:r>
              <a:rPr lang="es-ES">
                <a:hlinkClick r:id="rId2"/>
              </a:rPr>
              <a:t>https://app.teamweek.com/#pp/um7Hk_fVHIP9ezSn-96o3xp0WBkjr0_h</a:t>
            </a:r>
            <a:r>
              <a:rPr lang="es-ES"/>
              <a:t> </a:t>
            </a:r>
          </a:p>
        </p:txBody>
      </p:sp>
      <p:sp>
        <p:nvSpPr>
          <p:cNvPr id="6" name="Título 5">
            <a:extLst>
              <a:ext uri="{FF2B5EF4-FFF2-40B4-BE49-F238E27FC236}">
                <a16:creationId xmlns:a16="http://schemas.microsoft.com/office/drawing/2014/main" id="{2886B7BF-47B3-459C-9E03-ACFE8F372503}"/>
              </a:ext>
            </a:extLst>
          </p:cNvPr>
          <p:cNvSpPr>
            <a:spLocks noGrp="1"/>
          </p:cNvSpPr>
          <p:nvPr>
            <p:ph type="title"/>
          </p:nvPr>
        </p:nvSpPr>
        <p:spPr/>
        <p:txBody>
          <a:bodyPr/>
          <a:lstStyle/>
          <a:p>
            <a:r>
              <a:rPr lang="es-ES">
                <a:solidFill>
                  <a:schemeClr val="accent1"/>
                </a:solidFill>
              </a:rPr>
              <a:t>Planificación</a:t>
            </a:r>
          </a:p>
        </p:txBody>
      </p:sp>
      <p:pic>
        <p:nvPicPr>
          <p:cNvPr id="8" name="Imagen 8">
            <a:extLst>
              <a:ext uri="{FF2B5EF4-FFF2-40B4-BE49-F238E27FC236}">
                <a16:creationId xmlns:a16="http://schemas.microsoft.com/office/drawing/2014/main" id="{88615346-32AE-49FF-B9E7-F4C4EBC295CA}"/>
              </a:ext>
            </a:extLst>
          </p:cNvPr>
          <p:cNvPicPr>
            <a:picLocks noChangeAspect="1"/>
          </p:cNvPicPr>
          <p:nvPr/>
        </p:nvPicPr>
        <p:blipFill>
          <a:blip r:embed="rId3"/>
          <a:stretch>
            <a:fillRect/>
          </a:stretch>
        </p:blipFill>
        <p:spPr>
          <a:xfrm>
            <a:off x="7508490" y="3212486"/>
            <a:ext cx="2745035" cy="2743200"/>
          </a:xfrm>
          <a:prstGeom prst="rect">
            <a:avLst/>
          </a:prstGeom>
        </p:spPr>
      </p:pic>
      <p:pic>
        <p:nvPicPr>
          <p:cNvPr id="12" name="Imagen 12" descr="Imagen que contiene captura de pantalla&#10;&#10;Descripción generada con confianza muy alta">
            <a:extLst>
              <a:ext uri="{FF2B5EF4-FFF2-40B4-BE49-F238E27FC236}">
                <a16:creationId xmlns:a16="http://schemas.microsoft.com/office/drawing/2014/main" id="{D938DC80-D559-4C32-86AA-9E31B58840AA}"/>
              </a:ext>
            </a:extLst>
          </p:cNvPr>
          <p:cNvPicPr>
            <a:picLocks noChangeAspect="1"/>
          </p:cNvPicPr>
          <p:nvPr/>
        </p:nvPicPr>
        <p:blipFill>
          <a:blip r:embed="rId4"/>
          <a:stretch>
            <a:fillRect/>
          </a:stretch>
        </p:blipFill>
        <p:spPr>
          <a:xfrm>
            <a:off x="1257522" y="2843112"/>
            <a:ext cx="5808319" cy="3264398"/>
          </a:xfrm>
          <a:prstGeom prst="rect">
            <a:avLst/>
          </a:prstGeom>
        </p:spPr>
      </p:pic>
      <p:pic>
        <p:nvPicPr>
          <p:cNvPr id="14" name="Imagen 14">
            <a:extLst>
              <a:ext uri="{FF2B5EF4-FFF2-40B4-BE49-F238E27FC236}">
                <a16:creationId xmlns:a16="http://schemas.microsoft.com/office/drawing/2014/main" id="{EAE628D0-7C47-4D12-BFEC-30B7AE5F3B9A}"/>
              </a:ext>
            </a:extLst>
          </p:cNvPr>
          <p:cNvPicPr>
            <a:picLocks noChangeAspect="1"/>
          </p:cNvPicPr>
          <p:nvPr/>
        </p:nvPicPr>
        <p:blipFill>
          <a:blip r:embed="rId5"/>
          <a:stretch>
            <a:fillRect/>
          </a:stretch>
        </p:blipFill>
        <p:spPr>
          <a:xfrm>
            <a:off x="11226748" y="2935352"/>
            <a:ext cx="5357379" cy="3274525"/>
          </a:xfrm>
          <a:prstGeom prst="rect">
            <a:avLst/>
          </a:prstGeom>
        </p:spPr>
      </p:pic>
    </p:spTree>
    <p:extLst>
      <p:ext uri="{BB962C8B-B14F-4D97-AF65-F5344CB8AC3E}">
        <p14:creationId xmlns:p14="http://schemas.microsoft.com/office/powerpoint/2010/main" val="2953280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5D6AD1-A6CC-494F-9AB9-2B74CB6A8115}"/>
              </a:ext>
            </a:extLst>
          </p:cNvPr>
          <p:cNvSpPr>
            <a:spLocks noGrp="1"/>
          </p:cNvSpPr>
          <p:nvPr>
            <p:ph type="title"/>
          </p:nvPr>
        </p:nvSpPr>
        <p:spPr/>
        <p:txBody>
          <a:bodyPr/>
          <a:lstStyle/>
          <a:p>
            <a:r>
              <a:rPr lang="en-US" sz="4800">
                <a:solidFill>
                  <a:schemeClr val="accent1"/>
                </a:solidFill>
              </a:rPr>
              <a:t>6. </a:t>
            </a:r>
            <a:r>
              <a:rPr lang="en-US" sz="4800" err="1">
                <a:solidFill>
                  <a:schemeClr val="accent1"/>
                </a:solidFill>
              </a:rPr>
              <a:t>Recursos</a:t>
            </a:r>
            <a:r>
              <a:rPr lang="en-US" sz="4800">
                <a:solidFill>
                  <a:schemeClr val="accent1"/>
                </a:solidFill>
              </a:rPr>
              <a:t> para </a:t>
            </a:r>
            <a:r>
              <a:rPr lang="en-US" sz="4800" err="1">
                <a:solidFill>
                  <a:schemeClr val="accent1"/>
                </a:solidFill>
              </a:rPr>
              <a:t>implementar</a:t>
            </a:r>
            <a:r>
              <a:rPr lang="en-US" sz="4800">
                <a:solidFill>
                  <a:schemeClr val="accent1"/>
                </a:solidFill>
              </a:rPr>
              <a:t> las </a:t>
            </a:r>
            <a:r>
              <a:rPr lang="en-US" sz="4800" err="1">
                <a:solidFill>
                  <a:schemeClr val="accent1"/>
                </a:solidFill>
              </a:rPr>
              <a:t>tecnologías</a:t>
            </a:r>
            <a:endParaRPr lang="es-ES" sz="4800">
              <a:solidFill>
                <a:schemeClr val="accent1"/>
              </a:solidFill>
            </a:endParaRPr>
          </a:p>
        </p:txBody>
      </p:sp>
      <p:sp>
        <p:nvSpPr>
          <p:cNvPr id="3" name="Marcador de número de diapositiva 2">
            <a:extLst>
              <a:ext uri="{FF2B5EF4-FFF2-40B4-BE49-F238E27FC236}">
                <a16:creationId xmlns:a16="http://schemas.microsoft.com/office/drawing/2014/main" id="{9A321E9B-B099-4187-AC71-29A13D1A9297}"/>
              </a:ext>
            </a:extLst>
          </p:cNvPr>
          <p:cNvSpPr>
            <a:spLocks noGrp="1"/>
          </p:cNvSpPr>
          <p:nvPr>
            <p:ph type="sldNum" sz="quarter" idx="12"/>
          </p:nvPr>
        </p:nvSpPr>
        <p:spPr/>
        <p:txBody>
          <a:bodyPr/>
          <a:lstStyle/>
          <a:p>
            <a:r>
              <a:rPr lang="en-US"/>
              <a:t>SLIDE </a:t>
            </a:r>
            <a:fld id="{D97FAD88-CD89-445B-80D2-D1F46C853675}" type="slidenum">
              <a:rPr lang="en-US" smtClean="0"/>
              <a:pPr/>
              <a:t>30</a:t>
            </a:fld>
            <a:endParaRPr lang="en-US"/>
          </a:p>
        </p:txBody>
      </p:sp>
      <p:sp>
        <p:nvSpPr>
          <p:cNvPr id="4" name="Subtítulo 3">
            <a:extLst>
              <a:ext uri="{FF2B5EF4-FFF2-40B4-BE49-F238E27FC236}">
                <a16:creationId xmlns:a16="http://schemas.microsoft.com/office/drawing/2014/main" id="{67BCF582-1067-45B4-A08B-25B1AC12C877}"/>
              </a:ext>
            </a:extLst>
          </p:cNvPr>
          <p:cNvSpPr>
            <a:spLocks noGrp="1"/>
          </p:cNvSpPr>
          <p:nvPr>
            <p:ph type="subTitle" idx="1"/>
          </p:nvPr>
        </p:nvSpPr>
        <p:spPr/>
        <p:txBody>
          <a:bodyPr vert="horz" lIns="163275" tIns="81638" rIns="163275" bIns="81638" rtlCol="0" anchor="t">
            <a:noAutofit/>
          </a:bodyPr>
          <a:lstStyle/>
          <a:p>
            <a:r>
              <a:rPr lang="es-ES">
                <a:solidFill>
                  <a:schemeClr val="bg1">
                    <a:lumMod val="50000"/>
                  </a:schemeClr>
                </a:solidFill>
                <a:latin typeface="Aleo-LightItalic"/>
              </a:rPr>
              <a:t>6.1. Recursos para implementar CUDA</a:t>
            </a:r>
            <a:endParaRPr lang="es-ES">
              <a:solidFill>
                <a:schemeClr val="bg1">
                  <a:lumMod val="50000"/>
                </a:schemeClr>
              </a:solidFill>
            </a:endParaRPr>
          </a:p>
        </p:txBody>
      </p:sp>
      <p:sp>
        <p:nvSpPr>
          <p:cNvPr id="5" name="Marcador de pie de página 4">
            <a:extLst>
              <a:ext uri="{FF2B5EF4-FFF2-40B4-BE49-F238E27FC236}">
                <a16:creationId xmlns:a16="http://schemas.microsoft.com/office/drawing/2014/main" id="{9BF70DEF-A66C-4D84-9ACF-E4F668E334BB}"/>
              </a:ext>
            </a:extLst>
          </p:cNvPr>
          <p:cNvSpPr>
            <a:spLocks noGrp="1"/>
          </p:cNvSpPr>
          <p:nvPr>
            <p:ph type="ftr" sz="quarter" idx="11"/>
          </p:nvPr>
        </p:nvSpPr>
        <p:spPr/>
        <p:txBody>
          <a:bodyPr/>
          <a:lstStyle/>
          <a:p>
            <a:r>
              <a:rPr lang="en-US"/>
              <a:t>The Power of PowerPoint</a:t>
            </a:r>
          </a:p>
        </p:txBody>
      </p:sp>
      <p:sp>
        <p:nvSpPr>
          <p:cNvPr id="6" name="Marcador de texto 5">
            <a:extLst>
              <a:ext uri="{FF2B5EF4-FFF2-40B4-BE49-F238E27FC236}">
                <a16:creationId xmlns:a16="http://schemas.microsoft.com/office/drawing/2014/main" id="{569C40AB-8CDF-4950-ABBE-2A1A8ADDF4BF}"/>
              </a:ext>
            </a:extLst>
          </p:cNvPr>
          <p:cNvSpPr>
            <a:spLocks noGrp="1"/>
          </p:cNvSpPr>
          <p:nvPr>
            <p:ph type="body" sz="quarter" idx="13"/>
          </p:nvPr>
        </p:nvSpPr>
        <p:spPr>
          <a:xfrm>
            <a:off x="11915204" y="2644448"/>
            <a:ext cx="5265948" cy="6243067"/>
          </a:xfrm>
        </p:spPr>
        <p:txBody>
          <a:bodyPr vert="horz" lIns="163275" tIns="81638" rIns="163275" bIns="81638" rtlCol="0" anchor="ctr">
            <a:noAutofit/>
          </a:bodyPr>
          <a:lstStyle/>
          <a:p>
            <a:r>
              <a:rPr lang="es-ES" sz="2800">
                <a:latin typeface="Aleo-BoldItalic"/>
                <a:hlinkClick r:id="rId2"/>
              </a:rPr>
              <a:t>https://developer.nvidia.com/educators/existing-courses</a:t>
            </a:r>
            <a:r>
              <a:rPr lang="es-ES" sz="2800">
                <a:latin typeface="Aleo-BoldItalic"/>
              </a:rPr>
              <a:t> </a:t>
            </a:r>
            <a:endParaRPr lang="es-ES" sz="2800"/>
          </a:p>
          <a:p>
            <a:pPr marL="285750" indent="-285750">
              <a:buFont typeface="Arial"/>
              <a:buChar char="•"/>
            </a:pPr>
            <a:endParaRPr lang="es-ES" sz="2800">
              <a:latin typeface="Aleo-BoldItalic"/>
            </a:endParaRPr>
          </a:p>
          <a:p>
            <a:r>
              <a:rPr lang="es-ES" sz="2800">
                <a:latin typeface="Aleo-BoldItalic"/>
                <a:hlinkClick r:id="rId3"/>
              </a:rPr>
              <a:t>https://developer.nvidia.com/cuda-downloads</a:t>
            </a:r>
            <a:r>
              <a:rPr lang="es-ES" sz="2800">
                <a:latin typeface="Aleo-BoldItalic"/>
              </a:rPr>
              <a:t> </a:t>
            </a:r>
            <a:endParaRPr lang="es-ES" sz="2800"/>
          </a:p>
          <a:p>
            <a:pPr marL="285750" indent="-285750">
              <a:buFont typeface="Arial"/>
              <a:buChar char="•"/>
            </a:pPr>
            <a:endParaRPr lang="es-ES" sz="2800">
              <a:latin typeface="Aleo-BoldItalic"/>
            </a:endParaRPr>
          </a:p>
          <a:p>
            <a:r>
              <a:rPr lang="es-ES" sz="2800">
                <a:latin typeface="Aleo-BoldItalic"/>
                <a:hlinkClick r:id="rId4"/>
              </a:rPr>
              <a:t>http://www.jcuda.org/</a:t>
            </a:r>
            <a:r>
              <a:rPr lang="es-ES" sz="2800">
                <a:latin typeface="Aleo-BoldItalic"/>
              </a:rPr>
              <a:t> </a:t>
            </a:r>
            <a:endParaRPr lang="es-ES" sz="2800"/>
          </a:p>
          <a:p>
            <a:pPr marL="285750" indent="-285750">
              <a:buFont typeface="Arial"/>
              <a:buChar char="•"/>
            </a:pPr>
            <a:endParaRPr lang="es-ES" sz="2800">
              <a:latin typeface="Aleo-BoldItalic"/>
            </a:endParaRPr>
          </a:p>
          <a:p>
            <a:r>
              <a:rPr lang="es-ES" sz="2800">
                <a:latin typeface="Aleo-BoldItalic"/>
                <a:hlinkClick r:id="rId5"/>
              </a:rPr>
              <a:t>https://developer.nvidia.com/nsight-eclipse-edition</a:t>
            </a:r>
            <a:endParaRPr lang="es-ES" sz="2800"/>
          </a:p>
          <a:p>
            <a:pPr marL="285750" indent="-285750">
              <a:buFont typeface="Arial"/>
              <a:buChar char="•"/>
            </a:pPr>
            <a:endParaRPr lang="es-ES" sz="2800"/>
          </a:p>
          <a:p>
            <a:r>
              <a:rPr lang="es-ES" sz="2800">
                <a:latin typeface="Aleo-BoldItalic"/>
                <a:hlinkClick r:id="rId6"/>
              </a:rPr>
              <a:t>https://developer.nvidia.com/</a:t>
            </a:r>
            <a:r>
              <a:rPr lang="es-ES" sz="3200">
                <a:latin typeface="Aleo-BoldItalic"/>
              </a:rPr>
              <a:t> </a:t>
            </a:r>
            <a:endParaRPr lang="es-ES" sz="3200"/>
          </a:p>
          <a:p>
            <a:endParaRPr lang="es-ES"/>
          </a:p>
        </p:txBody>
      </p:sp>
      <p:sp>
        <p:nvSpPr>
          <p:cNvPr id="7" name="Marcador de texto 6">
            <a:extLst>
              <a:ext uri="{FF2B5EF4-FFF2-40B4-BE49-F238E27FC236}">
                <a16:creationId xmlns:a16="http://schemas.microsoft.com/office/drawing/2014/main" id="{929DAD41-0CD8-45B9-9893-2F8532ECD333}"/>
              </a:ext>
            </a:extLst>
          </p:cNvPr>
          <p:cNvSpPr>
            <a:spLocks noGrp="1"/>
          </p:cNvSpPr>
          <p:nvPr>
            <p:ph type="body" sz="quarter" idx="14"/>
          </p:nvPr>
        </p:nvSpPr>
        <p:spPr>
          <a:xfrm>
            <a:off x="350669" y="3652298"/>
            <a:ext cx="10738556" cy="4227920"/>
          </a:xfrm>
        </p:spPr>
        <p:txBody>
          <a:bodyPr>
            <a:normAutofit/>
          </a:bodyPr>
          <a:lstStyle/>
          <a:p>
            <a:r>
              <a:rPr lang="es-ES"/>
              <a:t>En la página oficial de Nvidia, encontramos manuales para comenzar a aprender a programar en CUDA elaborados con la Universidad de Illinois, así como un ToolKit con todas las herramientas necesarias.Además, disponemos de herramientas como Jcuda, por si no queremos usar el IDE oficial de Nvidia.</a:t>
            </a:r>
          </a:p>
        </p:txBody>
      </p:sp>
    </p:spTree>
    <p:extLst>
      <p:ext uri="{BB962C8B-B14F-4D97-AF65-F5344CB8AC3E}">
        <p14:creationId xmlns:p14="http://schemas.microsoft.com/office/powerpoint/2010/main" val="3996804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5D6AD1-A6CC-494F-9AB9-2B74CB6A8115}"/>
              </a:ext>
            </a:extLst>
          </p:cNvPr>
          <p:cNvSpPr>
            <a:spLocks noGrp="1"/>
          </p:cNvSpPr>
          <p:nvPr>
            <p:ph type="title"/>
          </p:nvPr>
        </p:nvSpPr>
        <p:spPr/>
        <p:txBody>
          <a:bodyPr/>
          <a:lstStyle/>
          <a:p>
            <a:r>
              <a:rPr lang="en-US" sz="4800">
                <a:solidFill>
                  <a:schemeClr val="accent1"/>
                </a:solidFill>
              </a:rPr>
              <a:t>6. </a:t>
            </a:r>
            <a:r>
              <a:rPr lang="en-US" sz="4800" err="1">
                <a:solidFill>
                  <a:schemeClr val="accent1"/>
                </a:solidFill>
              </a:rPr>
              <a:t>Recursos</a:t>
            </a:r>
            <a:r>
              <a:rPr lang="en-US" sz="4800">
                <a:solidFill>
                  <a:schemeClr val="accent1"/>
                </a:solidFill>
              </a:rPr>
              <a:t> para </a:t>
            </a:r>
            <a:r>
              <a:rPr lang="en-US" sz="4800" err="1">
                <a:solidFill>
                  <a:schemeClr val="accent1"/>
                </a:solidFill>
              </a:rPr>
              <a:t>implementar</a:t>
            </a:r>
            <a:r>
              <a:rPr lang="en-US" sz="4800">
                <a:solidFill>
                  <a:schemeClr val="accent1"/>
                </a:solidFill>
              </a:rPr>
              <a:t> las </a:t>
            </a:r>
            <a:r>
              <a:rPr lang="en-US" sz="4800" err="1">
                <a:solidFill>
                  <a:schemeClr val="accent1"/>
                </a:solidFill>
              </a:rPr>
              <a:t>tecnologías</a:t>
            </a:r>
            <a:endParaRPr lang="es-ES" sz="4800">
              <a:solidFill>
                <a:schemeClr val="accent1"/>
              </a:solidFill>
            </a:endParaRPr>
          </a:p>
        </p:txBody>
      </p:sp>
      <p:sp>
        <p:nvSpPr>
          <p:cNvPr id="3" name="Marcador de número de diapositiva 2">
            <a:extLst>
              <a:ext uri="{FF2B5EF4-FFF2-40B4-BE49-F238E27FC236}">
                <a16:creationId xmlns:a16="http://schemas.microsoft.com/office/drawing/2014/main" id="{9A321E9B-B099-4187-AC71-29A13D1A9297}"/>
              </a:ext>
            </a:extLst>
          </p:cNvPr>
          <p:cNvSpPr>
            <a:spLocks noGrp="1"/>
          </p:cNvSpPr>
          <p:nvPr>
            <p:ph type="sldNum" sz="quarter" idx="12"/>
          </p:nvPr>
        </p:nvSpPr>
        <p:spPr/>
        <p:txBody>
          <a:bodyPr/>
          <a:lstStyle/>
          <a:p>
            <a:r>
              <a:rPr lang="en-US"/>
              <a:t>SLIDE </a:t>
            </a:r>
            <a:fld id="{D97FAD88-CD89-445B-80D2-D1F46C853675}" type="slidenum">
              <a:rPr lang="en-US" smtClean="0"/>
              <a:pPr/>
              <a:t>31</a:t>
            </a:fld>
            <a:endParaRPr lang="en-US"/>
          </a:p>
        </p:txBody>
      </p:sp>
      <p:sp>
        <p:nvSpPr>
          <p:cNvPr id="4" name="Subtítulo 3">
            <a:extLst>
              <a:ext uri="{FF2B5EF4-FFF2-40B4-BE49-F238E27FC236}">
                <a16:creationId xmlns:a16="http://schemas.microsoft.com/office/drawing/2014/main" id="{67BCF582-1067-45B4-A08B-25B1AC12C877}"/>
              </a:ext>
            </a:extLst>
          </p:cNvPr>
          <p:cNvSpPr>
            <a:spLocks noGrp="1"/>
          </p:cNvSpPr>
          <p:nvPr>
            <p:ph type="subTitle" idx="1"/>
          </p:nvPr>
        </p:nvSpPr>
        <p:spPr/>
        <p:txBody>
          <a:bodyPr vert="horz" lIns="163275" tIns="81638" rIns="163275" bIns="81638" rtlCol="0" anchor="t">
            <a:noAutofit/>
          </a:bodyPr>
          <a:lstStyle/>
          <a:p>
            <a:r>
              <a:rPr lang="es-ES">
                <a:solidFill>
                  <a:schemeClr val="bg1">
                    <a:lumMod val="50000"/>
                  </a:schemeClr>
                </a:solidFill>
                <a:latin typeface="Aleo-LightItalic"/>
              </a:rPr>
              <a:t>6.1. Recursos para implementar CUDA</a:t>
            </a:r>
            <a:endParaRPr lang="es-ES">
              <a:solidFill>
                <a:schemeClr val="bg1">
                  <a:lumMod val="50000"/>
                </a:schemeClr>
              </a:solidFill>
            </a:endParaRPr>
          </a:p>
        </p:txBody>
      </p:sp>
      <p:sp>
        <p:nvSpPr>
          <p:cNvPr id="5" name="Marcador de pie de página 4">
            <a:extLst>
              <a:ext uri="{FF2B5EF4-FFF2-40B4-BE49-F238E27FC236}">
                <a16:creationId xmlns:a16="http://schemas.microsoft.com/office/drawing/2014/main" id="{9BF70DEF-A66C-4D84-9ACF-E4F668E334BB}"/>
              </a:ext>
            </a:extLst>
          </p:cNvPr>
          <p:cNvSpPr>
            <a:spLocks noGrp="1"/>
          </p:cNvSpPr>
          <p:nvPr>
            <p:ph type="ftr" sz="quarter" idx="11"/>
          </p:nvPr>
        </p:nvSpPr>
        <p:spPr/>
        <p:txBody>
          <a:bodyPr/>
          <a:lstStyle/>
          <a:p>
            <a:r>
              <a:rPr lang="en-US"/>
              <a:t>The Power of PowerPoint</a:t>
            </a:r>
          </a:p>
        </p:txBody>
      </p:sp>
      <p:sp>
        <p:nvSpPr>
          <p:cNvPr id="6" name="Marcador de texto 5">
            <a:extLst>
              <a:ext uri="{FF2B5EF4-FFF2-40B4-BE49-F238E27FC236}">
                <a16:creationId xmlns:a16="http://schemas.microsoft.com/office/drawing/2014/main" id="{569C40AB-8CDF-4950-ABBE-2A1A8ADDF4BF}"/>
              </a:ext>
            </a:extLst>
          </p:cNvPr>
          <p:cNvSpPr>
            <a:spLocks noGrp="1"/>
          </p:cNvSpPr>
          <p:nvPr>
            <p:ph type="body" sz="quarter" idx="13"/>
          </p:nvPr>
        </p:nvSpPr>
        <p:spPr>
          <a:xfrm>
            <a:off x="11915204" y="2644448"/>
            <a:ext cx="5265948" cy="6243067"/>
          </a:xfrm>
        </p:spPr>
        <p:txBody>
          <a:bodyPr vert="horz" lIns="163275" tIns="81638" rIns="163275" bIns="81638" rtlCol="0" anchor="ctr">
            <a:noAutofit/>
          </a:bodyPr>
          <a:lstStyle/>
          <a:p>
            <a:r>
              <a:rPr lang="es-ES" sz="2800">
                <a:hlinkClick r:id="rId2"/>
              </a:rPr>
              <a:t>https://www.microsoft.com/es-es/p/visual-studio-professional-2017/dg7gmgf0dst5</a:t>
            </a:r>
            <a:endParaRPr lang="es-ES" sz="2800"/>
          </a:p>
        </p:txBody>
      </p:sp>
      <p:sp>
        <p:nvSpPr>
          <p:cNvPr id="7" name="Marcador de texto 6">
            <a:extLst>
              <a:ext uri="{FF2B5EF4-FFF2-40B4-BE49-F238E27FC236}">
                <a16:creationId xmlns:a16="http://schemas.microsoft.com/office/drawing/2014/main" id="{929DAD41-0CD8-45B9-9893-2F8532ECD333}"/>
              </a:ext>
            </a:extLst>
          </p:cNvPr>
          <p:cNvSpPr>
            <a:spLocks noGrp="1"/>
          </p:cNvSpPr>
          <p:nvPr>
            <p:ph type="body" sz="quarter" idx="14"/>
          </p:nvPr>
        </p:nvSpPr>
        <p:spPr>
          <a:xfrm>
            <a:off x="366219" y="3434748"/>
            <a:ext cx="10738556" cy="4678559"/>
          </a:xfrm>
        </p:spPr>
        <p:txBody>
          <a:bodyPr>
            <a:normAutofit/>
          </a:bodyPr>
          <a:lstStyle/>
          <a:p>
            <a:r>
              <a:rPr lang="es-ES"/>
              <a:t>Encontramos IDES de pago, que son los siguientes: </a:t>
            </a:r>
          </a:p>
          <a:p>
            <a:r>
              <a:rPr lang="es-ES"/>
              <a:t>Microsoft Visual Studio 2017 Professional compatible con CUDA 9.0 y muy empleado en entornos laborales.</a:t>
            </a:r>
          </a:p>
          <a:p>
            <a:endParaRPr lang="es-ES"/>
          </a:p>
          <a:p>
            <a:r>
              <a:rPr lang="es-ES"/>
              <a:t>También será necesario contar con un equipo, portátil sobremesa o servidor, con tarjeta gráfica Nvidia que soporte la tecnología CUDA.</a:t>
            </a:r>
          </a:p>
        </p:txBody>
      </p:sp>
    </p:spTree>
    <p:extLst>
      <p:ext uri="{BB962C8B-B14F-4D97-AF65-F5344CB8AC3E}">
        <p14:creationId xmlns:p14="http://schemas.microsoft.com/office/powerpoint/2010/main" val="169023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5D6AD1-A6CC-494F-9AB9-2B74CB6A8115}"/>
              </a:ext>
            </a:extLst>
          </p:cNvPr>
          <p:cNvSpPr>
            <a:spLocks noGrp="1"/>
          </p:cNvSpPr>
          <p:nvPr>
            <p:ph type="title"/>
          </p:nvPr>
        </p:nvSpPr>
        <p:spPr/>
        <p:txBody>
          <a:bodyPr/>
          <a:lstStyle/>
          <a:p>
            <a:r>
              <a:rPr lang="en-US" sz="4800">
                <a:solidFill>
                  <a:schemeClr val="accent1"/>
                </a:solidFill>
              </a:rPr>
              <a:t>6. </a:t>
            </a:r>
            <a:r>
              <a:rPr lang="en-US" sz="4800" err="1">
                <a:solidFill>
                  <a:schemeClr val="accent1"/>
                </a:solidFill>
              </a:rPr>
              <a:t>Recursos</a:t>
            </a:r>
            <a:r>
              <a:rPr lang="en-US" sz="4800">
                <a:solidFill>
                  <a:schemeClr val="accent1"/>
                </a:solidFill>
              </a:rPr>
              <a:t> para </a:t>
            </a:r>
            <a:r>
              <a:rPr lang="en-US" sz="4800" err="1">
                <a:solidFill>
                  <a:schemeClr val="accent1"/>
                </a:solidFill>
              </a:rPr>
              <a:t>implementar</a:t>
            </a:r>
            <a:r>
              <a:rPr lang="en-US" sz="4800">
                <a:solidFill>
                  <a:schemeClr val="accent1"/>
                </a:solidFill>
              </a:rPr>
              <a:t> las </a:t>
            </a:r>
            <a:r>
              <a:rPr lang="en-US" sz="4800" err="1">
                <a:solidFill>
                  <a:schemeClr val="accent1"/>
                </a:solidFill>
              </a:rPr>
              <a:t>tecnologías</a:t>
            </a:r>
            <a:endParaRPr lang="es-ES" sz="4800">
              <a:solidFill>
                <a:schemeClr val="accent1"/>
              </a:solidFill>
            </a:endParaRPr>
          </a:p>
        </p:txBody>
      </p:sp>
      <p:sp>
        <p:nvSpPr>
          <p:cNvPr id="3" name="Marcador de número de diapositiva 2">
            <a:extLst>
              <a:ext uri="{FF2B5EF4-FFF2-40B4-BE49-F238E27FC236}">
                <a16:creationId xmlns:a16="http://schemas.microsoft.com/office/drawing/2014/main" id="{9A321E9B-B099-4187-AC71-29A13D1A9297}"/>
              </a:ext>
            </a:extLst>
          </p:cNvPr>
          <p:cNvSpPr>
            <a:spLocks noGrp="1"/>
          </p:cNvSpPr>
          <p:nvPr>
            <p:ph type="sldNum" sz="quarter" idx="12"/>
          </p:nvPr>
        </p:nvSpPr>
        <p:spPr/>
        <p:txBody>
          <a:bodyPr/>
          <a:lstStyle/>
          <a:p>
            <a:r>
              <a:rPr lang="en-US"/>
              <a:t>SLIDE </a:t>
            </a:r>
            <a:fld id="{D97FAD88-CD89-445B-80D2-D1F46C853675}" type="slidenum">
              <a:rPr lang="en-US" smtClean="0"/>
              <a:pPr/>
              <a:t>32</a:t>
            </a:fld>
            <a:endParaRPr lang="en-US"/>
          </a:p>
        </p:txBody>
      </p:sp>
      <p:sp>
        <p:nvSpPr>
          <p:cNvPr id="4" name="Subtítulo 3">
            <a:extLst>
              <a:ext uri="{FF2B5EF4-FFF2-40B4-BE49-F238E27FC236}">
                <a16:creationId xmlns:a16="http://schemas.microsoft.com/office/drawing/2014/main" id="{67BCF582-1067-45B4-A08B-25B1AC12C877}"/>
              </a:ext>
            </a:extLst>
          </p:cNvPr>
          <p:cNvSpPr>
            <a:spLocks noGrp="1"/>
          </p:cNvSpPr>
          <p:nvPr>
            <p:ph type="subTitle" idx="1"/>
          </p:nvPr>
        </p:nvSpPr>
        <p:spPr/>
        <p:txBody>
          <a:bodyPr vert="horz" lIns="163275" tIns="81638" rIns="163275" bIns="81638" rtlCol="0" anchor="t">
            <a:noAutofit/>
          </a:bodyPr>
          <a:lstStyle/>
          <a:p>
            <a:r>
              <a:rPr lang="es-ES">
                <a:solidFill>
                  <a:schemeClr val="bg1">
                    <a:lumMod val="50000"/>
                  </a:schemeClr>
                </a:solidFill>
                <a:latin typeface="Aleo-LightItalic"/>
              </a:rPr>
              <a:t>6.2. Recursos para implementar OpenCL</a:t>
            </a:r>
            <a:endParaRPr lang="es-ES">
              <a:solidFill>
                <a:schemeClr val="bg1">
                  <a:lumMod val="50000"/>
                </a:schemeClr>
              </a:solidFill>
            </a:endParaRPr>
          </a:p>
        </p:txBody>
      </p:sp>
      <p:sp>
        <p:nvSpPr>
          <p:cNvPr id="5" name="Marcador de pie de página 4">
            <a:extLst>
              <a:ext uri="{FF2B5EF4-FFF2-40B4-BE49-F238E27FC236}">
                <a16:creationId xmlns:a16="http://schemas.microsoft.com/office/drawing/2014/main" id="{9BF70DEF-A66C-4D84-9ACF-E4F668E334BB}"/>
              </a:ext>
            </a:extLst>
          </p:cNvPr>
          <p:cNvSpPr>
            <a:spLocks noGrp="1"/>
          </p:cNvSpPr>
          <p:nvPr>
            <p:ph type="ftr" sz="quarter" idx="11"/>
          </p:nvPr>
        </p:nvSpPr>
        <p:spPr/>
        <p:txBody>
          <a:bodyPr/>
          <a:lstStyle/>
          <a:p>
            <a:r>
              <a:rPr lang="en-US"/>
              <a:t>The Power of PowerPoint</a:t>
            </a:r>
          </a:p>
        </p:txBody>
      </p:sp>
      <p:sp>
        <p:nvSpPr>
          <p:cNvPr id="6" name="Marcador de texto 5">
            <a:extLst>
              <a:ext uri="{FF2B5EF4-FFF2-40B4-BE49-F238E27FC236}">
                <a16:creationId xmlns:a16="http://schemas.microsoft.com/office/drawing/2014/main" id="{569C40AB-8CDF-4950-ABBE-2A1A8ADDF4BF}"/>
              </a:ext>
            </a:extLst>
          </p:cNvPr>
          <p:cNvSpPr>
            <a:spLocks noGrp="1"/>
          </p:cNvSpPr>
          <p:nvPr>
            <p:ph type="body" sz="quarter" idx="13"/>
          </p:nvPr>
        </p:nvSpPr>
        <p:spPr>
          <a:xfrm>
            <a:off x="11915204" y="2644448"/>
            <a:ext cx="5265948" cy="6243067"/>
          </a:xfrm>
        </p:spPr>
        <p:txBody>
          <a:bodyPr vert="horz" lIns="163275" tIns="81638" rIns="163275" bIns="81638" rtlCol="0" anchor="ctr">
            <a:noAutofit/>
          </a:bodyPr>
          <a:lstStyle/>
          <a:p>
            <a:r>
              <a:rPr lang="es-ES" sz="2400">
                <a:latin typeface="Aleo-BoldItalic"/>
                <a:hlinkClick r:id="rId2"/>
              </a:rPr>
              <a:t>https://github.com/GPUOpen-LibrariesAndSDKs/OCL-SDK/releases</a:t>
            </a:r>
            <a:r>
              <a:rPr lang="es-ES" sz="2400">
                <a:latin typeface="Aleo-BoldItalic"/>
              </a:rPr>
              <a:t> </a:t>
            </a:r>
            <a:endParaRPr lang="es-ES" sz="2400"/>
          </a:p>
          <a:p>
            <a:endParaRPr lang="es-ES" sz="2400"/>
          </a:p>
          <a:p>
            <a:r>
              <a:rPr lang="es-ES" sz="2400">
                <a:latin typeface="Aleo-BoldItalic"/>
                <a:hlinkClick r:id="rId3"/>
              </a:rPr>
              <a:t>http://developer.amd.com/wordpress/media/2013/12/AMD_OpenCL_Programming_User_Guide2.pdf</a:t>
            </a:r>
            <a:endParaRPr lang="es-ES" sz="2400"/>
          </a:p>
          <a:p>
            <a:endParaRPr lang="es-ES" sz="4000"/>
          </a:p>
          <a:p>
            <a:r>
              <a:rPr lang="es-ES" sz="2400">
                <a:latin typeface="Aleo-BoldItalic"/>
                <a:hlinkClick r:id="rId4"/>
              </a:rPr>
              <a:t>https://community.amd.com/community/devgurus/opencl</a:t>
            </a:r>
            <a:r>
              <a:rPr lang="es-ES" sz="2400">
                <a:latin typeface="Aleo-BoldItalic"/>
              </a:rPr>
              <a:t> </a:t>
            </a:r>
            <a:endParaRPr lang="es-ES" sz="2400"/>
          </a:p>
          <a:p>
            <a:endParaRPr lang="es-ES" sz="2400"/>
          </a:p>
          <a:p>
            <a:r>
              <a:rPr lang="es-ES" sz="2400">
                <a:latin typeface="Aleo-BoldItalic"/>
                <a:hlinkClick r:id="rId5"/>
              </a:rPr>
              <a:t>https://developer.amd.com/tools-and-sdks/</a:t>
            </a:r>
            <a:r>
              <a:rPr lang="es-ES" sz="2400">
                <a:latin typeface="Aleo-BoldItalic"/>
              </a:rPr>
              <a:t> </a:t>
            </a:r>
            <a:endParaRPr lang="es-ES" sz="2400"/>
          </a:p>
          <a:p>
            <a:endParaRPr lang="es-ES" sz="2800">
              <a:latin typeface="Aleo-BoldItalic"/>
            </a:endParaRPr>
          </a:p>
        </p:txBody>
      </p:sp>
      <p:sp>
        <p:nvSpPr>
          <p:cNvPr id="7" name="Marcador de texto 6">
            <a:extLst>
              <a:ext uri="{FF2B5EF4-FFF2-40B4-BE49-F238E27FC236}">
                <a16:creationId xmlns:a16="http://schemas.microsoft.com/office/drawing/2014/main" id="{929DAD41-0CD8-45B9-9893-2F8532ECD333}"/>
              </a:ext>
            </a:extLst>
          </p:cNvPr>
          <p:cNvSpPr>
            <a:spLocks noGrp="1"/>
          </p:cNvSpPr>
          <p:nvPr>
            <p:ph type="body" sz="quarter" idx="14"/>
          </p:nvPr>
        </p:nvSpPr>
        <p:spPr>
          <a:xfrm>
            <a:off x="350669" y="4211712"/>
            <a:ext cx="10738556" cy="2782768"/>
          </a:xfrm>
        </p:spPr>
        <p:txBody>
          <a:bodyPr>
            <a:normAutofit/>
          </a:bodyPr>
          <a:lstStyle/>
          <a:p>
            <a:r>
              <a:rPr lang="es-ES"/>
              <a:t>Encontramos un repositorio oficial de Github por parte de AMD con el SDK para trabajar con OpenCL, siendo un buen comienzo.También nos provee de una comunidad para resolver dudas, y un manual de programación inicial.</a:t>
            </a:r>
          </a:p>
        </p:txBody>
      </p:sp>
    </p:spTree>
    <p:extLst>
      <p:ext uri="{BB962C8B-B14F-4D97-AF65-F5344CB8AC3E}">
        <p14:creationId xmlns:p14="http://schemas.microsoft.com/office/powerpoint/2010/main" val="5630961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5D6AD1-A6CC-494F-9AB9-2B74CB6A8115}"/>
              </a:ext>
            </a:extLst>
          </p:cNvPr>
          <p:cNvSpPr>
            <a:spLocks noGrp="1"/>
          </p:cNvSpPr>
          <p:nvPr>
            <p:ph type="title"/>
          </p:nvPr>
        </p:nvSpPr>
        <p:spPr/>
        <p:txBody>
          <a:bodyPr/>
          <a:lstStyle/>
          <a:p>
            <a:r>
              <a:rPr lang="en-US" sz="4800">
                <a:solidFill>
                  <a:schemeClr val="accent1"/>
                </a:solidFill>
              </a:rPr>
              <a:t>6. </a:t>
            </a:r>
            <a:r>
              <a:rPr lang="en-US" sz="4800" err="1">
                <a:solidFill>
                  <a:schemeClr val="accent1"/>
                </a:solidFill>
              </a:rPr>
              <a:t>Recursos</a:t>
            </a:r>
            <a:r>
              <a:rPr lang="en-US" sz="4800">
                <a:solidFill>
                  <a:schemeClr val="accent1"/>
                </a:solidFill>
              </a:rPr>
              <a:t> para </a:t>
            </a:r>
            <a:r>
              <a:rPr lang="en-US" sz="4800" err="1">
                <a:solidFill>
                  <a:schemeClr val="accent1"/>
                </a:solidFill>
              </a:rPr>
              <a:t>implementar</a:t>
            </a:r>
            <a:r>
              <a:rPr lang="en-US" sz="4800">
                <a:solidFill>
                  <a:schemeClr val="accent1"/>
                </a:solidFill>
              </a:rPr>
              <a:t> las </a:t>
            </a:r>
            <a:r>
              <a:rPr lang="en-US" sz="4800" err="1">
                <a:solidFill>
                  <a:schemeClr val="accent1"/>
                </a:solidFill>
              </a:rPr>
              <a:t>tecnologías</a:t>
            </a:r>
            <a:endParaRPr lang="es-ES" sz="4800">
              <a:solidFill>
                <a:schemeClr val="accent1"/>
              </a:solidFill>
            </a:endParaRPr>
          </a:p>
        </p:txBody>
      </p:sp>
      <p:sp>
        <p:nvSpPr>
          <p:cNvPr id="3" name="Marcador de número de diapositiva 2">
            <a:extLst>
              <a:ext uri="{FF2B5EF4-FFF2-40B4-BE49-F238E27FC236}">
                <a16:creationId xmlns:a16="http://schemas.microsoft.com/office/drawing/2014/main" id="{9A321E9B-B099-4187-AC71-29A13D1A9297}"/>
              </a:ext>
            </a:extLst>
          </p:cNvPr>
          <p:cNvSpPr>
            <a:spLocks noGrp="1"/>
          </p:cNvSpPr>
          <p:nvPr>
            <p:ph type="sldNum" sz="quarter" idx="12"/>
          </p:nvPr>
        </p:nvSpPr>
        <p:spPr/>
        <p:txBody>
          <a:bodyPr/>
          <a:lstStyle/>
          <a:p>
            <a:r>
              <a:rPr lang="en-US"/>
              <a:t>SLIDE </a:t>
            </a:r>
            <a:fld id="{D97FAD88-CD89-445B-80D2-D1F46C853675}" type="slidenum">
              <a:rPr lang="en-US" smtClean="0"/>
              <a:pPr/>
              <a:t>33</a:t>
            </a:fld>
            <a:endParaRPr lang="en-US"/>
          </a:p>
        </p:txBody>
      </p:sp>
      <p:sp>
        <p:nvSpPr>
          <p:cNvPr id="4" name="Subtítulo 3">
            <a:extLst>
              <a:ext uri="{FF2B5EF4-FFF2-40B4-BE49-F238E27FC236}">
                <a16:creationId xmlns:a16="http://schemas.microsoft.com/office/drawing/2014/main" id="{67BCF582-1067-45B4-A08B-25B1AC12C877}"/>
              </a:ext>
            </a:extLst>
          </p:cNvPr>
          <p:cNvSpPr>
            <a:spLocks noGrp="1"/>
          </p:cNvSpPr>
          <p:nvPr>
            <p:ph type="subTitle" idx="1"/>
          </p:nvPr>
        </p:nvSpPr>
        <p:spPr/>
        <p:txBody>
          <a:bodyPr vert="horz" lIns="163275" tIns="81638" rIns="163275" bIns="81638" rtlCol="0" anchor="t">
            <a:noAutofit/>
          </a:bodyPr>
          <a:lstStyle/>
          <a:p>
            <a:r>
              <a:rPr lang="es-ES">
                <a:solidFill>
                  <a:schemeClr val="bg1">
                    <a:lumMod val="50000"/>
                  </a:schemeClr>
                </a:solidFill>
                <a:latin typeface="Aleo-LightItalic"/>
              </a:rPr>
              <a:t>6.2. Recursos para implementar CUDA</a:t>
            </a:r>
            <a:endParaRPr lang="es-ES">
              <a:solidFill>
                <a:schemeClr val="bg1">
                  <a:lumMod val="50000"/>
                </a:schemeClr>
              </a:solidFill>
            </a:endParaRPr>
          </a:p>
        </p:txBody>
      </p:sp>
      <p:sp>
        <p:nvSpPr>
          <p:cNvPr id="5" name="Marcador de pie de página 4">
            <a:extLst>
              <a:ext uri="{FF2B5EF4-FFF2-40B4-BE49-F238E27FC236}">
                <a16:creationId xmlns:a16="http://schemas.microsoft.com/office/drawing/2014/main" id="{9BF70DEF-A66C-4D84-9ACF-E4F668E334BB}"/>
              </a:ext>
            </a:extLst>
          </p:cNvPr>
          <p:cNvSpPr>
            <a:spLocks noGrp="1"/>
          </p:cNvSpPr>
          <p:nvPr>
            <p:ph type="ftr" sz="quarter" idx="11"/>
          </p:nvPr>
        </p:nvSpPr>
        <p:spPr/>
        <p:txBody>
          <a:bodyPr/>
          <a:lstStyle/>
          <a:p>
            <a:r>
              <a:rPr lang="en-US"/>
              <a:t>The Power of PowerPoint</a:t>
            </a:r>
          </a:p>
        </p:txBody>
      </p:sp>
      <p:sp>
        <p:nvSpPr>
          <p:cNvPr id="6" name="Marcador de texto 5">
            <a:extLst>
              <a:ext uri="{FF2B5EF4-FFF2-40B4-BE49-F238E27FC236}">
                <a16:creationId xmlns:a16="http://schemas.microsoft.com/office/drawing/2014/main" id="{569C40AB-8CDF-4950-ABBE-2A1A8ADDF4BF}"/>
              </a:ext>
            </a:extLst>
          </p:cNvPr>
          <p:cNvSpPr>
            <a:spLocks noGrp="1"/>
          </p:cNvSpPr>
          <p:nvPr>
            <p:ph type="body" sz="quarter" idx="13"/>
          </p:nvPr>
        </p:nvSpPr>
        <p:spPr>
          <a:xfrm>
            <a:off x="11915204" y="2644448"/>
            <a:ext cx="5265948" cy="6243067"/>
          </a:xfrm>
        </p:spPr>
        <p:txBody>
          <a:bodyPr vert="horz" lIns="163275" tIns="81638" rIns="163275" bIns="81638" rtlCol="0" anchor="ctr">
            <a:noAutofit/>
          </a:bodyPr>
          <a:lstStyle/>
          <a:p>
            <a:r>
              <a:rPr lang="es-ES" sz="2800">
                <a:latin typeface="Aleo-BoldItalic"/>
                <a:hlinkClick r:id="rId2"/>
              </a:rPr>
              <a:t>https://www.microsoft.com/es-es/p/visual-studio-professional-2017/dg7gmgf0dst5</a:t>
            </a:r>
            <a:r>
              <a:rPr lang="es-ES" sz="2800">
                <a:latin typeface="Aleo-BoldItalic"/>
              </a:rPr>
              <a:t> </a:t>
            </a:r>
            <a:endParaRPr lang="es-ES"/>
          </a:p>
          <a:p>
            <a:pPr marL="285750" indent="-285750">
              <a:buFont typeface="Arial"/>
              <a:buChar char="•"/>
            </a:pPr>
            <a:endParaRPr lang="es-ES" sz="2800"/>
          </a:p>
          <a:p>
            <a:r>
              <a:rPr lang="es-ES" sz="2800">
                <a:hlinkClick r:id="rId3"/>
              </a:rPr>
              <a:t>https://marketplace.visualstudio.com/items?itemName=galarius.vscode-opencl</a:t>
            </a:r>
            <a:endParaRPr lang="es-ES"/>
          </a:p>
        </p:txBody>
      </p:sp>
      <p:sp>
        <p:nvSpPr>
          <p:cNvPr id="7" name="Marcador de texto 6">
            <a:extLst>
              <a:ext uri="{FF2B5EF4-FFF2-40B4-BE49-F238E27FC236}">
                <a16:creationId xmlns:a16="http://schemas.microsoft.com/office/drawing/2014/main" id="{929DAD41-0CD8-45B9-9893-2F8532ECD333}"/>
              </a:ext>
            </a:extLst>
          </p:cNvPr>
          <p:cNvSpPr>
            <a:spLocks noGrp="1"/>
          </p:cNvSpPr>
          <p:nvPr>
            <p:ph type="body" sz="quarter" idx="14"/>
          </p:nvPr>
        </p:nvSpPr>
        <p:spPr>
          <a:xfrm>
            <a:off x="366219" y="3248277"/>
            <a:ext cx="10738556" cy="5051502"/>
          </a:xfrm>
        </p:spPr>
        <p:txBody>
          <a:bodyPr>
            <a:normAutofit/>
          </a:bodyPr>
          <a:lstStyle/>
          <a:p>
            <a:r>
              <a:rPr lang="es-ES"/>
              <a:t>Encontramos IDES de pago al igual que en el caso de CUDA, ya que las tecnologías en sí y sus librerías son de libre acceso. </a:t>
            </a:r>
          </a:p>
          <a:p>
            <a:endParaRPr lang="es-ES"/>
          </a:p>
          <a:p>
            <a:r>
              <a:rPr lang="es-ES"/>
              <a:t>Microsoft Visual Studio 2017 Professional es compatible con OpenCL y muy empleado en entornos laborales.</a:t>
            </a:r>
          </a:p>
          <a:p>
            <a:endParaRPr lang="es-ES"/>
          </a:p>
          <a:p>
            <a:r>
              <a:rPr lang="es-ES"/>
              <a:t>También será necesario contar con un equipo, portátil sobremesa o servidor, con tarjeta gráfica AMD/ATI que soporte la tecnología OpenCL.</a:t>
            </a:r>
          </a:p>
        </p:txBody>
      </p:sp>
    </p:spTree>
    <p:extLst>
      <p:ext uri="{BB962C8B-B14F-4D97-AF65-F5344CB8AC3E}">
        <p14:creationId xmlns:p14="http://schemas.microsoft.com/office/powerpoint/2010/main" val="3627386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5758575" y="3008738"/>
            <a:ext cx="10953052" cy="2141699"/>
          </a:xfrm>
        </p:spPr>
        <p:txBody>
          <a:bodyPr>
            <a:normAutofit/>
          </a:bodyPr>
          <a:lstStyle/>
          <a:p>
            <a:r>
              <a:rPr lang="en-US">
                <a:solidFill>
                  <a:schemeClr val="accent1"/>
                </a:solidFill>
              </a:rPr>
              <a:t>Gracias a </a:t>
            </a:r>
            <a:r>
              <a:rPr lang="en-US" err="1">
                <a:solidFill>
                  <a:schemeClr val="accent1"/>
                </a:solidFill>
              </a:rPr>
              <a:t>todos</a:t>
            </a:r>
            <a:r>
              <a:rPr lang="en-US">
                <a:solidFill>
                  <a:schemeClr val="accent1"/>
                </a:solidFill>
              </a:rPr>
              <a:t>!</a:t>
            </a:r>
          </a:p>
        </p:txBody>
      </p:sp>
      <p:sp>
        <p:nvSpPr>
          <p:cNvPr id="3" name="サブタイトル 2"/>
          <p:cNvSpPr>
            <a:spLocks noGrp="1"/>
          </p:cNvSpPr>
          <p:nvPr>
            <p:ph type="subTitle" idx="1"/>
          </p:nvPr>
        </p:nvSpPr>
        <p:spPr>
          <a:xfrm>
            <a:off x="5758830" y="6597685"/>
            <a:ext cx="10153128" cy="2891601"/>
          </a:xfrm>
        </p:spPr>
        <p:txBody>
          <a:bodyPr vert="horz" lIns="163275" tIns="81638" rIns="163275" bIns="81638" rtlCol="0" anchor="t">
            <a:normAutofit/>
          </a:bodyPr>
          <a:lstStyle/>
          <a:p>
            <a:r>
              <a:rPr lang="en-US">
                <a:latin typeface="Aleo-LightItalic"/>
              </a:rPr>
              <a:t>Borja </a:t>
            </a:r>
            <a:r>
              <a:rPr lang="en-US" err="1">
                <a:latin typeface="Aleo-LightItalic"/>
              </a:rPr>
              <a:t>Ordóñez</a:t>
            </a:r>
            <a:r>
              <a:rPr lang="en-US">
                <a:latin typeface="Aleo-LightItalic"/>
              </a:rPr>
              <a:t> Bello </a:t>
            </a:r>
            <a:endParaRPr lang="es-ES"/>
          </a:p>
          <a:p>
            <a:r>
              <a:rPr lang="en-US">
                <a:latin typeface="Aleo-LightItalic"/>
              </a:rPr>
              <a:t>Javier Luque Moreno </a:t>
            </a:r>
            <a:endParaRPr lang="en-US"/>
          </a:p>
          <a:p>
            <a:r>
              <a:rPr lang="en-US">
                <a:latin typeface="Aleo-LightItalic"/>
              </a:rPr>
              <a:t>Adrián López Godoy </a:t>
            </a:r>
            <a:endParaRPr lang="en-US"/>
          </a:p>
          <a:p>
            <a:r>
              <a:rPr lang="en-US">
                <a:latin typeface="Aleo-LightItalic"/>
              </a:rPr>
              <a:t>Daniel Calin </a:t>
            </a:r>
            <a:r>
              <a:rPr lang="en-US" err="1">
                <a:latin typeface="Aleo-LightItalic"/>
              </a:rPr>
              <a:t>Stanus</a:t>
            </a:r>
            <a:r>
              <a:rPr lang="en-US">
                <a:latin typeface="Aleo-LightItalic"/>
              </a:rPr>
              <a:t> </a:t>
            </a:r>
            <a:endParaRPr lang="es-ES" err="1"/>
          </a:p>
          <a:p>
            <a:r>
              <a:rPr lang="en-US">
                <a:latin typeface="Aleo-LightItalic"/>
              </a:rPr>
              <a:t>Ignacio Burgos </a:t>
            </a:r>
            <a:r>
              <a:rPr lang="en-US" err="1">
                <a:latin typeface="Aleo-LightItalic"/>
              </a:rPr>
              <a:t>Lucha</a:t>
            </a:r>
            <a:endParaRPr lang="es-ES" err="1"/>
          </a:p>
        </p:txBody>
      </p:sp>
    </p:spTree>
    <p:extLst>
      <p:ext uri="{BB962C8B-B14F-4D97-AF65-F5344CB8AC3E}">
        <p14:creationId xmlns:p14="http://schemas.microsoft.com/office/powerpoint/2010/main" val="925325870"/>
      </p:ext>
    </p:extLst>
  </p:cSld>
  <p:clrMapOvr>
    <a:masterClrMapping/>
  </p:clrMapOvr>
  <mc:AlternateContent xmlns:mc="http://schemas.openxmlformats.org/markup-compatibility/2006" xmlns:p14="http://schemas.microsoft.com/office/powerpoint/2010/main">
    <mc:Choice Requires="p14">
      <p:transition spd="med" p14:dur="700" advTm="5602">
        <p:fade/>
      </p:transition>
    </mc:Choice>
    <mc:Fallback xmlns="">
      <p:transition spd="med" advTm="5602">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462559" y="526898"/>
            <a:ext cx="13681520" cy="987125"/>
          </a:xfrm>
        </p:spPr>
        <p:txBody>
          <a:bodyPr/>
          <a:lstStyle/>
          <a:p>
            <a:r>
              <a:rPr lang="en-US">
                <a:solidFill>
                  <a:schemeClr val="accent1"/>
                </a:solidFill>
              </a:rPr>
              <a:t>1.Descripción del </a:t>
            </a:r>
            <a:r>
              <a:rPr lang="en-US" err="1">
                <a:solidFill>
                  <a:schemeClr val="accent1"/>
                </a:solidFill>
              </a:rPr>
              <a:t>tipo</a:t>
            </a:r>
            <a:r>
              <a:rPr lang="en-US">
                <a:solidFill>
                  <a:schemeClr val="accent1"/>
                </a:solidFill>
              </a:rPr>
              <a:t> de </a:t>
            </a:r>
            <a:r>
              <a:rPr lang="en-US" err="1">
                <a:solidFill>
                  <a:schemeClr val="accent1"/>
                </a:solidFill>
              </a:rPr>
              <a:t>tecnología</a:t>
            </a:r>
          </a:p>
        </p:txBody>
      </p:sp>
      <p:sp>
        <p:nvSpPr>
          <p:cNvPr id="7" name="スライド番号プレースホルダー 6"/>
          <p:cNvSpPr>
            <a:spLocks noGrp="1"/>
          </p:cNvSpPr>
          <p:nvPr>
            <p:ph type="sldNum" sz="quarter" idx="12"/>
          </p:nvPr>
        </p:nvSpPr>
        <p:spPr/>
        <p:txBody>
          <a:bodyPr/>
          <a:lstStyle/>
          <a:p>
            <a:r>
              <a:rPr lang="en-US"/>
              <a:t>SLIDE </a:t>
            </a:r>
            <a:fld id="{D97FAD88-CD89-445B-80D2-D1F46C853675}" type="slidenum">
              <a:rPr lang="en-US" smtClean="0"/>
              <a:pPr/>
              <a:t>4</a:t>
            </a:fld>
            <a:endParaRPr lang="en-US"/>
          </a:p>
        </p:txBody>
      </p:sp>
      <p:sp>
        <p:nvSpPr>
          <p:cNvPr id="6" name="フッター プレースホルダー 5"/>
          <p:cNvSpPr>
            <a:spLocks noGrp="1"/>
          </p:cNvSpPr>
          <p:nvPr>
            <p:ph type="ftr" sz="quarter" idx="11"/>
          </p:nvPr>
        </p:nvSpPr>
        <p:spPr/>
        <p:txBody>
          <a:bodyPr/>
          <a:lstStyle/>
          <a:p>
            <a:r>
              <a:rPr lang="en-US"/>
              <a:t>The Power of PowerPoint</a:t>
            </a:r>
          </a:p>
        </p:txBody>
      </p:sp>
      <p:pic>
        <p:nvPicPr>
          <p:cNvPr id="5" name="Imagen 7">
            <a:extLst>
              <a:ext uri="{FF2B5EF4-FFF2-40B4-BE49-F238E27FC236}">
                <a16:creationId xmlns:a16="http://schemas.microsoft.com/office/drawing/2014/main" id="{2FB605D0-B7E6-4038-AF94-A4647DB8BABB}"/>
              </a:ext>
            </a:extLst>
          </p:cNvPr>
          <p:cNvPicPr>
            <a:picLocks noChangeAspect="1"/>
          </p:cNvPicPr>
          <p:nvPr/>
        </p:nvPicPr>
        <p:blipFill>
          <a:blip r:embed="rId2"/>
          <a:stretch>
            <a:fillRect/>
          </a:stretch>
        </p:blipFill>
        <p:spPr>
          <a:xfrm>
            <a:off x="5713257" y="3938588"/>
            <a:ext cx="6759922" cy="3554413"/>
          </a:xfrm>
          <a:prstGeom prst="rect">
            <a:avLst/>
          </a:prstGeom>
        </p:spPr>
      </p:pic>
    </p:spTree>
    <p:extLst>
      <p:ext uri="{BB962C8B-B14F-4D97-AF65-F5344CB8AC3E}">
        <p14:creationId xmlns:p14="http://schemas.microsoft.com/office/powerpoint/2010/main" val="2644997553"/>
      </p:ext>
    </p:extLst>
  </p:cSld>
  <p:clrMapOvr>
    <a:masterClrMapping/>
  </p:clrMapOvr>
  <mc:AlternateContent xmlns:mc="http://schemas.openxmlformats.org/markup-compatibility/2006" xmlns:p14="http://schemas.microsoft.com/office/powerpoint/2010/main">
    <mc:Choice Requires="p14">
      <p:transition spd="slow" p14:dur="1100" advTm="2508">
        <p14:switch dir="r"/>
      </p:transition>
    </mc:Choice>
    <mc:Fallback xmlns="">
      <p:transition spd="slow" advTm="2508">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CFCD3C32-6FBA-451B-AF47-C1861C402F4B}"/>
              </a:ext>
            </a:extLst>
          </p:cNvPr>
          <p:cNvSpPr>
            <a:spLocks noGrp="1"/>
          </p:cNvSpPr>
          <p:nvPr>
            <p:ph type="sldNum" sz="quarter" idx="12"/>
          </p:nvPr>
        </p:nvSpPr>
        <p:spPr/>
        <p:txBody>
          <a:bodyPr/>
          <a:lstStyle/>
          <a:p>
            <a:r>
              <a:rPr lang="en-US"/>
              <a:t>SLIDE </a:t>
            </a:r>
            <a:fld id="{D97FAD88-CD89-445B-80D2-D1F46C853675}" type="slidenum">
              <a:rPr lang="en-US" smtClean="0"/>
              <a:pPr/>
              <a:t>5</a:t>
            </a:fld>
            <a:endParaRPr lang="en-US"/>
          </a:p>
        </p:txBody>
      </p:sp>
      <p:sp>
        <p:nvSpPr>
          <p:cNvPr id="5" name="Marcador de pie de página 4">
            <a:extLst>
              <a:ext uri="{FF2B5EF4-FFF2-40B4-BE49-F238E27FC236}">
                <a16:creationId xmlns:a16="http://schemas.microsoft.com/office/drawing/2014/main" id="{1EE15E6C-C248-4377-9998-7849E94F9904}"/>
              </a:ext>
            </a:extLst>
          </p:cNvPr>
          <p:cNvSpPr>
            <a:spLocks noGrp="1"/>
          </p:cNvSpPr>
          <p:nvPr>
            <p:ph type="ftr" sz="quarter" idx="11"/>
          </p:nvPr>
        </p:nvSpPr>
        <p:spPr/>
        <p:txBody>
          <a:bodyPr/>
          <a:lstStyle/>
          <a:p>
            <a:r>
              <a:rPr lang="en-US"/>
              <a:t>The Power of PowerPoint</a:t>
            </a:r>
          </a:p>
        </p:txBody>
      </p:sp>
      <p:sp>
        <p:nvSpPr>
          <p:cNvPr id="11" name="タイトル 3">
            <a:extLst>
              <a:ext uri="{FF2B5EF4-FFF2-40B4-BE49-F238E27FC236}">
                <a16:creationId xmlns:a16="http://schemas.microsoft.com/office/drawing/2014/main" id="{4CA4597F-C81A-42F5-8D29-96D38D18CF9F}"/>
              </a:ext>
            </a:extLst>
          </p:cNvPr>
          <p:cNvSpPr txBox="1">
            <a:spLocks/>
          </p:cNvSpPr>
          <p:nvPr/>
        </p:nvSpPr>
        <p:spPr>
          <a:xfrm>
            <a:off x="4611174" y="358966"/>
            <a:ext cx="13681520" cy="987125"/>
          </a:xfrm>
          <a:prstGeom prst="rect">
            <a:avLst/>
          </a:prstGeom>
        </p:spPr>
        <p:txBody>
          <a:bodyPr vert="horz" lIns="163275" tIns="81638" rIns="163275" bIns="81638" rtlCol="0" anchor="ctr">
            <a:noAutofit/>
          </a:bodyPr>
          <a:lstStyle>
            <a:lvl1pPr algn="l" defTabSz="1632753" rtl="0" eaLnBrk="1" latinLnBrk="0" hangingPunct="1">
              <a:spcBef>
                <a:spcPct val="0"/>
              </a:spcBef>
              <a:buNone/>
              <a:defRPr sz="6000" kern="1200" baseline="0">
                <a:solidFill>
                  <a:schemeClr val="tx1"/>
                </a:solidFill>
                <a:latin typeface="+mj-lt"/>
                <a:ea typeface="+mj-ea"/>
                <a:cs typeface="+mj-cs"/>
              </a:defRPr>
            </a:lvl1pPr>
          </a:lstStyle>
          <a:p>
            <a:r>
              <a:rPr lang="en-US">
                <a:solidFill>
                  <a:schemeClr val="accent1"/>
                </a:solidFill>
              </a:rPr>
              <a:t>1.Descripción del </a:t>
            </a:r>
            <a:r>
              <a:rPr lang="en-US" err="1">
                <a:solidFill>
                  <a:schemeClr val="accent1"/>
                </a:solidFill>
              </a:rPr>
              <a:t>tipo</a:t>
            </a:r>
            <a:r>
              <a:rPr lang="en-US">
                <a:solidFill>
                  <a:schemeClr val="accent1"/>
                </a:solidFill>
              </a:rPr>
              <a:t> de </a:t>
            </a:r>
            <a:r>
              <a:rPr lang="en-US" err="1">
                <a:solidFill>
                  <a:schemeClr val="accent1"/>
                </a:solidFill>
              </a:rPr>
              <a:t>tecnología</a:t>
            </a:r>
          </a:p>
        </p:txBody>
      </p:sp>
      <p:pic>
        <p:nvPicPr>
          <p:cNvPr id="12" name="Imagen 12" descr="Imagen que contiene texto&#10;&#10;Descripción generada con confianza alta">
            <a:extLst>
              <a:ext uri="{FF2B5EF4-FFF2-40B4-BE49-F238E27FC236}">
                <a16:creationId xmlns:a16="http://schemas.microsoft.com/office/drawing/2014/main" id="{4FFC5B5B-FE77-4FCB-920F-82B3351E9106}"/>
              </a:ext>
            </a:extLst>
          </p:cNvPr>
          <p:cNvPicPr>
            <a:picLocks noChangeAspect="1"/>
          </p:cNvPicPr>
          <p:nvPr/>
        </p:nvPicPr>
        <p:blipFill>
          <a:blip r:embed="rId2"/>
          <a:stretch>
            <a:fillRect/>
          </a:stretch>
        </p:blipFill>
        <p:spPr>
          <a:xfrm>
            <a:off x="4699908" y="2961286"/>
            <a:ext cx="10776881" cy="4772993"/>
          </a:xfrm>
          <a:prstGeom prst="rect">
            <a:avLst/>
          </a:prstGeom>
        </p:spPr>
      </p:pic>
    </p:spTree>
    <p:extLst>
      <p:ext uri="{BB962C8B-B14F-4D97-AF65-F5344CB8AC3E}">
        <p14:creationId xmlns:p14="http://schemas.microsoft.com/office/powerpoint/2010/main" val="2075773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2D6A71-98A1-4788-8B91-4B0EF1DBA68A}"/>
              </a:ext>
            </a:extLst>
          </p:cNvPr>
          <p:cNvSpPr>
            <a:spLocks noGrp="1"/>
          </p:cNvSpPr>
          <p:nvPr>
            <p:ph type="title"/>
          </p:nvPr>
        </p:nvSpPr>
        <p:spPr/>
        <p:txBody>
          <a:bodyPr/>
          <a:lstStyle/>
          <a:p>
            <a:r>
              <a:rPr lang="es-ES" sz="5400">
                <a:solidFill>
                  <a:schemeClr val="accent1"/>
                </a:solidFill>
              </a:rPr>
              <a:t>2.</a:t>
            </a:r>
            <a:r>
              <a:rPr lang="es-ES" sz="5400"/>
              <a:t> </a:t>
            </a:r>
            <a:r>
              <a:rPr lang="en-US" sz="5400">
                <a:solidFill>
                  <a:schemeClr val="accent1"/>
                </a:solidFill>
              </a:rPr>
              <a:t>Fuentes de </a:t>
            </a:r>
            <a:r>
              <a:rPr lang="en-US" sz="5400" err="1">
                <a:solidFill>
                  <a:schemeClr val="accent1"/>
                </a:solidFill>
              </a:rPr>
              <a:t>información</a:t>
            </a:r>
            <a:r>
              <a:rPr lang="en-US" sz="5400">
                <a:solidFill>
                  <a:schemeClr val="accent1"/>
                </a:solidFill>
              </a:rPr>
              <a:t>: </a:t>
            </a:r>
            <a:r>
              <a:rPr lang="en-US" sz="5400" err="1">
                <a:solidFill>
                  <a:schemeClr val="accent1"/>
                </a:solidFill>
              </a:rPr>
              <a:t>documentos</a:t>
            </a:r>
            <a:endParaRPr lang="es-ES" sz="5400" err="1">
              <a:solidFill>
                <a:schemeClr val="accent1"/>
              </a:solidFill>
            </a:endParaRPr>
          </a:p>
        </p:txBody>
      </p:sp>
      <p:sp>
        <p:nvSpPr>
          <p:cNvPr id="3" name="Marcador de número de diapositiva 2">
            <a:extLst>
              <a:ext uri="{FF2B5EF4-FFF2-40B4-BE49-F238E27FC236}">
                <a16:creationId xmlns:a16="http://schemas.microsoft.com/office/drawing/2014/main" id="{4D4E2A98-BE61-4782-AAD0-956F6C7E2F62}"/>
              </a:ext>
            </a:extLst>
          </p:cNvPr>
          <p:cNvSpPr>
            <a:spLocks noGrp="1"/>
          </p:cNvSpPr>
          <p:nvPr>
            <p:ph type="sldNum" sz="quarter" idx="12"/>
          </p:nvPr>
        </p:nvSpPr>
        <p:spPr/>
        <p:txBody>
          <a:bodyPr/>
          <a:lstStyle/>
          <a:p>
            <a:r>
              <a:rPr lang="en-US"/>
              <a:t>SLIDE </a:t>
            </a:r>
            <a:fld id="{D97FAD88-CD89-445B-80D2-D1F46C853675}" type="slidenum">
              <a:rPr lang="en-US" smtClean="0"/>
              <a:pPr/>
              <a:t>6</a:t>
            </a:fld>
            <a:endParaRPr lang="en-US"/>
          </a:p>
        </p:txBody>
      </p:sp>
      <p:sp>
        <p:nvSpPr>
          <p:cNvPr id="4" name="Subtítulo 3">
            <a:extLst>
              <a:ext uri="{FF2B5EF4-FFF2-40B4-BE49-F238E27FC236}">
                <a16:creationId xmlns:a16="http://schemas.microsoft.com/office/drawing/2014/main" id="{B302003A-1F2C-45E1-83CC-CFC9DBA38725}"/>
              </a:ext>
            </a:extLst>
          </p:cNvPr>
          <p:cNvSpPr>
            <a:spLocks noGrp="1"/>
          </p:cNvSpPr>
          <p:nvPr>
            <p:ph type="subTitle" idx="1"/>
          </p:nvPr>
        </p:nvSpPr>
        <p:spPr/>
        <p:txBody>
          <a:bodyPr vert="horz" lIns="163275" tIns="81638" rIns="163275" bIns="81638" rtlCol="0" anchor="t">
            <a:noAutofit/>
          </a:bodyPr>
          <a:lstStyle/>
          <a:p>
            <a:r>
              <a:rPr lang="es-ES">
                <a:solidFill>
                  <a:schemeClr val="bg1">
                    <a:lumMod val="50000"/>
                  </a:schemeClr>
                </a:solidFill>
                <a:latin typeface="Aleo-LightItalic"/>
              </a:rPr>
              <a:t>2.1. Fuentes sobre el tipo de tecnología</a:t>
            </a:r>
            <a:endParaRPr lang="es-ES">
              <a:solidFill>
                <a:schemeClr val="bg1">
                  <a:lumMod val="50000"/>
                </a:schemeClr>
              </a:solidFill>
            </a:endParaRPr>
          </a:p>
        </p:txBody>
      </p:sp>
      <p:sp>
        <p:nvSpPr>
          <p:cNvPr id="5" name="Marcador de pie de página 4">
            <a:extLst>
              <a:ext uri="{FF2B5EF4-FFF2-40B4-BE49-F238E27FC236}">
                <a16:creationId xmlns:a16="http://schemas.microsoft.com/office/drawing/2014/main" id="{BE1A2B35-852B-40AE-B58D-F521EADBD4D5}"/>
              </a:ext>
            </a:extLst>
          </p:cNvPr>
          <p:cNvSpPr>
            <a:spLocks noGrp="1"/>
          </p:cNvSpPr>
          <p:nvPr>
            <p:ph type="ftr" sz="quarter" idx="11"/>
          </p:nvPr>
        </p:nvSpPr>
        <p:spPr/>
        <p:txBody>
          <a:bodyPr/>
          <a:lstStyle/>
          <a:p>
            <a:r>
              <a:rPr lang="en-US"/>
              <a:t>The Power of PowerPoint</a:t>
            </a:r>
          </a:p>
        </p:txBody>
      </p:sp>
      <p:sp>
        <p:nvSpPr>
          <p:cNvPr id="9" name="テキスト プレースホルダー 9">
            <a:extLst>
              <a:ext uri="{FF2B5EF4-FFF2-40B4-BE49-F238E27FC236}">
                <a16:creationId xmlns:a16="http://schemas.microsoft.com/office/drawing/2014/main" id="{01BD965D-57F8-4EFF-8B10-F1D2C9AED0A2}"/>
              </a:ext>
            </a:extLst>
          </p:cNvPr>
          <p:cNvSpPr txBox="1">
            <a:spLocks/>
          </p:cNvSpPr>
          <p:nvPr/>
        </p:nvSpPr>
        <p:spPr>
          <a:xfrm>
            <a:off x="7335018" y="4631663"/>
            <a:ext cx="10129571" cy="2412678"/>
          </a:xfrm>
          <a:prstGeom prst="rect">
            <a:avLst/>
          </a:prstGeom>
        </p:spPr>
        <p:txBody>
          <a:bodyPr vert="horz" lIns="163275" tIns="81638" rIns="163275" bIns="81638" rtlCol="0" anchor="ctr">
            <a:normAutofit/>
          </a:bodyPr>
          <a:lstStyle>
            <a:lvl1pPr marL="0" indent="0" algn="ctr" defTabSz="1632753" rtl="0" eaLnBrk="1" latinLnBrk="0" hangingPunct="1">
              <a:spcBef>
                <a:spcPct val="20000"/>
              </a:spcBef>
              <a:buFontTx/>
              <a:buNone/>
              <a:defRPr sz="4400" kern="1200" baseline="0">
                <a:solidFill>
                  <a:schemeClr val="tx1"/>
                </a:solidFill>
                <a:latin typeface="Aleo-BoldItalic"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lang="en-US">
                <a:latin typeface="Aleo-BoldItalic"/>
                <a:hlinkClick r:id="rId2"/>
              </a:rPr>
              <a:t>http://openaccess.uoc.edu/webapps/o2/bitstream/10609/23827/2/Manual_Instalaci%C3%B3n_CUDA.pdfv</a:t>
            </a:r>
            <a:r>
              <a:rPr lang="en-US">
                <a:latin typeface="Aleo-BoldItalic"/>
              </a:rPr>
              <a:t> </a:t>
            </a:r>
            <a:endParaRPr lang="es-ES"/>
          </a:p>
        </p:txBody>
      </p:sp>
      <p:pic>
        <p:nvPicPr>
          <p:cNvPr id="11" name="Imagen 2" descr="Imagen que contiene texto, exterior, señal&#10;&#10;Descripción generada con confianza alta">
            <a:extLst>
              <a:ext uri="{FF2B5EF4-FFF2-40B4-BE49-F238E27FC236}">
                <a16:creationId xmlns:a16="http://schemas.microsoft.com/office/drawing/2014/main" id="{10F8029F-5B8C-4239-8A60-B236F6894D47}"/>
              </a:ext>
            </a:extLst>
          </p:cNvPr>
          <p:cNvPicPr>
            <a:picLocks noChangeAspect="1"/>
          </p:cNvPicPr>
          <p:nvPr/>
        </p:nvPicPr>
        <p:blipFill>
          <a:blip r:embed="rId3"/>
          <a:stretch>
            <a:fillRect/>
          </a:stretch>
        </p:blipFill>
        <p:spPr>
          <a:xfrm>
            <a:off x="542237" y="4125838"/>
            <a:ext cx="5683922" cy="3433856"/>
          </a:xfrm>
          <a:prstGeom prst="rect">
            <a:avLst/>
          </a:prstGeom>
        </p:spPr>
      </p:pic>
    </p:spTree>
    <p:extLst>
      <p:ext uri="{BB962C8B-B14F-4D97-AF65-F5344CB8AC3E}">
        <p14:creationId xmlns:p14="http://schemas.microsoft.com/office/powerpoint/2010/main" val="388573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181E89-F0B1-42B7-A5F1-B22FEC98279E}"/>
              </a:ext>
            </a:extLst>
          </p:cNvPr>
          <p:cNvSpPr>
            <a:spLocks noGrp="1"/>
          </p:cNvSpPr>
          <p:nvPr>
            <p:ph type="title"/>
          </p:nvPr>
        </p:nvSpPr>
        <p:spPr/>
        <p:txBody>
          <a:bodyPr/>
          <a:lstStyle/>
          <a:p>
            <a:r>
              <a:rPr lang="es-ES" sz="5400">
                <a:solidFill>
                  <a:schemeClr val="accent1"/>
                </a:solidFill>
              </a:rPr>
              <a:t>2.</a:t>
            </a:r>
            <a:r>
              <a:rPr lang="es-ES" sz="5400"/>
              <a:t> </a:t>
            </a:r>
            <a:r>
              <a:rPr lang="en-US" sz="5400">
                <a:solidFill>
                  <a:schemeClr val="accent1"/>
                </a:solidFill>
              </a:rPr>
              <a:t>Fuentes de </a:t>
            </a:r>
            <a:r>
              <a:rPr lang="en-US" sz="5400" err="1">
                <a:solidFill>
                  <a:schemeClr val="accent1"/>
                </a:solidFill>
              </a:rPr>
              <a:t>información</a:t>
            </a:r>
            <a:r>
              <a:rPr lang="en-US" sz="5400">
                <a:solidFill>
                  <a:schemeClr val="accent1"/>
                </a:solidFill>
              </a:rPr>
              <a:t>: </a:t>
            </a:r>
            <a:r>
              <a:rPr lang="en-US" sz="5400" err="1">
                <a:solidFill>
                  <a:schemeClr val="accent1"/>
                </a:solidFill>
              </a:rPr>
              <a:t>documentos</a:t>
            </a:r>
            <a:endParaRPr lang="es-ES" sz="5400">
              <a:solidFill>
                <a:schemeClr val="accent1"/>
              </a:solidFill>
            </a:endParaRPr>
          </a:p>
        </p:txBody>
      </p:sp>
      <p:sp>
        <p:nvSpPr>
          <p:cNvPr id="3" name="Marcador de número de diapositiva 2">
            <a:extLst>
              <a:ext uri="{FF2B5EF4-FFF2-40B4-BE49-F238E27FC236}">
                <a16:creationId xmlns:a16="http://schemas.microsoft.com/office/drawing/2014/main" id="{249702C4-4ECB-4C96-84A8-593DED1D8803}"/>
              </a:ext>
            </a:extLst>
          </p:cNvPr>
          <p:cNvSpPr>
            <a:spLocks noGrp="1"/>
          </p:cNvSpPr>
          <p:nvPr>
            <p:ph type="sldNum" sz="quarter" idx="12"/>
          </p:nvPr>
        </p:nvSpPr>
        <p:spPr/>
        <p:txBody>
          <a:bodyPr/>
          <a:lstStyle/>
          <a:p>
            <a:r>
              <a:rPr lang="en-US"/>
              <a:t>SLIDE </a:t>
            </a:r>
            <a:fld id="{D97FAD88-CD89-445B-80D2-D1F46C853675}" type="slidenum">
              <a:rPr lang="en-US" smtClean="0"/>
              <a:pPr/>
              <a:t>7</a:t>
            </a:fld>
            <a:endParaRPr lang="en-US"/>
          </a:p>
        </p:txBody>
      </p:sp>
      <p:sp>
        <p:nvSpPr>
          <p:cNvPr id="4" name="Subtítulo 3">
            <a:extLst>
              <a:ext uri="{FF2B5EF4-FFF2-40B4-BE49-F238E27FC236}">
                <a16:creationId xmlns:a16="http://schemas.microsoft.com/office/drawing/2014/main" id="{95895196-CD51-4277-9F1D-92416398FC4A}"/>
              </a:ext>
            </a:extLst>
          </p:cNvPr>
          <p:cNvSpPr>
            <a:spLocks noGrp="1"/>
          </p:cNvSpPr>
          <p:nvPr>
            <p:ph type="subTitle" idx="1"/>
          </p:nvPr>
        </p:nvSpPr>
        <p:spPr/>
        <p:txBody>
          <a:bodyPr vert="horz" lIns="163275" tIns="81638" rIns="163275" bIns="81638" rtlCol="0" anchor="t">
            <a:noAutofit/>
          </a:bodyPr>
          <a:lstStyle/>
          <a:p>
            <a:r>
              <a:rPr lang="es-ES">
                <a:solidFill>
                  <a:schemeClr val="bg1">
                    <a:lumMod val="50000"/>
                  </a:schemeClr>
                </a:solidFill>
                <a:latin typeface="Aleo-LightItalic"/>
              </a:rPr>
              <a:t>2.1. Fuentes sobre el tipo de tecnología</a:t>
            </a:r>
          </a:p>
          <a:p>
            <a:endParaRPr lang="es-ES">
              <a:solidFill>
                <a:schemeClr val="bg1">
                  <a:lumMod val="50000"/>
                </a:schemeClr>
              </a:solidFill>
            </a:endParaRPr>
          </a:p>
        </p:txBody>
      </p:sp>
      <p:sp>
        <p:nvSpPr>
          <p:cNvPr id="5" name="Marcador de pie de página 4">
            <a:extLst>
              <a:ext uri="{FF2B5EF4-FFF2-40B4-BE49-F238E27FC236}">
                <a16:creationId xmlns:a16="http://schemas.microsoft.com/office/drawing/2014/main" id="{4323973F-F922-437B-9087-0E61679B4C22}"/>
              </a:ext>
            </a:extLst>
          </p:cNvPr>
          <p:cNvSpPr>
            <a:spLocks noGrp="1"/>
          </p:cNvSpPr>
          <p:nvPr>
            <p:ph type="ftr" sz="quarter" idx="11"/>
          </p:nvPr>
        </p:nvSpPr>
        <p:spPr/>
        <p:txBody>
          <a:bodyPr/>
          <a:lstStyle/>
          <a:p>
            <a:r>
              <a:rPr lang="en-US"/>
              <a:t>The Power of PowerPoint</a:t>
            </a:r>
          </a:p>
        </p:txBody>
      </p:sp>
      <p:sp>
        <p:nvSpPr>
          <p:cNvPr id="9" name="テキスト プレースホルダー 9">
            <a:extLst>
              <a:ext uri="{FF2B5EF4-FFF2-40B4-BE49-F238E27FC236}">
                <a16:creationId xmlns:a16="http://schemas.microsoft.com/office/drawing/2014/main" id="{ACCBCC9F-BC65-4EEE-9990-72F797CD3AC0}"/>
              </a:ext>
            </a:extLst>
          </p:cNvPr>
          <p:cNvSpPr>
            <a:spLocks noGrp="1"/>
          </p:cNvSpPr>
          <p:nvPr>
            <p:ph type="body" sz="quarter" idx="13"/>
          </p:nvPr>
        </p:nvSpPr>
        <p:spPr>
          <a:xfrm>
            <a:off x="7335018" y="4631663"/>
            <a:ext cx="10129571" cy="2412678"/>
          </a:xfrm>
        </p:spPr>
        <p:txBody>
          <a:bodyPr>
            <a:normAutofit/>
          </a:bodyPr>
          <a:lstStyle/>
          <a:p>
            <a:r>
              <a:rPr lang="en-US">
                <a:latin typeface="Aleo-BoldItalic"/>
                <a:hlinkClick r:id="rId2"/>
              </a:rPr>
              <a:t>http://developer.amd.com/wordpress/media/2013/12/AMD_OpenCL_Programming_User_Guide2.pdf</a:t>
            </a:r>
            <a:r>
              <a:rPr lang="en-US">
                <a:latin typeface="Aleo-BoldItalic"/>
              </a:rPr>
              <a:t> </a:t>
            </a:r>
            <a:endParaRPr lang="es-ES"/>
          </a:p>
        </p:txBody>
      </p:sp>
      <p:pic>
        <p:nvPicPr>
          <p:cNvPr id="11" name="Imagen 4">
            <a:extLst>
              <a:ext uri="{FF2B5EF4-FFF2-40B4-BE49-F238E27FC236}">
                <a16:creationId xmlns:a16="http://schemas.microsoft.com/office/drawing/2014/main" id="{A7548FF5-0CB9-42BB-9B66-A9063D438FFD}"/>
              </a:ext>
            </a:extLst>
          </p:cNvPr>
          <p:cNvPicPr>
            <a:picLocks noChangeAspect="1"/>
          </p:cNvPicPr>
          <p:nvPr/>
        </p:nvPicPr>
        <p:blipFill>
          <a:blip r:embed="rId3"/>
          <a:stretch>
            <a:fillRect/>
          </a:stretch>
        </p:blipFill>
        <p:spPr>
          <a:xfrm>
            <a:off x="1486794" y="3885985"/>
            <a:ext cx="4199102" cy="3898027"/>
          </a:xfrm>
          <a:prstGeom prst="rect">
            <a:avLst/>
          </a:prstGeom>
        </p:spPr>
      </p:pic>
    </p:spTree>
    <p:extLst>
      <p:ext uri="{BB962C8B-B14F-4D97-AF65-F5344CB8AC3E}">
        <p14:creationId xmlns:p14="http://schemas.microsoft.com/office/powerpoint/2010/main" val="1320121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61B6DA-F01E-4762-AC57-CFBB7B9F9CEE}"/>
              </a:ext>
            </a:extLst>
          </p:cNvPr>
          <p:cNvSpPr>
            <a:spLocks noGrp="1"/>
          </p:cNvSpPr>
          <p:nvPr>
            <p:ph type="title"/>
          </p:nvPr>
        </p:nvSpPr>
        <p:spPr/>
        <p:txBody>
          <a:bodyPr/>
          <a:lstStyle/>
          <a:p>
            <a:r>
              <a:rPr lang="es-ES" sz="5400">
                <a:solidFill>
                  <a:schemeClr val="accent1"/>
                </a:solidFill>
              </a:rPr>
              <a:t>2.</a:t>
            </a:r>
            <a:r>
              <a:rPr lang="es-ES" sz="5400"/>
              <a:t> </a:t>
            </a:r>
            <a:r>
              <a:rPr lang="en-US" sz="5400">
                <a:solidFill>
                  <a:schemeClr val="accent1"/>
                </a:solidFill>
              </a:rPr>
              <a:t>Fuentes de </a:t>
            </a:r>
            <a:r>
              <a:rPr lang="en-US" sz="5400" err="1">
                <a:solidFill>
                  <a:schemeClr val="accent1"/>
                </a:solidFill>
              </a:rPr>
              <a:t>información</a:t>
            </a:r>
            <a:r>
              <a:rPr lang="en-US" sz="5400">
                <a:solidFill>
                  <a:schemeClr val="accent1"/>
                </a:solidFill>
              </a:rPr>
              <a:t>: </a:t>
            </a:r>
            <a:r>
              <a:rPr lang="en-US" sz="5400" err="1">
                <a:solidFill>
                  <a:schemeClr val="accent1"/>
                </a:solidFill>
              </a:rPr>
              <a:t>documentos</a:t>
            </a:r>
            <a:endParaRPr lang="es-ES" sz="5400" err="1">
              <a:solidFill>
                <a:schemeClr val="accent1"/>
              </a:solidFill>
            </a:endParaRPr>
          </a:p>
        </p:txBody>
      </p:sp>
      <p:sp>
        <p:nvSpPr>
          <p:cNvPr id="3" name="Marcador de número de diapositiva 2">
            <a:extLst>
              <a:ext uri="{FF2B5EF4-FFF2-40B4-BE49-F238E27FC236}">
                <a16:creationId xmlns:a16="http://schemas.microsoft.com/office/drawing/2014/main" id="{C4413EF6-B6D0-4C44-872D-B204741A0210}"/>
              </a:ext>
            </a:extLst>
          </p:cNvPr>
          <p:cNvSpPr>
            <a:spLocks noGrp="1"/>
          </p:cNvSpPr>
          <p:nvPr>
            <p:ph type="sldNum" sz="quarter" idx="12"/>
          </p:nvPr>
        </p:nvSpPr>
        <p:spPr/>
        <p:txBody>
          <a:bodyPr/>
          <a:lstStyle/>
          <a:p>
            <a:r>
              <a:rPr lang="en-US"/>
              <a:t>SLIDE </a:t>
            </a:r>
            <a:fld id="{D97FAD88-CD89-445B-80D2-D1F46C853675}" type="slidenum">
              <a:rPr lang="en-US" smtClean="0"/>
              <a:pPr/>
              <a:t>8</a:t>
            </a:fld>
            <a:endParaRPr lang="en-US"/>
          </a:p>
        </p:txBody>
      </p:sp>
      <p:sp>
        <p:nvSpPr>
          <p:cNvPr id="4" name="Subtítulo 3">
            <a:extLst>
              <a:ext uri="{FF2B5EF4-FFF2-40B4-BE49-F238E27FC236}">
                <a16:creationId xmlns:a16="http://schemas.microsoft.com/office/drawing/2014/main" id="{074DF14A-32E4-40AF-A0E8-F7646075BE56}"/>
              </a:ext>
            </a:extLst>
          </p:cNvPr>
          <p:cNvSpPr>
            <a:spLocks noGrp="1"/>
          </p:cNvSpPr>
          <p:nvPr>
            <p:ph type="subTitle" idx="1"/>
          </p:nvPr>
        </p:nvSpPr>
        <p:spPr/>
        <p:txBody>
          <a:bodyPr vert="horz" lIns="163275" tIns="81638" rIns="163275" bIns="81638" rtlCol="0" anchor="t">
            <a:noAutofit/>
          </a:bodyPr>
          <a:lstStyle/>
          <a:p>
            <a:r>
              <a:rPr lang="es-ES">
                <a:solidFill>
                  <a:schemeClr val="bg1">
                    <a:lumMod val="50000"/>
                  </a:schemeClr>
                </a:solidFill>
                <a:latin typeface="Aleo-LightItalic"/>
              </a:rPr>
              <a:t>2.1. Fuentes sobre el tipo de tecnología</a:t>
            </a:r>
          </a:p>
          <a:p>
            <a:endParaRPr lang="es-ES"/>
          </a:p>
        </p:txBody>
      </p:sp>
      <p:sp>
        <p:nvSpPr>
          <p:cNvPr id="5" name="Marcador de pie de página 4">
            <a:extLst>
              <a:ext uri="{FF2B5EF4-FFF2-40B4-BE49-F238E27FC236}">
                <a16:creationId xmlns:a16="http://schemas.microsoft.com/office/drawing/2014/main" id="{3957C85C-BE19-4640-A740-774ED7D23EC9}"/>
              </a:ext>
            </a:extLst>
          </p:cNvPr>
          <p:cNvSpPr>
            <a:spLocks noGrp="1"/>
          </p:cNvSpPr>
          <p:nvPr>
            <p:ph type="ftr" sz="quarter" idx="11"/>
          </p:nvPr>
        </p:nvSpPr>
        <p:spPr/>
        <p:txBody>
          <a:bodyPr/>
          <a:lstStyle/>
          <a:p>
            <a:r>
              <a:rPr lang="en-US"/>
              <a:t>The Power of PowerPoint</a:t>
            </a:r>
          </a:p>
        </p:txBody>
      </p:sp>
      <p:sp>
        <p:nvSpPr>
          <p:cNvPr id="9" name="テキスト プレースホルダー 9">
            <a:extLst>
              <a:ext uri="{FF2B5EF4-FFF2-40B4-BE49-F238E27FC236}">
                <a16:creationId xmlns:a16="http://schemas.microsoft.com/office/drawing/2014/main" id="{A18EB810-A6B7-4B7D-8046-8450021CF767}"/>
              </a:ext>
            </a:extLst>
          </p:cNvPr>
          <p:cNvSpPr>
            <a:spLocks noGrp="1"/>
          </p:cNvSpPr>
          <p:nvPr>
            <p:ph type="body" sz="quarter" idx="13"/>
          </p:nvPr>
        </p:nvSpPr>
        <p:spPr>
          <a:xfrm>
            <a:off x="7335018" y="4631663"/>
            <a:ext cx="10129571" cy="2412678"/>
          </a:xfrm>
        </p:spPr>
        <p:txBody>
          <a:bodyPr>
            <a:normAutofit fontScale="92500" lnSpcReduction="20000"/>
          </a:bodyPr>
          <a:lstStyle/>
          <a:p>
            <a:r>
              <a:rPr lang="en-US">
                <a:latin typeface="Aleo-BoldItalic"/>
                <a:hlinkClick r:id="rId2"/>
              </a:rPr>
              <a:t>https://www.exabyteinformatica.com/uoc/Informatica/Arquitecturas_de_computadores_avanzadas/Arquitecturas_de_computadores_avanzadas_(Modulo_5).pdf</a:t>
            </a:r>
            <a:r>
              <a:rPr lang="en-US">
                <a:latin typeface="Aleo-BoldItalic"/>
              </a:rPr>
              <a:t> </a:t>
            </a:r>
            <a:endParaRPr lang="es-ES"/>
          </a:p>
        </p:txBody>
      </p:sp>
      <p:pic>
        <p:nvPicPr>
          <p:cNvPr id="11" name="Imagen 4">
            <a:extLst>
              <a:ext uri="{FF2B5EF4-FFF2-40B4-BE49-F238E27FC236}">
                <a16:creationId xmlns:a16="http://schemas.microsoft.com/office/drawing/2014/main" id="{C3F87D05-A274-4270-B25E-BEB4F433B86C}"/>
              </a:ext>
            </a:extLst>
          </p:cNvPr>
          <p:cNvPicPr>
            <a:picLocks noChangeAspect="1"/>
          </p:cNvPicPr>
          <p:nvPr/>
        </p:nvPicPr>
        <p:blipFill>
          <a:blip r:embed="rId3"/>
          <a:stretch>
            <a:fillRect/>
          </a:stretch>
        </p:blipFill>
        <p:spPr>
          <a:xfrm>
            <a:off x="542237" y="4388930"/>
            <a:ext cx="5963817" cy="2892134"/>
          </a:xfrm>
          <a:prstGeom prst="rect">
            <a:avLst/>
          </a:prstGeom>
        </p:spPr>
      </p:pic>
    </p:spTree>
    <p:extLst>
      <p:ext uri="{BB962C8B-B14F-4D97-AF65-F5344CB8AC3E}">
        <p14:creationId xmlns:p14="http://schemas.microsoft.com/office/powerpoint/2010/main" val="3053127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BB90CB-66B6-4D33-B5AE-3A5A265E84AE}"/>
              </a:ext>
            </a:extLst>
          </p:cNvPr>
          <p:cNvSpPr>
            <a:spLocks noGrp="1"/>
          </p:cNvSpPr>
          <p:nvPr>
            <p:ph type="title"/>
          </p:nvPr>
        </p:nvSpPr>
        <p:spPr/>
        <p:txBody>
          <a:bodyPr/>
          <a:lstStyle/>
          <a:p>
            <a:r>
              <a:rPr lang="es-ES" sz="5400">
                <a:solidFill>
                  <a:schemeClr val="accent1"/>
                </a:solidFill>
              </a:rPr>
              <a:t>2.</a:t>
            </a:r>
            <a:r>
              <a:rPr lang="es-ES" sz="5400"/>
              <a:t> </a:t>
            </a:r>
            <a:r>
              <a:rPr lang="en-US" sz="5400">
                <a:solidFill>
                  <a:schemeClr val="accent1"/>
                </a:solidFill>
              </a:rPr>
              <a:t>Fuentes de </a:t>
            </a:r>
            <a:r>
              <a:rPr lang="en-US" sz="5400" err="1">
                <a:solidFill>
                  <a:schemeClr val="accent1"/>
                </a:solidFill>
              </a:rPr>
              <a:t>información</a:t>
            </a:r>
            <a:r>
              <a:rPr lang="en-US" sz="5400">
                <a:solidFill>
                  <a:schemeClr val="accent1"/>
                </a:solidFill>
              </a:rPr>
              <a:t>: </a:t>
            </a:r>
            <a:r>
              <a:rPr lang="en-US" sz="5400" err="1">
                <a:solidFill>
                  <a:schemeClr val="accent1"/>
                </a:solidFill>
              </a:rPr>
              <a:t>documentos</a:t>
            </a:r>
            <a:endParaRPr lang="es-ES" sz="5400" err="1">
              <a:solidFill>
                <a:schemeClr val="accent1"/>
              </a:solidFill>
            </a:endParaRPr>
          </a:p>
        </p:txBody>
      </p:sp>
      <p:sp>
        <p:nvSpPr>
          <p:cNvPr id="3" name="Marcador de número de diapositiva 2">
            <a:extLst>
              <a:ext uri="{FF2B5EF4-FFF2-40B4-BE49-F238E27FC236}">
                <a16:creationId xmlns:a16="http://schemas.microsoft.com/office/drawing/2014/main" id="{839AA2BB-CEB7-4334-9F1E-7BF60162E17D}"/>
              </a:ext>
            </a:extLst>
          </p:cNvPr>
          <p:cNvSpPr>
            <a:spLocks noGrp="1"/>
          </p:cNvSpPr>
          <p:nvPr>
            <p:ph type="sldNum" sz="quarter" idx="12"/>
          </p:nvPr>
        </p:nvSpPr>
        <p:spPr/>
        <p:txBody>
          <a:bodyPr/>
          <a:lstStyle/>
          <a:p>
            <a:r>
              <a:rPr lang="en-US"/>
              <a:t>SLIDE </a:t>
            </a:r>
            <a:fld id="{D97FAD88-CD89-445B-80D2-D1F46C853675}" type="slidenum">
              <a:rPr lang="en-US" smtClean="0"/>
              <a:pPr/>
              <a:t>9</a:t>
            </a:fld>
            <a:endParaRPr lang="en-US"/>
          </a:p>
        </p:txBody>
      </p:sp>
      <p:sp>
        <p:nvSpPr>
          <p:cNvPr id="4" name="Subtítulo 3">
            <a:extLst>
              <a:ext uri="{FF2B5EF4-FFF2-40B4-BE49-F238E27FC236}">
                <a16:creationId xmlns:a16="http://schemas.microsoft.com/office/drawing/2014/main" id="{D61E79ED-2745-4735-9429-9695682393E0}"/>
              </a:ext>
            </a:extLst>
          </p:cNvPr>
          <p:cNvSpPr>
            <a:spLocks noGrp="1"/>
          </p:cNvSpPr>
          <p:nvPr>
            <p:ph type="subTitle" idx="1"/>
          </p:nvPr>
        </p:nvSpPr>
        <p:spPr/>
        <p:txBody>
          <a:bodyPr vert="horz" lIns="163275" tIns="81638" rIns="163275" bIns="81638" rtlCol="0" anchor="t">
            <a:noAutofit/>
          </a:bodyPr>
          <a:lstStyle/>
          <a:p>
            <a:r>
              <a:rPr lang="es-ES">
                <a:solidFill>
                  <a:schemeClr val="bg1">
                    <a:lumMod val="50000"/>
                  </a:schemeClr>
                </a:solidFill>
              </a:rPr>
              <a:t>2.2. Fuentes sobre CUDA</a:t>
            </a:r>
            <a:endParaRPr lang="es-ES"/>
          </a:p>
        </p:txBody>
      </p:sp>
      <p:sp>
        <p:nvSpPr>
          <p:cNvPr id="5" name="Marcador de pie de página 4">
            <a:extLst>
              <a:ext uri="{FF2B5EF4-FFF2-40B4-BE49-F238E27FC236}">
                <a16:creationId xmlns:a16="http://schemas.microsoft.com/office/drawing/2014/main" id="{C2AD7CE3-4E87-4078-9805-254DEB44A83B}"/>
              </a:ext>
            </a:extLst>
          </p:cNvPr>
          <p:cNvSpPr>
            <a:spLocks noGrp="1"/>
          </p:cNvSpPr>
          <p:nvPr>
            <p:ph type="ftr" sz="quarter" idx="11"/>
          </p:nvPr>
        </p:nvSpPr>
        <p:spPr/>
        <p:txBody>
          <a:bodyPr/>
          <a:lstStyle/>
          <a:p>
            <a:r>
              <a:rPr lang="en-US"/>
              <a:t>The Power of PowerPoint</a:t>
            </a:r>
          </a:p>
        </p:txBody>
      </p:sp>
      <p:sp>
        <p:nvSpPr>
          <p:cNvPr id="8" name="テキスト プレースホルダー 9">
            <a:extLst>
              <a:ext uri="{FF2B5EF4-FFF2-40B4-BE49-F238E27FC236}">
                <a16:creationId xmlns:a16="http://schemas.microsoft.com/office/drawing/2014/main" id="{E5CB770B-FAE6-4C30-A6AA-EFD882B52075}"/>
              </a:ext>
            </a:extLst>
          </p:cNvPr>
          <p:cNvSpPr>
            <a:spLocks noGrp="1"/>
          </p:cNvSpPr>
          <p:nvPr/>
        </p:nvSpPr>
        <p:spPr>
          <a:xfrm>
            <a:off x="7335018" y="4631663"/>
            <a:ext cx="10129571" cy="2412678"/>
          </a:xfrm>
          <a:prstGeom prst="rect">
            <a:avLst/>
          </a:prstGeom>
        </p:spPr>
        <p:txBody>
          <a:bodyPr vert="horz" lIns="163275" tIns="81638" rIns="163275" bIns="81638" rtlCol="0" anchor="ctr">
            <a:normAutofit/>
          </a:bodyPr>
          <a:lstStyle>
            <a:lvl1pPr marL="0" indent="0" algn="ctr" defTabSz="1632753" rtl="0" eaLnBrk="1" latinLnBrk="0" hangingPunct="1">
              <a:spcBef>
                <a:spcPct val="20000"/>
              </a:spcBef>
              <a:buFontTx/>
              <a:buNone/>
              <a:defRPr sz="4400" kern="1200" baseline="0">
                <a:solidFill>
                  <a:schemeClr val="tx1"/>
                </a:solidFill>
                <a:latin typeface="Aleo-BoldItalic"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lang="en-US">
                <a:latin typeface="Aleo-BoldItalic"/>
                <a:hlinkClick r:id="rId2"/>
              </a:rPr>
              <a:t>https://link.springer.com/chapter/10.1007/978-3-540-89740-8_1</a:t>
            </a:r>
            <a:r>
              <a:rPr lang="en-US">
                <a:latin typeface="Aleo-BoldItalic"/>
              </a:rPr>
              <a:t> </a:t>
            </a:r>
            <a:endParaRPr lang="es-ES"/>
          </a:p>
        </p:txBody>
      </p:sp>
      <p:pic>
        <p:nvPicPr>
          <p:cNvPr id="6" name="Imagen 6">
            <a:extLst>
              <a:ext uri="{FF2B5EF4-FFF2-40B4-BE49-F238E27FC236}">
                <a16:creationId xmlns:a16="http://schemas.microsoft.com/office/drawing/2014/main" id="{069F3974-A8B1-4F9A-9D27-881E7BC392AB}"/>
              </a:ext>
            </a:extLst>
          </p:cNvPr>
          <p:cNvPicPr>
            <a:picLocks noChangeAspect="1"/>
          </p:cNvPicPr>
          <p:nvPr/>
        </p:nvPicPr>
        <p:blipFill>
          <a:blip r:embed="rId3"/>
          <a:stretch>
            <a:fillRect/>
          </a:stretch>
        </p:blipFill>
        <p:spPr>
          <a:xfrm>
            <a:off x="1033564" y="3687945"/>
            <a:ext cx="4296979" cy="4294105"/>
          </a:xfrm>
          <a:prstGeom prst="rect">
            <a:avLst/>
          </a:prstGeom>
        </p:spPr>
      </p:pic>
    </p:spTree>
    <p:extLst>
      <p:ext uri="{BB962C8B-B14F-4D97-AF65-F5344CB8AC3E}">
        <p14:creationId xmlns:p14="http://schemas.microsoft.com/office/powerpoint/2010/main" val="1599237313"/>
      </p:ext>
    </p:extLst>
  </p:cSld>
  <p:clrMapOvr>
    <a:masterClrMapping/>
  </p:clrMapOvr>
</p:sld>
</file>

<file path=ppt/theme/theme1.xml><?xml version="1.0" encoding="utf-8"?>
<a:theme xmlns:a="http://schemas.openxmlformats.org/drawingml/2006/main" name="Deneb Title">
  <a:themeElements>
    <a:clrScheme name="Blue">
      <a:dk1>
        <a:srgbClr val="3F3F3F"/>
      </a:dk1>
      <a:lt1>
        <a:sysClr val="window" lastClr="FFFFFF"/>
      </a:lt1>
      <a:dk2>
        <a:srgbClr val="1F497D"/>
      </a:dk2>
      <a:lt2>
        <a:srgbClr val="EEECE1"/>
      </a:lt2>
      <a:accent1>
        <a:srgbClr val="0066CC"/>
      </a:accent1>
      <a:accent2>
        <a:srgbClr val="0099CC"/>
      </a:accent2>
      <a:accent3>
        <a:srgbClr val="009999"/>
      </a:accent3>
      <a:accent4>
        <a:srgbClr val="00CC99"/>
      </a:accent4>
      <a:accent5>
        <a:srgbClr val="4BACC6"/>
      </a:accent5>
      <a:accent6>
        <a:srgbClr val="F79646"/>
      </a:accent6>
      <a:hlink>
        <a:srgbClr val="0099FF"/>
      </a:hlink>
      <a:folHlink>
        <a:srgbClr val="0066CC"/>
      </a:folHlink>
    </a:clrScheme>
    <a:fontScheme name="Capella">
      <a:majorFont>
        <a:latin typeface="Montserrat-Bold"/>
        <a:ea typeface="Capella Bold"/>
        <a:cs typeface=""/>
      </a:majorFont>
      <a:minorFont>
        <a:latin typeface="Aleo-Light"/>
        <a:ea typeface="Capella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neb Contents">
  <a:themeElements>
    <a:clrScheme name="Blue">
      <a:dk1>
        <a:srgbClr val="3F3F3F"/>
      </a:dk1>
      <a:lt1>
        <a:sysClr val="window" lastClr="FFFFFF"/>
      </a:lt1>
      <a:dk2>
        <a:srgbClr val="1F497D"/>
      </a:dk2>
      <a:lt2>
        <a:srgbClr val="EEECE1"/>
      </a:lt2>
      <a:accent1>
        <a:srgbClr val="0066CC"/>
      </a:accent1>
      <a:accent2>
        <a:srgbClr val="0099CC"/>
      </a:accent2>
      <a:accent3>
        <a:srgbClr val="009999"/>
      </a:accent3>
      <a:accent4>
        <a:srgbClr val="00CC99"/>
      </a:accent4>
      <a:accent5>
        <a:srgbClr val="4BACC6"/>
      </a:accent5>
      <a:accent6>
        <a:srgbClr val="F79646"/>
      </a:accent6>
      <a:hlink>
        <a:srgbClr val="0099FF"/>
      </a:hlink>
      <a:folHlink>
        <a:srgbClr val="0066CC"/>
      </a:folHlink>
    </a:clrScheme>
    <a:fontScheme name="Capella">
      <a:majorFont>
        <a:latin typeface="Montserrat-Bold"/>
        <a:ea typeface="Capella Bold"/>
        <a:cs typeface=""/>
      </a:majorFont>
      <a:minorFont>
        <a:latin typeface="Aleo-Light"/>
        <a:ea typeface="Capella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chemeClr val="tx1">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Personalizado</PresentationFormat>
  <Slides>34</Slides>
  <Notes>0</Notes>
  <HiddenSlides>0</HiddenSlides>
  <ScaleCrop>false</ScaleCrop>
  <HeadingPairs>
    <vt:vector size="4" baseType="variant">
      <vt:variant>
        <vt:lpstr>Tema</vt:lpstr>
      </vt:variant>
      <vt:variant>
        <vt:i4>2</vt:i4>
      </vt:variant>
      <vt:variant>
        <vt:lpstr>Títulos de diapositiva</vt:lpstr>
      </vt:variant>
      <vt:variant>
        <vt:i4>34</vt:i4>
      </vt:variant>
    </vt:vector>
  </HeadingPairs>
  <TitlesOfParts>
    <vt:vector size="36" baseType="lpstr">
      <vt:lpstr>Deneb Title</vt:lpstr>
      <vt:lpstr>Deneb Contents</vt:lpstr>
      <vt:lpstr>Scientific Cards testing and developing</vt:lpstr>
      <vt:lpstr> Índice</vt:lpstr>
      <vt:lpstr>Planificación</vt:lpstr>
      <vt:lpstr>1.Descripción del tipo de tecnología</vt:lpstr>
      <vt:lpstr>Presentación de PowerPoint</vt:lpstr>
      <vt:lpstr>2. Fuentes de información: documentos</vt:lpstr>
      <vt:lpstr>2. Fuentes de información: documentos</vt:lpstr>
      <vt:lpstr>2. Fuentes de información: documentos</vt:lpstr>
      <vt:lpstr>2. Fuentes de información: documentos</vt:lpstr>
      <vt:lpstr>2. Fuentes de información: documentos</vt:lpstr>
      <vt:lpstr>2. Fuentes de información: documentos</vt:lpstr>
      <vt:lpstr>3. Fuentes de información: cursos no gratuitos </vt:lpstr>
      <vt:lpstr>3. Fuentes de información: cursos no gratuitos </vt:lpstr>
      <vt:lpstr>3. Fuentes de información: cursos no gratuitos </vt:lpstr>
      <vt:lpstr>3. Fuentes de información: cursos no gratuitos </vt:lpstr>
      <vt:lpstr>3. Fuentes de información: cursos no gratuitos </vt:lpstr>
      <vt:lpstr>3. Fuentes de información: cursos no gratuitos </vt:lpstr>
      <vt:lpstr>3. Fuentes de información: cursos no gratuitos </vt:lpstr>
      <vt:lpstr>4. Fuentes de información: cursos gratuitos</vt:lpstr>
      <vt:lpstr>4. Fuentes de información: cursos gratuitos</vt:lpstr>
      <vt:lpstr>4. Fuentes de información: cursos gratuitos</vt:lpstr>
      <vt:lpstr>4. Fuentes de información: cursos gratuitos</vt:lpstr>
      <vt:lpstr>4. Fuentes de información: cursos gratuitos</vt:lpstr>
      <vt:lpstr>4. Fuentes de información: cursos gratuitos</vt:lpstr>
      <vt:lpstr>4. Fuentes de información: cursos gratuitos</vt:lpstr>
      <vt:lpstr>4. Fuentes de información: cursos gratuitos</vt:lpstr>
      <vt:lpstr>4. Fuentes de información: cursos gratuitos</vt:lpstr>
      <vt:lpstr>5. Ayudas económicas - becas</vt:lpstr>
      <vt:lpstr>5. Ayudas económicas - financiación</vt:lpstr>
      <vt:lpstr>6. Recursos para implementar las tecnologías</vt:lpstr>
      <vt:lpstr>6. Recursos para implementar las tecnologías</vt:lpstr>
      <vt:lpstr>6. Recursos para implementar las tecnologías</vt:lpstr>
      <vt:lpstr>6. Recursos para implementar las tecnologías</vt:lpstr>
      <vt:lpstr>Gracias a todos!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Deneb</dc:title>
  <dc:creator>Jun</dc:creator>
  <cp:revision>2</cp:revision>
  <dcterms:created xsi:type="dcterms:W3CDTF">2014-05-31T17:00:12Z</dcterms:created>
  <dcterms:modified xsi:type="dcterms:W3CDTF">2019-03-18T23:40:05Z</dcterms:modified>
</cp:coreProperties>
</file>