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Lst>
  <p:notesMasterIdLst>
    <p:notesMasterId r:id="rId34"/>
  </p:notesMasterIdLst>
  <p:handoutMasterIdLst>
    <p:handoutMasterId r:id="rId35"/>
  </p:handoutMasterIdLst>
  <p:sldIdLst>
    <p:sldId id="291" r:id="rId3"/>
    <p:sldId id="256" r:id="rId4"/>
    <p:sldId id="259" r:id="rId5"/>
    <p:sldId id="260" r:id="rId6"/>
    <p:sldId id="258" r:id="rId7"/>
    <p:sldId id="261" r:id="rId8"/>
    <p:sldId id="262" r:id="rId9"/>
    <p:sldId id="263" r:id="rId10"/>
    <p:sldId id="264" r:id="rId11"/>
    <p:sldId id="265" r:id="rId12"/>
    <p:sldId id="266" r:id="rId13"/>
    <p:sldId id="267" r:id="rId14"/>
    <p:sldId id="270" r:id="rId15"/>
    <p:sldId id="275" r:id="rId16"/>
    <p:sldId id="272" r:id="rId17"/>
    <p:sldId id="273" r:id="rId18"/>
    <p:sldId id="274" r:id="rId19"/>
    <p:sldId id="271" r:id="rId20"/>
    <p:sldId id="290" r:id="rId21"/>
    <p:sldId id="276" r:id="rId22"/>
    <p:sldId id="269" r:id="rId23"/>
    <p:sldId id="278" r:id="rId24"/>
    <p:sldId id="279" r:id="rId25"/>
    <p:sldId id="281" r:id="rId26"/>
    <p:sldId id="282" r:id="rId27"/>
    <p:sldId id="283" r:id="rId28"/>
    <p:sldId id="289" r:id="rId29"/>
    <p:sldId id="286" r:id="rId30"/>
    <p:sldId id="284" r:id="rId31"/>
    <p:sldId id="287" r:id="rId32"/>
    <p:sldId id="288" r:id="rId33"/>
  </p:sldIdLst>
  <p:sldSz cx="18286413" cy="10287000"/>
  <p:notesSz cx="6858000" cy="9144000"/>
  <p:defaultText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9" autoAdjust="0"/>
    <p:restoredTop sz="94660"/>
  </p:normalViewPr>
  <p:slideViewPr>
    <p:cSldViewPr>
      <p:cViewPr varScale="1">
        <p:scale>
          <a:sx n="72" d="100"/>
          <a:sy n="72" d="100"/>
        </p:scale>
        <p:origin x="-678" y="-114"/>
      </p:cViewPr>
      <p:guideLst>
        <p:guide orient="horz" pos="3240"/>
        <p:guide pos="576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9" d="100"/>
          <a:sy n="89" d="100"/>
        </p:scale>
        <p:origin x="-384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売上高</c:v>
                </c:pt>
              </c:strCache>
            </c:strRef>
          </c:tx>
          <c:dPt>
            <c:idx val="1"/>
            <c:bubble3D val="0"/>
            <c:spPr>
              <a:solidFill>
                <a:schemeClr val="bg1">
                  <a:lumMod val="75000"/>
                </a:schemeClr>
              </a:solidFill>
            </c:spPr>
          </c:dPt>
          <c:cat>
            <c:strRef>
              <c:f>Sheet1!$A$2:$A$3</c:f>
              <c:strCache>
                <c:ptCount val="2"/>
                <c:pt idx="0">
                  <c:v>第 1 四半期</c:v>
                </c:pt>
                <c:pt idx="1">
                  <c:v>第 2 四半期</c:v>
                </c:pt>
              </c:strCache>
            </c:strRef>
          </c:cat>
          <c:val>
            <c:numRef>
              <c:f>Sheet1!$B$2:$B$3</c:f>
              <c:numCache>
                <c:formatCode>0%</c:formatCode>
                <c:ptCount val="2"/>
                <c:pt idx="0">
                  <c:v>0.9</c:v>
                </c:pt>
                <c:pt idx="1">
                  <c:v>0.1</c:v>
                </c:pt>
              </c:numCache>
            </c:numRef>
          </c:val>
        </c:ser>
        <c:dLbls>
          <c:showLegendKey val="0"/>
          <c:showVal val="0"/>
          <c:showCatName val="0"/>
          <c:showSerName val="0"/>
          <c:showPercent val="0"/>
          <c:showBubbleSize val="0"/>
          <c:showLeaderLines val="1"/>
        </c:dLbls>
        <c:firstSliceAng val="0"/>
        <c:holeSize val="50"/>
      </c:doughnut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売上高</c:v>
                </c:pt>
              </c:strCache>
            </c:strRef>
          </c:tx>
          <c:dPt>
            <c:idx val="0"/>
            <c:bubble3D val="0"/>
            <c:spPr>
              <a:solidFill>
                <a:schemeClr val="accent2"/>
              </a:solidFill>
            </c:spPr>
          </c:dPt>
          <c:dPt>
            <c:idx val="1"/>
            <c:bubble3D val="0"/>
            <c:spPr>
              <a:solidFill>
                <a:schemeClr val="bg1">
                  <a:lumMod val="75000"/>
                </a:schemeClr>
              </a:solidFill>
            </c:spPr>
          </c:dPt>
          <c:cat>
            <c:strRef>
              <c:f>Sheet1!$A$2:$A$3</c:f>
              <c:strCache>
                <c:ptCount val="2"/>
                <c:pt idx="0">
                  <c:v>第 1 四半期</c:v>
                </c:pt>
                <c:pt idx="1">
                  <c:v>第 2 四半期</c:v>
                </c:pt>
              </c:strCache>
            </c:strRef>
          </c:cat>
          <c:val>
            <c:numRef>
              <c:f>Sheet1!$B$2:$B$3</c:f>
              <c:numCache>
                <c:formatCode>0%</c:formatCode>
                <c:ptCount val="2"/>
                <c:pt idx="0">
                  <c:v>0.82</c:v>
                </c:pt>
                <c:pt idx="1">
                  <c:v>0.18</c:v>
                </c:pt>
              </c:numCache>
            </c:numRef>
          </c:val>
        </c:ser>
        <c:dLbls>
          <c:showLegendKey val="0"/>
          <c:showVal val="0"/>
          <c:showCatName val="0"/>
          <c:showSerName val="0"/>
          <c:showPercent val="0"/>
          <c:showBubbleSize val="0"/>
          <c:showLeaderLines val="1"/>
        </c:dLbls>
        <c:firstSliceAng val="0"/>
        <c:holeSize val="50"/>
      </c:doughnutChart>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売上高</c:v>
                </c:pt>
              </c:strCache>
            </c:strRef>
          </c:tx>
          <c:dPt>
            <c:idx val="0"/>
            <c:bubble3D val="0"/>
            <c:spPr>
              <a:solidFill>
                <a:schemeClr val="accent3"/>
              </a:solidFill>
            </c:spPr>
          </c:dPt>
          <c:dPt>
            <c:idx val="1"/>
            <c:bubble3D val="0"/>
            <c:spPr>
              <a:solidFill>
                <a:schemeClr val="bg1">
                  <a:lumMod val="75000"/>
                </a:schemeClr>
              </a:solidFill>
            </c:spPr>
          </c:dPt>
          <c:cat>
            <c:strRef>
              <c:f>Sheet1!$A$2:$A$3</c:f>
              <c:strCache>
                <c:ptCount val="2"/>
                <c:pt idx="0">
                  <c:v>第 1 四半期</c:v>
                </c:pt>
                <c:pt idx="1">
                  <c:v>第 2 四半期</c:v>
                </c:pt>
              </c:strCache>
            </c:strRef>
          </c:cat>
          <c:val>
            <c:numRef>
              <c:f>Sheet1!$B$2:$B$3</c:f>
              <c:numCache>
                <c:formatCode>0%</c:formatCode>
                <c:ptCount val="2"/>
                <c:pt idx="0">
                  <c:v>0.96</c:v>
                </c:pt>
                <c:pt idx="1">
                  <c:v>0.04</c:v>
                </c:pt>
              </c:numCache>
            </c:numRef>
          </c:val>
        </c:ser>
        <c:dLbls>
          <c:showLegendKey val="0"/>
          <c:showVal val="0"/>
          <c:showCatName val="0"/>
          <c:showSerName val="0"/>
          <c:showPercent val="0"/>
          <c:showBubbleSize val="0"/>
          <c:showLeaderLines val="1"/>
        </c:dLbls>
        <c:firstSliceAng val="0"/>
        <c:holeSize val="50"/>
      </c:doughnutChart>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売上高</c:v>
                </c:pt>
              </c:strCache>
            </c:strRef>
          </c:tx>
          <c:dPt>
            <c:idx val="0"/>
            <c:bubble3D val="0"/>
            <c:spPr>
              <a:solidFill>
                <a:schemeClr val="accent4"/>
              </a:solidFill>
            </c:spPr>
          </c:dPt>
          <c:dPt>
            <c:idx val="1"/>
            <c:bubble3D val="0"/>
            <c:spPr>
              <a:solidFill>
                <a:schemeClr val="bg1">
                  <a:lumMod val="75000"/>
                </a:schemeClr>
              </a:solidFill>
            </c:spPr>
          </c:dPt>
          <c:cat>
            <c:strRef>
              <c:f>Sheet1!$A$2:$A$3</c:f>
              <c:strCache>
                <c:ptCount val="2"/>
                <c:pt idx="0">
                  <c:v>第 1 四半期</c:v>
                </c:pt>
                <c:pt idx="1">
                  <c:v>第 2 四半期</c:v>
                </c:pt>
              </c:strCache>
            </c:strRef>
          </c:cat>
          <c:val>
            <c:numRef>
              <c:f>Sheet1!$B$2:$B$3</c:f>
              <c:numCache>
                <c:formatCode>0%</c:formatCode>
                <c:ptCount val="2"/>
                <c:pt idx="0">
                  <c:v>0.78</c:v>
                </c:pt>
                <c:pt idx="1">
                  <c:v>0.12</c:v>
                </c:pt>
              </c:numCache>
            </c:numRef>
          </c:val>
        </c:ser>
        <c:dLbls>
          <c:showLegendKey val="0"/>
          <c:showVal val="0"/>
          <c:showCatName val="0"/>
          <c:showSerName val="0"/>
          <c:showPercent val="0"/>
          <c:showBubbleSize val="0"/>
          <c:showLeaderLines val="1"/>
        </c:dLbls>
        <c:firstSliceAng val="0"/>
        <c:holeSize val="50"/>
      </c:doughnutChart>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系列 1</c:v>
                </c:pt>
              </c:strCache>
            </c:strRef>
          </c:tx>
          <c:invertIfNegative val="0"/>
          <c:dPt>
            <c:idx val="1"/>
            <c:invertIfNegative val="0"/>
            <c:bubble3D val="0"/>
            <c:spPr>
              <a:solidFill>
                <a:schemeClr val="accent2">
                  <a:lumMod val="60000"/>
                  <a:lumOff val="40000"/>
                </a:schemeClr>
              </a:solidFill>
            </c:spPr>
          </c:dPt>
          <c:dPt>
            <c:idx val="2"/>
            <c:invertIfNegative val="0"/>
            <c:bubble3D val="0"/>
            <c:spPr>
              <a:solidFill>
                <a:schemeClr val="accent2"/>
              </a:solidFill>
            </c:spPr>
          </c:dPt>
          <c:dPt>
            <c:idx val="3"/>
            <c:invertIfNegative val="0"/>
            <c:bubble3D val="0"/>
            <c:spPr>
              <a:solidFill>
                <a:schemeClr val="accent1">
                  <a:lumMod val="75000"/>
                </a:schemeClr>
              </a:solidFill>
            </c:spPr>
          </c:dPt>
          <c:dPt>
            <c:idx val="4"/>
            <c:invertIfNegative val="0"/>
            <c:bubble3D val="0"/>
            <c:spPr>
              <a:solidFill>
                <a:schemeClr val="accent3"/>
              </a:solidFill>
            </c:spPr>
          </c:dPt>
          <c:dPt>
            <c:idx val="5"/>
            <c:invertIfNegative val="0"/>
            <c:bubble3D val="0"/>
            <c:spPr>
              <a:solidFill>
                <a:schemeClr val="accent4"/>
              </a:solidFill>
            </c:spPr>
          </c:dPt>
          <c:dLbls>
            <c:showLegendKey val="0"/>
            <c:showVal val="1"/>
            <c:showCatName val="0"/>
            <c:showSerName val="0"/>
            <c:showPercent val="0"/>
            <c:showBubbleSize val="0"/>
            <c:showLeaderLines val="0"/>
          </c:dLbls>
          <c:cat>
            <c:strRef>
              <c:f>Sheet1!$A$2:$A$7</c:f>
              <c:strCache>
                <c:ptCount val="6"/>
                <c:pt idx="0">
                  <c:v>North America</c:v>
                </c:pt>
                <c:pt idx="1">
                  <c:v>South America</c:v>
                </c:pt>
                <c:pt idx="2">
                  <c:v>Europe</c:v>
                </c:pt>
                <c:pt idx="3">
                  <c:v>Africa</c:v>
                </c:pt>
                <c:pt idx="4">
                  <c:v>Asia</c:v>
                </c:pt>
                <c:pt idx="5">
                  <c:v>Oseania</c:v>
                </c:pt>
              </c:strCache>
            </c:strRef>
          </c:cat>
          <c:val>
            <c:numRef>
              <c:f>Sheet1!$B$2:$B$7</c:f>
              <c:numCache>
                <c:formatCode>General</c:formatCode>
                <c:ptCount val="6"/>
                <c:pt idx="0">
                  <c:v>6875</c:v>
                </c:pt>
                <c:pt idx="1">
                  <c:v>9550</c:v>
                </c:pt>
                <c:pt idx="2">
                  <c:v>8978</c:v>
                </c:pt>
                <c:pt idx="3">
                  <c:v>8756</c:v>
                </c:pt>
                <c:pt idx="4">
                  <c:v>4544</c:v>
                </c:pt>
                <c:pt idx="5">
                  <c:v>6545</c:v>
                </c:pt>
              </c:numCache>
            </c:numRef>
          </c:val>
        </c:ser>
        <c:dLbls>
          <c:showLegendKey val="0"/>
          <c:showVal val="0"/>
          <c:showCatName val="0"/>
          <c:showSerName val="0"/>
          <c:showPercent val="0"/>
          <c:showBubbleSize val="0"/>
        </c:dLbls>
        <c:gapWidth val="150"/>
        <c:axId val="174899968"/>
        <c:axId val="174901504"/>
      </c:barChart>
      <c:catAx>
        <c:axId val="174899968"/>
        <c:scaling>
          <c:orientation val="minMax"/>
        </c:scaling>
        <c:delete val="0"/>
        <c:axPos val="l"/>
        <c:majorTickMark val="out"/>
        <c:minorTickMark val="none"/>
        <c:tickLblPos val="nextTo"/>
        <c:txPr>
          <a:bodyPr/>
          <a:lstStyle/>
          <a:p>
            <a:pPr>
              <a:defRPr>
                <a:latin typeface="Aleo-BoldItalic" pitchFamily="34" charset="0"/>
              </a:defRPr>
            </a:pPr>
            <a:endParaRPr lang="en-US"/>
          </a:p>
        </c:txPr>
        <c:crossAx val="174901504"/>
        <c:crosses val="autoZero"/>
        <c:auto val="1"/>
        <c:lblAlgn val="ctr"/>
        <c:lblOffset val="100"/>
        <c:noMultiLvlLbl val="0"/>
      </c:catAx>
      <c:valAx>
        <c:axId val="174901504"/>
        <c:scaling>
          <c:orientation val="minMax"/>
          <c:max val="10000"/>
        </c:scaling>
        <c:delete val="0"/>
        <c:axPos val="b"/>
        <c:majorGridlines>
          <c:spPr>
            <a:ln>
              <a:solidFill>
                <a:schemeClr val="bg1">
                  <a:lumMod val="85000"/>
                </a:schemeClr>
              </a:solidFill>
            </a:ln>
          </c:spPr>
        </c:majorGridlines>
        <c:numFmt formatCode="General" sourceLinked="1"/>
        <c:majorTickMark val="out"/>
        <c:minorTickMark val="none"/>
        <c:tickLblPos val="nextTo"/>
        <c:txPr>
          <a:bodyPr/>
          <a:lstStyle/>
          <a:p>
            <a:pPr>
              <a:defRPr>
                <a:latin typeface="Aleo-BoldItalic" pitchFamily="34" charset="0"/>
              </a:defRPr>
            </a:pPr>
            <a:endParaRPr lang="en-US"/>
          </a:p>
        </c:txPr>
        <c:crossAx val="174899968"/>
        <c:crosses val="autoZero"/>
        <c:crossBetween val="between"/>
      </c:valAx>
      <c:spPr>
        <a:ln>
          <a:noFill/>
        </a:ln>
      </c:spPr>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系列 1</c:v>
                </c:pt>
              </c:strCache>
            </c:strRef>
          </c:tx>
          <c:spPr>
            <a:effectLst>
              <a:outerShdw blurRad="63500" algn="ctr" rotWithShape="0">
                <a:prstClr val="black">
                  <a:alpha val="40000"/>
                </a:prstClr>
              </a:outerShdw>
            </a:effectLst>
          </c:spPr>
          <c:invertIfNegative val="0"/>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600</c:v>
                </c:pt>
                <c:pt idx="1">
                  <c:v>789</c:v>
                </c:pt>
                <c:pt idx="2">
                  <c:v>456</c:v>
                </c:pt>
                <c:pt idx="3">
                  <c:v>125</c:v>
                </c:pt>
                <c:pt idx="4">
                  <c:v>365</c:v>
                </c:pt>
                <c:pt idx="5">
                  <c:v>458</c:v>
                </c:pt>
                <c:pt idx="6">
                  <c:v>889</c:v>
                </c:pt>
                <c:pt idx="7">
                  <c:v>456</c:v>
                </c:pt>
                <c:pt idx="8">
                  <c:v>523</c:v>
                </c:pt>
                <c:pt idx="9">
                  <c:v>458</c:v>
                </c:pt>
                <c:pt idx="10">
                  <c:v>785</c:v>
                </c:pt>
                <c:pt idx="11">
                  <c:v>456</c:v>
                </c:pt>
              </c:numCache>
            </c:numRef>
          </c:val>
        </c:ser>
        <c:ser>
          <c:idx val="1"/>
          <c:order val="1"/>
          <c:tx>
            <c:strRef>
              <c:f>Sheet1!$C$1</c:f>
              <c:strCache>
                <c:ptCount val="1"/>
                <c:pt idx="0">
                  <c:v>系列 2</c:v>
                </c:pt>
              </c:strCache>
            </c:strRef>
          </c:tx>
          <c:spPr>
            <a:effectLst>
              <a:outerShdw blurRad="63500" algn="ctr" rotWithShape="0">
                <a:prstClr val="black">
                  <a:alpha val="40000"/>
                </a:prstClr>
              </a:outerShdw>
            </a:effectLst>
          </c:spPr>
          <c:invertIfNegative val="0"/>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formatCode>General</c:formatCode>
                <c:ptCount val="12"/>
                <c:pt idx="0">
                  <c:v>554</c:v>
                </c:pt>
                <c:pt idx="1">
                  <c:v>546</c:v>
                </c:pt>
                <c:pt idx="2">
                  <c:v>212</c:v>
                </c:pt>
                <c:pt idx="3">
                  <c:v>42</c:v>
                </c:pt>
                <c:pt idx="4">
                  <c:v>512</c:v>
                </c:pt>
                <c:pt idx="5">
                  <c:v>122</c:v>
                </c:pt>
                <c:pt idx="6">
                  <c:v>775</c:v>
                </c:pt>
                <c:pt idx="7">
                  <c:v>444</c:v>
                </c:pt>
                <c:pt idx="8">
                  <c:v>256</c:v>
                </c:pt>
                <c:pt idx="9">
                  <c:v>546</c:v>
                </c:pt>
                <c:pt idx="10">
                  <c:v>845</c:v>
                </c:pt>
                <c:pt idx="11">
                  <c:v>455</c:v>
                </c:pt>
              </c:numCache>
            </c:numRef>
          </c:val>
        </c:ser>
        <c:ser>
          <c:idx val="2"/>
          <c:order val="2"/>
          <c:tx>
            <c:strRef>
              <c:f>Sheet1!$D$1</c:f>
              <c:strCache>
                <c:ptCount val="1"/>
                <c:pt idx="0">
                  <c:v>系列 22</c:v>
                </c:pt>
              </c:strCache>
            </c:strRef>
          </c:tx>
          <c:spPr>
            <a:effectLst>
              <a:outerShdw blurRad="63500" algn="ctr" rotWithShape="0">
                <a:prstClr val="black">
                  <a:alpha val="40000"/>
                </a:prstClr>
              </a:outerShdw>
            </a:effectLst>
          </c:spPr>
          <c:invertIfNegative val="0"/>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Sheet1!$D$2:$D$13</c:f>
              <c:numCache>
                <c:formatCode>General</c:formatCode>
                <c:ptCount val="12"/>
                <c:pt idx="0">
                  <c:v>456</c:v>
                </c:pt>
                <c:pt idx="1">
                  <c:v>212</c:v>
                </c:pt>
                <c:pt idx="2">
                  <c:v>877</c:v>
                </c:pt>
                <c:pt idx="3">
                  <c:v>474</c:v>
                </c:pt>
                <c:pt idx="4">
                  <c:v>447</c:v>
                </c:pt>
                <c:pt idx="5">
                  <c:v>414</c:v>
                </c:pt>
                <c:pt idx="6">
                  <c:v>256</c:v>
                </c:pt>
                <c:pt idx="7">
                  <c:v>325</c:v>
                </c:pt>
                <c:pt idx="8">
                  <c:v>13</c:v>
                </c:pt>
                <c:pt idx="9">
                  <c:v>100</c:v>
                </c:pt>
                <c:pt idx="10">
                  <c:v>124</c:v>
                </c:pt>
                <c:pt idx="11">
                  <c:v>323</c:v>
                </c:pt>
              </c:numCache>
            </c:numRef>
          </c:val>
        </c:ser>
        <c:dLbls>
          <c:showLegendKey val="0"/>
          <c:showVal val="0"/>
          <c:showCatName val="0"/>
          <c:showSerName val="0"/>
          <c:showPercent val="0"/>
          <c:showBubbleSize val="0"/>
        </c:dLbls>
        <c:gapWidth val="120"/>
        <c:overlap val="-17"/>
        <c:axId val="175346048"/>
        <c:axId val="175347968"/>
      </c:barChart>
      <c:lineChart>
        <c:grouping val="standard"/>
        <c:varyColors val="0"/>
        <c:ser>
          <c:idx val="3"/>
          <c:order val="3"/>
          <c:tx>
            <c:strRef>
              <c:f>Sheet1!$E$1</c:f>
              <c:strCache>
                <c:ptCount val="1"/>
                <c:pt idx="0">
                  <c:v>系列 3</c:v>
                </c:pt>
              </c:strCache>
            </c:strRef>
          </c:tx>
          <c:spPr>
            <a:ln w="41275"/>
            <a:effectLst>
              <a:outerShdw blurRad="50800" dist="38100" dir="2700000" algn="tl" rotWithShape="0">
                <a:prstClr val="black">
                  <a:alpha val="40000"/>
                </a:prstClr>
              </a:outerShdw>
            </a:effectLst>
          </c:spPr>
          <c:marker>
            <c:symbol val="circle"/>
            <c:size val="11"/>
            <c:spPr>
              <a:effectLst>
                <a:outerShdw blurRad="50800" dist="38100" dir="2700000" algn="tl" rotWithShape="0">
                  <a:prstClr val="black">
                    <a:alpha val="40000"/>
                  </a:prstClr>
                </a:outerShdw>
              </a:effectLst>
            </c:spPr>
          </c:marke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Sheet1!$E$2:$E$13</c:f>
              <c:numCache>
                <c:formatCode>General</c:formatCode>
                <c:ptCount val="12"/>
                <c:pt idx="0">
                  <c:v>12456</c:v>
                </c:pt>
                <c:pt idx="1">
                  <c:v>12457</c:v>
                </c:pt>
                <c:pt idx="2">
                  <c:v>14563</c:v>
                </c:pt>
                <c:pt idx="3">
                  <c:v>12458</c:v>
                </c:pt>
                <c:pt idx="4">
                  <c:v>12436</c:v>
                </c:pt>
                <c:pt idx="5">
                  <c:v>12453</c:v>
                </c:pt>
                <c:pt idx="6">
                  <c:v>10231</c:v>
                </c:pt>
                <c:pt idx="7">
                  <c:v>10235</c:v>
                </c:pt>
                <c:pt idx="8">
                  <c:v>8056</c:v>
                </c:pt>
                <c:pt idx="9">
                  <c:v>11245</c:v>
                </c:pt>
                <c:pt idx="10">
                  <c:v>10230</c:v>
                </c:pt>
                <c:pt idx="11">
                  <c:v>13569</c:v>
                </c:pt>
              </c:numCache>
            </c:numRef>
          </c:val>
          <c:smooth val="0"/>
        </c:ser>
        <c:dLbls>
          <c:showLegendKey val="0"/>
          <c:showVal val="0"/>
          <c:showCatName val="0"/>
          <c:showSerName val="0"/>
          <c:showPercent val="0"/>
          <c:showBubbleSize val="0"/>
        </c:dLbls>
        <c:marker val="1"/>
        <c:smooth val="0"/>
        <c:axId val="175355392"/>
        <c:axId val="175353856"/>
      </c:lineChart>
      <c:catAx>
        <c:axId val="175346048"/>
        <c:scaling>
          <c:orientation val="minMax"/>
        </c:scaling>
        <c:delete val="0"/>
        <c:axPos val="b"/>
        <c:majorTickMark val="out"/>
        <c:minorTickMark val="none"/>
        <c:tickLblPos val="nextTo"/>
        <c:txPr>
          <a:bodyPr/>
          <a:lstStyle/>
          <a:p>
            <a:pPr>
              <a:defRPr>
                <a:latin typeface="Aleo-Bold" pitchFamily="34" charset="0"/>
              </a:defRPr>
            </a:pPr>
            <a:endParaRPr lang="en-US"/>
          </a:p>
        </c:txPr>
        <c:crossAx val="175347968"/>
        <c:crosses val="autoZero"/>
        <c:auto val="1"/>
        <c:lblAlgn val="ctr"/>
        <c:lblOffset val="100"/>
        <c:noMultiLvlLbl val="0"/>
      </c:catAx>
      <c:valAx>
        <c:axId val="175347968"/>
        <c:scaling>
          <c:orientation val="minMax"/>
        </c:scaling>
        <c:delete val="0"/>
        <c:axPos val="l"/>
        <c:majorGridlines>
          <c:spPr>
            <a:ln>
              <a:solidFill>
                <a:schemeClr val="bg1">
                  <a:lumMod val="85000"/>
                </a:schemeClr>
              </a:solidFill>
            </a:ln>
          </c:spPr>
        </c:majorGridlines>
        <c:numFmt formatCode="General" sourceLinked="1"/>
        <c:majorTickMark val="out"/>
        <c:minorTickMark val="none"/>
        <c:tickLblPos val="nextTo"/>
        <c:txPr>
          <a:bodyPr/>
          <a:lstStyle/>
          <a:p>
            <a:pPr>
              <a:defRPr>
                <a:latin typeface="Aleo-LightItalic" pitchFamily="34" charset="0"/>
              </a:defRPr>
            </a:pPr>
            <a:endParaRPr lang="en-US"/>
          </a:p>
        </c:txPr>
        <c:crossAx val="175346048"/>
        <c:crosses val="autoZero"/>
        <c:crossBetween val="between"/>
      </c:valAx>
      <c:valAx>
        <c:axId val="175353856"/>
        <c:scaling>
          <c:orientation val="minMax"/>
        </c:scaling>
        <c:delete val="0"/>
        <c:axPos val="r"/>
        <c:numFmt formatCode="General" sourceLinked="1"/>
        <c:majorTickMark val="out"/>
        <c:minorTickMark val="none"/>
        <c:tickLblPos val="nextTo"/>
        <c:txPr>
          <a:bodyPr/>
          <a:lstStyle/>
          <a:p>
            <a:pPr>
              <a:defRPr>
                <a:solidFill>
                  <a:schemeClr val="accent4"/>
                </a:solidFill>
                <a:latin typeface="Aleo-LightItalic" pitchFamily="34" charset="0"/>
              </a:defRPr>
            </a:pPr>
            <a:endParaRPr lang="en-US"/>
          </a:p>
        </c:txPr>
        <c:crossAx val="175355392"/>
        <c:crosses val="max"/>
        <c:crossBetween val="between"/>
      </c:valAx>
      <c:catAx>
        <c:axId val="175355392"/>
        <c:scaling>
          <c:orientation val="minMax"/>
        </c:scaling>
        <c:delete val="1"/>
        <c:axPos val="b"/>
        <c:majorTickMark val="out"/>
        <c:minorTickMark val="none"/>
        <c:tickLblPos val="nextTo"/>
        <c:crossAx val="175353856"/>
        <c:crosses val="autoZero"/>
        <c:auto val="1"/>
        <c:lblAlgn val="ctr"/>
        <c:lblOffset val="100"/>
        <c:noMultiLvlLbl val="0"/>
      </c:catAx>
    </c:plotArea>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119BFA6-89EB-4D76-957E-E1C3AE8B4DCF}" type="datetimeFigureOut">
              <a:rPr lang="en-US" smtClean="0"/>
              <a:t>6/19/2014</a:t>
            </a:fld>
            <a:endParaRPr 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3509484-7E19-44C5-BBA7-955540985A41}" type="slidenum">
              <a:rPr lang="en-US" smtClean="0"/>
              <a:t>‹#›</a:t>
            </a:fld>
            <a:endParaRPr lang="en-US"/>
          </a:p>
        </p:txBody>
      </p:sp>
    </p:spTree>
    <p:extLst>
      <p:ext uri="{BB962C8B-B14F-4D97-AF65-F5344CB8AC3E}">
        <p14:creationId xmlns:p14="http://schemas.microsoft.com/office/powerpoint/2010/main" val="13160728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FFB5F9-9D2A-4583-AD64-D8BB94702748}" type="datetimeFigureOut">
              <a:rPr lang="en-US" smtClean="0"/>
              <a:t>6/19/2014</a:t>
            </a:fld>
            <a:endParaRPr lang="en-US"/>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C9FC20-7366-4A0C-AA7D-F4AAF6FB2A89}" type="slidenum">
              <a:rPr lang="en-US" smtClean="0"/>
              <a:t>‹#›</a:t>
            </a:fld>
            <a:endParaRPr lang="en-US"/>
          </a:p>
        </p:txBody>
      </p:sp>
    </p:spTree>
    <p:extLst>
      <p:ext uri="{BB962C8B-B14F-4D97-AF65-F5344CB8AC3E}">
        <p14:creationId xmlns:p14="http://schemas.microsoft.com/office/powerpoint/2010/main" val="1848153204"/>
      </p:ext>
    </p:extLst>
  </p:cSld>
  <p:clrMap bg1="lt1" tx1="dk1" bg2="lt2" tx2="dk2" accent1="accent1" accent2="accent2" accent3="accent3" accent4="accent4" accent5="accent5" accent6="accent6" hlink="hlink" folHlink="folHlink"/>
  <p:notesStyle>
    <a:lvl1pPr marL="0" algn="l" defTabSz="1632753" rtl="0" eaLnBrk="1" latinLnBrk="0" hangingPunct="1">
      <a:defRPr sz="2100" kern="1200">
        <a:solidFill>
          <a:schemeClr val="tx1"/>
        </a:solidFill>
        <a:latin typeface="+mn-lt"/>
        <a:ea typeface="+mn-ea"/>
        <a:cs typeface="+mn-cs"/>
      </a:defRPr>
    </a:lvl1pPr>
    <a:lvl2pPr marL="816376" algn="l" defTabSz="1632753" rtl="0" eaLnBrk="1" latinLnBrk="0" hangingPunct="1">
      <a:defRPr sz="2100" kern="1200">
        <a:solidFill>
          <a:schemeClr val="tx1"/>
        </a:solidFill>
        <a:latin typeface="+mn-lt"/>
        <a:ea typeface="+mn-ea"/>
        <a:cs typeface="+mn-cs"/>
      </a:defRPr>
    </a:lvl2pPr>
    <a:lvl3pPr marL="1632753" algn="l" defTabSz="1632753" rtl="0" eaLnBrk="1" latinLnBrk="0" hangingPunct="1">
      <a:defRPr sz="2100" kern="1200">
        <a:solidFill>
          <a:schemeClr val="tx1"/>
        </a:solidFill>
        <a:latin typeface="+mn-lt"/>
        <a:ea typeface="+mn-ea"/>
        <a:cs typeface="+mn-cs"/>
      </a:defRPr>
    </a:lvl3pPr>
    <a:lvl4pPr marL="2449129" algn="l" defTabSz="1632753" rtl="0" eaLnBrk="1" latinLnBrk="0" hangingPunct="1">
      <a:defRPr sz="2100" kern="1200">
        <a:solidFill>
          <a:schemeClr val="tx1"/>
        </a:solidFill>
        <a:latin typeface="+mn-lt"/>
        <a:ea typeface="+mn-ea"/>
        <a:cs typeface="+mn-cs"/>
      </a:defRPr>
    </a:lvl4pPr>
    <a:lvl5pPr marL="3265505" algn="l" defTabSz="1632753" rtl="0" eaLnBrk="1" latinLnBrk="0" hangingPunct="1">
      <a:defRPr sz="2100" kern="1200">
        <a:solidFill>
          <a:schemeClr val="tx1"/>
        </a:solidFill>
        <a:latin typeface="+mn-lt"/>
        <a:ea typeface="+mn-ea"/>
        <a:cs typeface="+mn-cs"/>
      </a:defRPr>
    </a:lvl5pPr>
    <a:lvl6pPr marL="4081882" algn="l" defTabSz="1632753" rtl="0" eaLnBrk="1" latinLnBrk="0" hangingPunct="1">
      <a:defRPr sz="2100" kern="1200">
        <a:solidFill>
          <a:schemeClr val="tx1"/>
        </a:solidFill>
        <a:latin typeface="+mn-lt"/>
        <a:ea typeface="+mn-ea"/>
        <a:cs typeface="+mn-cs"/>
      </a:defRPr>
    </a:lvl6pPr>
    <a:lvl7pPr marL="4898258" algn="l" defTabSz="1632753" rtl="0" eaLnBrk="1" latinLnBrk="0" hangingPunct="1">
      <a:defRPr sz="2100" kern="1200">
        <a:solidFill>
          <a:schemeClr val="tx1"/>
        </a:solidFill>
        <a:latin typeface="+mn-lt"/>
        <a:ea typeface="+mn-ea"/>
        <a:cs typeface="+mn-cs"/>
      </a:defRPr>
    </a:lvl7pPr>
    <a:lvl8pPr marL="5714634" algn="l" defTabSz="1632753" rtl="0" eaLnBrk="1" latinLnBrk="0" hangingPunct="1">
      <a:defRPr sz="2100" kern="1200">
        <a:solidFill>
          <a:schemeClr val="tx1"/>
        </a:solidFill>
        <a:latin typeface="+mn-lt"/>
        <a:ea typeface="+mn-ea"/>
        <a:cs typeface="+mn-cs"/>
      </a:defRPr>
    </a:lvl8pPr>
    <a:lvl9pPr marL="6531011" algn="l" defTabSz="1632753" rtl="0" eaLnBrk="1" latinLnBrk="0" hangingPunct="1">
      <a:defRPr sz="2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dirty="0"/>
          </a:p>
        </p:txBody>
      </p:sp>
      <p:sp>
        <p:nvSpPr>
          <p:cNvPr id="4" name="スライド番号プレースホルダー 3"/>
          <p:cNvSpPr>
            <a:spLocks noGrp="1"/>
          </p:cNvSpPr>
          <p:nvPr>
            <p:ph type="sldNum" sz="quarter" idx="10"/>
          </p:nvPr>
        </p:nvSpPr>
        <p:spPr/>
        <p:txBody>
          <a:bodyPr/>
          <a:lstStyle/>
          <a:p>
            <a:fld id="{93C9FC20-7366-4A0C-AA7D-F4AAF6FB2A89}" type="slidenum">
              <a:rPr lang="en-US" smtClean="0"/>
              <a:t>18</a:t>
            </a:fld>
            <a:endParaRPr lang="en-US"/>
          </a:p>
        </p:txBody>
      </p:sp>
    </p:spTree>
    <p:extLst>
      <p:ext uri="{BB962C8B-B14F-4D97-AF65-F5344CB8AC3E}">
        <p14:creationId xmlns:p14="http://schemas.microsoft.com/office/powerpoint/2010/main" val="3031555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dirty="0"/>
          </a:p>
        </p:txBody>
      </p:sp>
      <p:sp>
        <p:nvSpPr>
          <p:cNvPr id="4" name="スライド番号プレースホルダー 3"/>
          <p:cNvSpPr>
            <a:spLocks noGrp="1"/>
          </p:cNvSpPr>
          <p:nvPr>
            <p:ph type="sldNum" sz="quarter" idx="10"/>
          </p:nvPr>
        </p:nvSpPr>
        <p:spPr/>
        <p:txBody>
          <a:bodyPr/>
          <a:lstStyle/>
          <a:p>
            <a:fld id="{93C9FC20-7366-4A0C-AA7D-F4AAF6FB2A89}" type="slidenum">
              <a:rPr lang="en-US" smtClean="0"/>
              <a:t>22</a:t>
            </a:fld>
            <a:endParaRPr lang="en-US"/>
          </a:p>
        </p:txBody>
      </p:sp>
    </p:spTree>
    <p:extLst>
      <p:ext uri="{BB962C8B-B14F-4D97-AF65-F5344CB8AC3E}">
        <p14:creationId xmlns:p14="http://schemas.microsoft.com/office/powerpoint/2010/main" val="20849262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Main Title">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5614814" y="1615108"/>
            <a:ext cx="10147990" cy="4426102"/>
          </a:xfrm>
        </p:spPr>
        <p:txBody>
          <a:bodyPr anchor="b">
            <a:noAutofit/>
          </a:bodyPr>
          <a:lstStyle>
            <a:lvl1pPr algn="l">
              <a:lnSpc>
                <a:spcPts val="9000"/>
              </a:lnSpc>
              <a:defRPr sz="9600"/>
            </a:lvl1pPr>
          </a:lstStyle>
          <a:p>
            <a:r>
              <a:rPr lang="en-US" altLang="ja-JP" dirty="0" smtClean="0"/>
              <a:t>Presentation</a:t>
            </a:r>
            <a:br>
              <a:rPr lang="en-US" altLang="ja-JP" dirty="0" smtClean="0"/>
            </a:br>
            <a:r>
              <a:rPr lang="en-US" altLang="ja-JP" dirty="0" smtClean="0"/>
              <a:t>Title Here</a:t>
            </a:r>
            <a:endParaRPr lang="en-US" dirty="0"/>
          </a:p>
        </p:txBody>
      </p:sp>
      <p:sp>
        <p:nvSpPr>
          <p:cNvPr id="3" name="サブタイトル 2"/>
          <p:cNvSpPr>
            <a:spLocks noGrp="1"/>
          </p:cNvSpPr>
          <p:nvPr>
            <p:ph type="subTitle" idx="1" hasCustomPrompt="1"/>
          </p:nvPr>
        </p:nvSpPr>
        <p:spPr>
          <a:xfrm>
            <a:off x="5758830" y="6439644"/>
            <a:ext cx="10153128" cy="1584176"/>
          </a:xfrm>
        </p:spPr>
        <p:txBody>
          <a:bodyPr>
            <a:noAutofit/>
          </a:bodyPr>
          <a:lstStyle>
            <a:lvl1pPr marL="0" indent="0" algn="l">
              <a:lnSpc>
                <a:spcPts val="3000"/>
              </a:lnSpc>
              <a:buNone/>
              <a:defRPr sz="36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p>
          <a:p>
            <a:r>
              <a:rPr lang="en-US" dirty="0" smtClean="0"/>
              <a:t>Sub Title Here</a:t>
            </a:r>
            <a:endParaRPr lang="en-US" dirty="0"/>
          </a:p>
        </p:txBody>
      </p:sp>
      <p:sp>
        <p:nvSpPr>
          <p:cNvPr id="8" name="正方形/長方形 7"/>
          <p:cNvSpPr/>
          <p:nvPr userDrawn="1"/>
        </p:nvSpPr>
        <p:spPr>
          <a:xfrm rot="18000000">
            <a:off x="-5375643" y="4058014"/>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正方形/長方形 8"/>
          <p:cNvSpPr/>
          <p:nvPr userDrawn="1"/>
        </p:nvSpPr>
        <p:spPr>
          <a:xfrm rot="18000000">
            <a:off x="-7103297" y="4242009"/>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0" name="正方形/長方形 9"/>
          <p:cNvSpPr/>
          <p:nvPr userDrawn="1"/>
        </p:nvSpPr>
        <p:spPr>
          <a:xfrm rot="18000000">
            <a:off x="-8106139" y="4043991"/>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1" name="正方形/長方形 10"/>
          <p:cNvSpPr/>
          <p:nvPr userDrawn="1"/>
        </p:nvSpPr>
        <p:spPr>
          <a:xfrm rot="18000000">
            <a:off x="-9066134" y="392434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4" name="正方形/長方形 13"/>
          <p:cNvSpPr/>
          <p:nvPr userDrawn="1"/>
        </p:nvSpPr>
        <p:spPr>
          <a:xfrm rot="18000000">
            <a:off x="10532918" y="5975218"/>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5" name="正方形/長方形 14"/>
          <p:cNvSpPr/>
          <p:nvPr userDrawn="1"/>
        </p:nvSpPr>
        <p:spPr>
          <a:xfrm rot="18000000">
            <a:off x="9530076" y="5808404"/>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6" name="正方形/長方形 15"/>
          <p:cNvSpPr/>
          <p:nvPr userDrawn="1"/>
        </p:nvSpPr>
        <p:spPr>
          <a:xfrm rot="18000000">
            <a:off x="8570081" y="5688761"/>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22244906" y="407674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2" name="正方形/長方形 21"/>
          <p:cNvSpPr/>
          <p:nvPr userDrawn="1"/>
        </p:nvSpPr>
        <p:spPr>
          <a:xfrm rot="18000000">
            <a:off x="-20596954" y="3917992"/>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正方形/長方形 22"/>
          <p:cNvSpPr/>
          <p:nvPr userDrawn="1"/>
        </p:nvSpPr>
        <p:spPr>
          <a:xfrm>
            <a:off x="5614814" y="6079604"/>
            <a:ext cx="10153128"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1109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150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10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1+#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1+#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100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0-#ppt_w/2"/>
                                          </p:val>
                                        </p:tav>
                                        <p:tav tm="100000">
                                          <p:val>
                                            <p:strVal val="#ppt_x"/>
                                          </p:val>
                                        </p:tav>
                                      </p:tavLst>
                                    </p:anim>
                                    <p:anim calcmode="lin" valueType="num">
                                      <p:cBhvr additive="base">
                                        <p:cTn id="24" dur="500" fill="hold"/>
                                        <p:tgtEl>
                                          <p:spTgt spid="16"/>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125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0-#ppt_w/2"/>
                                          </p:val>
                                        </p:tav>
                                        <p:tav tm="100000">
                                          <p:val>
                                            <p:strVal val="#ppt_x"/>
                                          </p:val>
                                        </p:tav>
                                      </p:tavLst>
                                    </p:anim>
                                    <p:anim calcmode="lin" valueType="num">
                                      <p:cBhvr additive="base">
                                        <p:cTn id="28" dur="500" fill="hold"/>
                                        <p:tgtEl>
                                          <p:spTgt spid="15"/>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150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0-#ppt_w/2"/>
                                          </p:val>
                                        </p:tav>
                                        <p:tav tm="100000">
                                          <p:val>
                                            <p:strVal val="#ppt_x"/>
                                          </p:val>
                                        </p:tav>
                                      </p:tavLst>
                                    </p:anim>
                                    <p:anim calcmode="lin" valueType="num">
                                      <p:cBhvr additive="base">
                                        <p:cTn id="32" dur="500" fill="hold"/>
                                        <p:tgtEl>
                                          <p:spTgt spid="14"/>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50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500" fill="hold"/>
                                        <p:tgtEl>
                                          <p:spTgt spid="20"/>
                                        </p:tgtEl>
                                        <p:attrNameLst>
                                          <p:attrName>ppt_x</p:attrName>
                                        </p:attrNameLst>
                                      </p:cBhvr>
                                      <p:tavLst>
                                        <p:tav tm="0">
                                          <p:val>
                                            <p:strVal val="1+#ppt_w/2"/>
                                          </p:val>
                                        </p:tav>
                                        <p:tav tm="100000">
                                          <p:val>
                                            <p:strVal val="#ppt_x"/>
                                          </p:val>
                                        </p:tav>
                                      </p:tavLst>
                                    </p:anim>
                                    <p:anim calcmode="lin" valueType="num">
                                      <p:cBhvr additive="base">
                                        <p:cTn id="36" dur="500" fill="hold"/>
                                        <p:tgtEl>
                                          <p:spTgt spid="20"/>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75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1+#ppt_w/2"/>
                                          </p:val>
                                        </p:tav>
                                        <p:tav tm="100000">
                                          <p:val>
                                            <p:strVal val="#ppt_x"/>
                                          </p:val>
                                        </p:tav>
                                      </p:tavLst>
                                    </p:anim>
                                    <p:anim calcmode="lin" valueType="num">
                                      <p:cBhvr additive="base">
                                        <p:cTn id="40" dur="500" fill="hold"/>
                                        <p:tgtEl>
                                          <p:spTgt spid="22"/>
                                        </p:tgtEl>
                                        <p:attrNameLst>
                                          <p:attrName>ppt_y</p:attrName>
                                        </p:attrNameLst>
                                      </p:cBhvr>
                                      <p:tavLst>
                                        <p:tav tm="0">
                                          <p:val>
                                            <p:strVal val="#ppt_y"/>
                                          </p:val>
                                        </p:tav>
                                        <p:tav tm="100000">
                                          <p:val>
                                            <p:strVal val="#ppt_y"/>
                                          </p:val>
                                        </p:tav>
                                      </p:tavLst>
                                    </p:anim>
                                  </p:childTnLst>
                                </p:cTn>
                              </p:par>
                              <p:par>
                                <p:cTn id="41" presetID="47" presetClass="entr" presetSubtype="0" fill="hold" grpId="0" nodeType="withEffect">
                                  <p:stCondLst>
                                    <p:cond delay="2000"/>
                                  </p:stCondLst>
                                  <p:childTnLst>
                                    <p:set>
                                      <p:cBhvr>
                                        <p:cTn id="42" dur="1" fill="hold">
                                          <p:stCondLst>
                                            <p:cond delay="0"/>
                                          </p:stCondLst>
                                        </p:cTn>
                                        <p:tgtEl>
                                          <p:spTgt spid="2"/>
                                        </p:tgtEl>
                                        <p:attrNameLst>
                                          <p:attrName>style.visibility</p:attrName>
                                        </p:attrNameLst>
                                      </p:cBhvr>
                                      <p:to>
                                        <p:strVal val="visible"/>
                                      </p:to>
                                    </p:set>
                                    <p:animEffect transition="in" filter="fade">
                                      <p:cBhvr>
                                        <p:cTn id="43" dur="750"/>
                                        <p:tgtEl>
                                          <p:spTgt spid="2"/>
                                        </p:tgtEl>
                                      </p:cBhvr>
                                    </p:animEffect>
                                    <p:anim calcmode="lin" valueType="num">
                                      <p:cBhvr>
                                        <p:cTn id="44" dur="750" fill="hold"/>
                                        <p:tgtEl>
                                          <p:spTgt spid="2"/>
                                        </p:tgtEl>
                                        <p:attrNameLst>
                                          <p:attrName>ppt_x</p:attrName>
                                        </p:attrNameLst>
                                      </p:cBhvr>
                                      <p:tavLst>
                                        <p:tav tm="0">
                                          <p:val>
                                            <p:strVal val="#ppt_x"/>
                                          </p:val>
                                        </p:tav>
                                        <p:tav tm="100000">
                                          <p:val>
                                            <p:strVal val="#ppt_x"/>
                                          </p:val>
                                        </p:tav>
                                      </p:tavLst>
                                    </p:anim>
                                    <p:anim calcmode="lin" valueType="num">
                                      <p:cBhvr>
                                        <p:cTn id="45" dur="750" fill="hold"/>
                                        <p:tgtEl>
                                          <p:spTgt spid="2"/>
                                        </p:tgtEl>
                                        <p:attrNameLst>
                                          <p:attrName>ppt_y</p:attrName>
                                        </p:attrNameLst>
                                      </p:cBhvr>
                                      <p:tavLst>
                                        <p:tav tm="0">
                                          <p:val>
                                            <p:strVal val="#ppt_y-.1"/>
                                          </p:val>
                                        </p:tav>
                                        <p:tav tm="100000">
                                          <p:val>
                                            <p:strVal val="#ppt_y"/>
                                          </p:val>
                                        </p:tav>
                                      </p:tavLst>
                                    </p:anim>
                                  </p:childTnLst>
                                </p:cTn>
                              </p:par>
                              <p:par>
                                <p:cTn id="46" presetID="47" presetClass="entr" presetSubtype="0" fill="hold" grpId="0" nodeType="withEffect">
                                  <p:stCondLst>
                                    <p:cond delay="225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1000"/>
                                        <p:tgtEl>
                                          <p:spTgt spid="23"/>
                                        </p:tgtEl>
                                      </p:cBhvr>
                                    </p:animEffect>
                                    <p:anim calcmode="lin" valueType="num">
                                      <p:cBhvr>
                                        <p:cTn id="49" dur="1000" fill="hold"/>
                                        <p:tgtEl>
                                          <p:spTgt spid="23"/>
                                        </p:tgtEl>
                                        <p:attrNameLst>
                                          <p:attrName>ppt_x</p:attrName>
                                        </p:attrNameLst>
                                      </p:cBhvr>
                                      <p:tavLst>
                                        <p:tav tm="0">
                                          <p:val>
                                            <p:strVal val="#ppt_x"/>
                                          </p:val>
                                        </p:tav>
                                        <p:tav tm="100000">
                                          <p:val>
                                            <p:strVal val="#ppt_x"/>
                                          </p:val>
                                        </p:tav>
                                      </p:tavLst>
                                    </p:anim>
                                    <p:anim calcmode="lin" valueType="num">
                                      <p:cBhvr>
                                        <p:cTn id="50" dur="1000" fill="hold"/>
                                        <p:tgtEl>
                                          <p:spTgt spid="23"/>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2250"/>
                                  </p:stCondLst>
                                  <p:childTnLst>
                                    <p:set>
                                      <p:cBhvr>
                                        <p:cTn id="52" dur="1" fill="hold">
                                          <p:stCondLst>
                                            <p:cond delay="0"/>
                                          </p:stCondLst>
                                        </p:cTn>
                                        <p:tgtEl>
                                          <p:spTgt spid="3">
                                            <p:txEl>
                                              <p:pRg st="0" end="0"/>
                                            </p:txEl>
                                          </p:spTgt>
                                        </p:tgtEl>
                                        <p:attrNameLst>
                                          <p:attrName>style.visibility</p:attrName>
                                        </p:attrNameLst>
                                      </p:cBhvr>
                                      <p:to>
                                        <p:strVal val="visible"/>
                                      </p:to>
                                    </p:set>
                                    <p:animEffect transition="in" filter="fade">
                                      <p:cBhvr>
                                        <p:cTn id="53" dur="750"/>
                                        <p:tgtEl>
                                          <p:spTgt spid="3">
                                            <p:txEl>
                                              <p:pRg st="0" end="0"/>
                                            </p:txEl>
                                          </p:spTgt>
                                        </p:tgtEl>
                                      </p:cBhvr>
                                    </p:animEffect>
                                    <p:anim calcmode="lin" valueType="num">
                                      <p:cBhvr>
                                        <p:cTn id="54"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55" dur="750" fill="hold"/>
                                        <p:tgtEl>
                                          <p:spTgt spid="3">
                                            <p:txEl>
                                              <p:pRg st="0" end="0"/>
                                            </p:txEl>
                                          </p:spTgt>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2250"/>
                                  </p:stCondLst>
                                  <p:childTnLst>
                                    <p:set>
                                      <p:cBhvr>
                                        <p:cTn id="57" dur="1" fill="hold">
                                          <p:stCondLst>
                                            <p:cond delay="0"/>
                                          </p:stCondLst>
                                        </p:cTn>
                                        <p:tgtEl>
                                          <p:spTgt spid="3">
                                            <p:txEl>
                                              <p:pRg st="1" end="1"/>
                                            </p:txEl>
                                          </p:spTgt>
                                        </p:tgtEl>
                                        <p:attrNameLst>
                                          <p:attrName>style.visibility</p:attrName>
                                        </p:attrNameLst>
                                      </p:cBhvr>
                                      <p:to>
                                        <p:strVal val="visible"/>
                                      </p:to>
                                    </p:set>
                                    <p:animEffect transition="in" filter="fade">
                                      <p:cBhvr>
                                        <p:cTn id="58" dur="750"/>
                                        <p:tgtEl>
                                          <p:spTgt spid="3">
                                            <p:txEl>
                                              <p:pRg st="1" end="1"/>
                                            </p:txEl>
                                          </p:spTgt>
                                        </p:tgtEl>
                                      </p:cBhvr>
                                    </p:animEffect>
                                    <p:anim calcmode="lin" valueType="num">
                                      <p:cBhvr>
                                        <p:cTn id="59" dur="7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60" dur="75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42" presetClass="entr" presetSubtype="0" fill="hold" nodeType="withEffect">
                  <p:stCondLst>
                    <p:cond delay="2250"/>
                  </p:stCondLst>
                  <p:childTnLst>
                    <p:set>
                      <p:cBhvr>
                        <p:cTn dur="1" fill="hold">
                          <p:stCondLst>
                            <p:cond delay="0"/>
                          </p:stCondLst>
                        </p:cTn>
                        <p:tgtEl>
                          <p:spTgt spid="3"/>
                        </p:tgtEl>
                        <p:attrNameLst>
                          <p:attrName>style.visibility</p:attrName>
                        </p:attrNameLst>
                      </p:cBhvr>
                      <p:to>
                        <p:strVal val="visible"/>
                      </p:to>
                    </p:set>
                    <p:animEffect transition="in" filter="fade">
                      <p:cBhvr>
                        <p:cTn dur="750"/>
                        <p:tgtEl>
                          <p:spTgt spid="3"/>
                        </p:tgtEl>
                      </p:cBhvr>
                    </p:animEffect>
                    <p:anim calcmode="lin" valueType="num">
                      <p:cBhvr>
                        <p:cTn dur="750" fill="hold"/>
                        <p:tgtEl>
                          <p:spTgt spid="3"/>
                        </p:tgtEl>
                        <p:attrNameLst>
                          <p:attrName>ppt_x</p:attrName>
                        </p:attrNameLst>
                      </p:cBhvr>
                      <p:tavLst>
                        <p:tav tm="0">
                          <p:val>
                            <p:strVal val="#ppt_x"/>
                          </p:val>
                        </p:tav>
                        <p:tav tm="100000">
                          <p:val>
                            <p:strVal val="#ppt_x"/>
                          </p:val>
                        </p:tav>
                      </p:tavLst>
                    </p:anim>
                    <p:anim calcmode="lin" valueType="num">
                      <p:cBhvr>
                        <p:cTn dur="750" fill="hold"/>
                        <p:tgtEl>
                          <p:spTgt spid="3"/>
                        </p:tgtEl>
                        <p:attrNameLst>
                          <p:attrName>ppt_y</p:attrName>
                        </p:attrNameLst>
                      </p:cBhvr>
                      <p:tavLst>
                        <p:tav tm="0">
                          <p:val>
                            <p:strVal val="#ppt_y+.1"/>
                          </p:val>
                        </p:tav>
                        <p:tav tm="100000">
                          <p:val>
                            <p:strVal val="#ppt_y"/>
                          </p:val>
                        </p:tav>
                      </p:tavLst>
                    </p:anim>
                  </p:childTnLst>
                </p:cTn>
              </p:par>
            </p:tnLst>
          </p:tmpl>
        </p:tmplLst>
      </p:bldP>
      <p:bldP spid="8" grpId="0" animBg="1"/>
      <p:bldP spid="9" grpId="0" animBg="1"/>
      <p:bldP spid="10" grpId="0" animBg="1"/>
      <p:bldP spid="11" grpId="0" animBg="1"/>
      <p:bldP spid="14" grpId="0" animBg="1"/>
      <p:bldP spid="15" grpId="0" animBg="1"/>
      <p:bldP spid="16" grpId="0" animBg="1"/>
      <p:bldP spid="20" grpId="0" animBg="1"/>
      <p:bldP spid="22" grpId="0" animBg="1"/>
      <p:bldP spid="23"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16" name="テキスト プレースホルダー 5"/>
          <p:cNvSpPr>
            <a:spLocks noGrp="1"/>
          </p:cNvSpPr>
          <p:nvPr>
            <p:ph type="body" sz="quarter" idx="15" hasCustomPrompt="1"/>
          </p:nvPr>
        </p:nvSpPr>
        <p:spPr>
          <a:xfrm>
            <a:off x="1370321" y="2920332"/>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17" name="テキスト プレースホルダー 5"/>
          <p:cNvSpPr>
            <a:spLocks noGrp="1"/>
          </p:cNvSpPr>
          <p:nvPr>
            <p:ph type="body" sz="quarter" idx="16" hasCustomPrompt="1"/>
          </p:nvPr>
        </p:nvSpPr>
        <p:spPr>
          <a:xfrm>
            <a:off x="2590478" y="3559324"/>
            <a:ext cx="9937104" cy="504056"/>
          </a:xfrm>
          <a:solidFill>
            <a:schemeClr val="tx1">
              <a:lumMod val="60000"/>
              <a:lumOff val="40000"/>
            </a:schemeClr>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18" name="テキスト プレースホルダー 5"/>
          <p:cNvSpPr>
            <a:spLocks noGrp="1"/>
          </p:cNvSpPr>
          <p:nvPr>
            <p:ph type="body" sz="quarter" idx="17" hasCustomPrompt="1"/>
          </p:nvPr>
        </p:nvSpPr>
        <p:spPr>
          <a:xfrm>
            <a:off x="1370321" y="5905330"/>
            <a:ext cx="6764774" cy="72168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22" name="テキスト プレースホルダー 5"/>
          <p:cNvSpPr>
            <a:spLocks noGrp="1"/>
          </p:cNvSpPr>
          <p:nvPr>
            <p:ph type="body" sz="quarter" idx="18" hasCustomPrompt="1"/>
          </p:nvPr>
        </p:nvSpPr>
        <p:spPr>
          <a:xfrm>
            <a:off x="2590478" y="6544322"/>
            <a:ext cx="9937104" cy="504056"/>
          </a:xfrm>
          <a:solidFill>
            <a:schemeClr val="tx1">
              <a:lumMod val="60000"/>
              <a:lumOff val="40000"/>
            </a:schemeClr>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25" name="テキスト プレースホルダー 5"/>
          <p:cNvSpPr>
            <a:spLocks noGrp="1"/>
          </p:cNvSpPr>
          <p:nvPr>
            <p:ph type="body" sz="quarter" idx="21" hasCustomPrompt="1"/>
          </p:nvPr>
        </p:nvSpPr>
        <p:spPr>
          <a:xfrm>
            <a:off x="1366340" y="4135388"/>
            <a:ext cx="15265697" cy="1512167"/>
          </a:xfrm>
        </p:spPr>
        <p:txBody>
          <a:bodyPr anchor="t">
            <a:normAutofit/>
          </a:bodyPr>
          <a:lstStyle>
            <a:lvl1pPr algn="l">
              <a:defRPr sz="2000" baseline="0"/>
            </a:lvl1pPr>
          </a:lstStyle>
          <a:p>
            <a:pPr lvl="0"/>
            <a:r>
              <a:rPr lang="en-US" dirty="0" smtClean="0"/>
              <a:t>Text Here</a:t>
            </a:r>
            <a:endParaRPr lang="en-US" dirty="0"/>
          </a:p>
        </p:txBody>
      </p:sp>
      <p:sp>
        <p:nvSpPr>
          <p:cNvPr id="26" name="テキスト プレースホルダー 5"/>
          <p:cNvSpPr>
            <a:spLocks noGrp="1"/>
          </p:cNvSpPr>
          <p:nvPr>
            <p:ph type="body" sz="quarter" idx="22" hasCustomPrompt="1"/>
          </p:nvPr>
        </p:nvSpPr>
        <p:spPr>
          <a:xfrm>
            <a:off x="1366341" y="7159725"/>
            <a:ext cx="15265697" cy="1512167"/>
          </a:xfrm>
        </p:spPr>
        <p:txBody>
          <a:bodyPr anchor="t">
            <a:normAutofit/>
          </a:bodyPr>
          <a:lstStyle>
            <a:lvl1pPr algn="l">
              <a:defRPr sz="2000" baseline="0"/>
            </a:lvl1pPr>
          </a:lstStyle>
          <a:p>
            <a:pPr lvl="0"/>
            <a:r>
              <a:rPr lang="en-US" dirty="0" smtClean="0"/>
              <a:t>Text Here</a:t>
            </a:r>
            <a:endParaRPr lang="en-US" dirty="0"/>
          </a:p>
        </p:txBody>
      </p:sp>
    </p:spTree>
    <p:extLst>
      <p:ext uri="{BB962C8B-B14F-4D97-AF65-F5344CB8AC3E}">
        <p14:creationId xmlns:p14="http://schemas.microsoft.com/office/powerpoint/2010/main" val="661894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par>
                          <p:cTn id="50" fill="hold">
                            <p:stCondLst>
                              <p:cond delay="750"/>
                            </p:stCondLst>
                            <p:childTnLst>
                              <p:par>
                                <p:cTn id="51" presetID="2" presetClass="entr" presetSubtype="8" fill="hold" grpId="0" nodeType="afterEffect">
                                  <p:stCondLst>
                                    <p:cond delay="0"/>
                                  </p:stCondLst>
                                  <p:childTnLst>
                                    <p:set>
                                      <p:cBhvr>
                                        <p:cTn id="52" dur="1" fill="hold">
                                          <p:stCondLst>
                                            <p:cond delay="0"/>
                                          </p:stCondLst>
                                        </p:cTn>
                                        <p:tgtEl>
                                          <p:spTgt spid="16">
                                            <p:bg/>
                                          </p:spTgt>
                                        </p:tgtEl>
                                        <p:attrNameLst>
                                          <p:attrName>style.visibility</p:attrName>
                                        </p:attrNameLst>
                                      </p:cBhvr>
                                      <p:to>
                                        <p:strVal val="visible"/>
                                      </p:to>
                                    </p:set>
                                    <p:anim calcmode="lin" valueType="num">
                                      <p:cBhvr additive="base">
                                        <p:cTn id="53" dur="500" fill="hold"/>
                                        <p:tgtEl>
                                          <p:spTgt spid="16">
                                            <p:bg/>
                                          </p:spTgt>
                                        </p:tgtEl>
                                        <p:attrNameLst>
                                          <p:attrName>ppt_x</p:attrName>
                                        </p:attrNameLst>
                                      </p:cBhvr>
                                      <p:tavLst>
                                        <p:tav tm="0">
                                          <p:val>
                                            <p:strVal val="0-#ppt_w/2"/>
                                          </p:val>
                                        </p:tav>
                                        <p:tav tm="100000">
                                          <p:val>
                                            <p:strVal val="#ppt_x"/>
                                          </p:val>
                                        </p:tav>
                                      </p:tavLst>
                                    </p:anim>
                                    <p:anim calcmode="lin" valueType="num">
                                      <p:cBhvr additive="base">
                                        <p:cTn id="54" dur="500" fill="hold"/>
                                        <p:tgtEl>
                                          <p:spTgt spid="16">
                                            <p:bg/>
                                          </p:spTgt>
                                        </p:tgtEl>
                                        <p:attrNameLst>
                                          <p:attrName>ppt_y</p:attrName>
                                        </p:attrNameLst>
                                      </p:cBhvr>
                                      <p:tavLst>
                                        <p:tav tm="0">
                                          <p:val>
                                            <p:strVal val="#ppt_y"/>
                                          </p:val>
                                        </p:tav>
                                        <p:tav tm="100000">
                                          <p:val>
                                            <p:strVal val="#ppt_y"/>
                                          </p:val>
                                        </p:tav>
                                      </p:tavLst>
                                    </p:anim>
                                  </p:childTnLst>
                                </p:cTn>
                              </p:par>
                            </p:childTnLst>
                          </p:cTn>
                        </p:par>
                        <p:par>
                          <p:cTn id="55" fill="hold">
                            <p:stCondLst>
                              <p:cond delay="1250"/>
                            </p:stCondLst>
                            <p:childTnLst>
                              <p:par>
                                <p:cTn id="56" presetID="2" presetClass="entr" presetSubtype="8" fill="hold" grpId="0" nodeType="afterEffect">
                                  <p:stCondLst>
                                    <p:cond delay="0"/>
                                  </p:stCondLst>
                                  <p:childTnLst>
                                    <p:set>
                                      <p:cBhvr>
                                        <p:cTn id="57" dur="1" fill="hold">
                                          <p:stCondLst>
                                            <p:cond delay="0"/>
                                          </p:stCondLst>
                                        </p:cTn>
                                        <p:tgtEl>
                                          <p:spTgt spid="16">
                                            <p:txEl>
                                              <p:pRg st="0" end="0"/>
                                            </p:txEl>
                                          </p:spTgt>
                                        </p:tgtEl>
                                        <p:attrNameLst>
                                          <p:attrName>style.visibility</p:attrName>
                                        </p:attrNameLst>
                                      </p:cBhvr>
                                      <p:to>
                                        <p:strVal val="visible"/>
                                      </p:to>
                                    </p:set>
                                    <p:anim calcmode="lin" valueType="num">
                                      <p:cBhvr additive="base">
                                        <p:cTn id="58"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59"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par>
                          <p:cTn id="60" fill="hold">
                            <p:stCondLst>
                              <p:cond delay="1750"/>
                            </p:stCondLst>
                            <p:childTnLst>
                              <p:par>
                                <p:cTn id="61" presetID="2" presetClass="entr" presetSubtype="8" fill="hold" grpId="0" nodeType="afterEffect">
                                  <p:stCondLst>
                                    <p:cond delay="0"/>
                                  </p:stCondLst>
                                  <p:childTnLst>
                                    <p:set>
                                      <p:cBhvr>
                                        <p:cTn id="62" dur="1" fill="hold">
                                          <p:stCondLst>
                                            <p:cond delay="0"/>
                                          </p:stCondLst>
                                        </p:cTn>
                                        <p:tgtEl>
                                          <p:spTgt spid="17">
                                            <p:bg/>
                                          </p:spTgt>
                                        </p:tgtEl>
                                        <p:attrNameLst>
                                          <p:attrName>style.visibility</p:attrName>
                                        </p:attrNameLst>
                                      </p:cBhvr>
                                      <p:to>
                                        <p:strVal val="visible"/>
                                      </p:to>
                                    </p:set>
                                    <p:anim calcmode="lin" valueType="num">
                                      <p:cBhvr additive="base">
                                        <p:cTn id="63" dur="500" fill="hold"/>
                                        <p:tgtEl>
                                          <p:spTgt spid="17">
                                            <p:bg/>
                                          </p:spTgt>
                                        </p:tgtEl>
                                        <p:attrNameLst>
                                          <p:attrName>ppt_x</p:attrName>
                                        </p:attrNameLst>
                                      </p:cBhvr>
                                      <p:tavLst>
                                        <p:tav tm="0">
                                          <p:val>
                                            <p:strVal val="0-#ppt_w/2"/>
                                          </p:val>
                                        </p:tav>
                                        <p:tav tm="100000">
                                          <p:val>
                                            <p:strVal val="#ppt_x"/>
                                          </p:val>
                                        </p:tav>
                                      </p:tavLst>
                                    </p:anim>
                                    <p:anim calcmode="lin" valueType="num">
                                      <p:cBhvr additive="base">
                                        <p:cTn id="64" dur="500" fill="hold"/>
                                        <p:tgtEl>
                                          <p:spTgt spid="17">
                                            <p:bg/>
                                          </p:spTgt>
                                        </p:tgtEl>
                                        <p:attrNameLst>
                                          <p:attrName>ppt_y</p:attrName>
                                        </p:attrNameLst>
                                      </p:cBhvr>
                                      <p:tavLst>
                                        <p:tav tm="0">
                                          <p:val>
                                            <p:strVal val="#ppt_y"/>
                                          </p:val>
                                        </p:tav>
                                        <p:tav tm="100000">
                                          <p:val>
                                            <p:strVal val="#ppt_y"/>
                                          </p:val>
                                        </p:tav>
                                      </p:tavLst>
                                    </p:anim>
                                  </p:childTnLst>
                                </p:cTn>
                              </p:par>
                            </p:childTnLst>
                          </p:cTn>
                        </p:par>
                        <p:par>
                          <p:cTn id="65" fill="hold">
                            <p:stCondLst>
                              <p:cond delay="2250"/>
                            </p:stCondLst>
                            <p:childTnLst>
                              <p:par>
                                <p:cTn id="66" presetID="2" presetClass="entr" presetSubtype="8" fill="hold" grpId="0" nodeType="afterEffect">
                                  <p:stCondLst>
                                    <p:cond delay="0"/>
                                  </p:stCondLst>
                                  <p:childTnLst>
                                    <p:set>
                                      <p:cBhvr>
                                        <p:cTn id="67" dur="1" fill="hold">
                                          <p:stCondLst>
                                            <p:cond delay="0"/>
                                          </p:stCondLst>
                                        </p:cTn>
                                        <p:tgtEl>
                                          <p:spTgt spid="17">
                                            <p:txEl>
                                              <p:pRg st="0" end="0"/>
                                            </p:txEl>
                                          </p:spTgt>
                                        </p:tgtEl>
                                        <p:attrNameLst>
                                          <p:attrName>style.visibility</p:attrName>
                                        </p:attrNameLst>
                                      </p:cBhvr>
                                      <p:to>
                                        <p:strVal val="visible"/>
                                      </p:to>
                                    </p:set>
                                    <p:anim calcmode="lin" valueType="num">
                                      <p:cBhvr additive="base">
                                        <p:cTn id="68"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69"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70" fill="hold">
                            <p:stCondLst>
                              <p:cond delay="2750"/>
                            </p:stCondLst>
                            <p:childTnLst>
                              <p:par>
                                <p:cTn id="71" presetID="2" presetClass="entr" presetSubtype="2" fill="hold" grpId="0" nodeType="afterEffect">
                                  <p:stCondLst>
                                    <p:cond delay="500"/>
                                  </p:stCondLst>
                                  <p:childTnLst>
                                    <p:set>
                                      <p:cBhvr>
                                        <p:cTn id="72" dur="1" fill="hold">
                                          <p:stCondLst>
                                            <p:cond delay="0"/>
                                          </p:stCondLst>
                                        </p:cTn>
                                        <p:tgtEl>
                                          <p:spTgt spid="25">
                                            <p:txEl>
                                              <p:pRg st="0" end="0"/>
                                            </p:txEl>
                                          </p:spTgt>
                                        </p:tgtEl>
                                        <p:attrNameLst>
                                          <p:attrName>style.visibility</p:attrName>
                                        </p:attrNameLst>
                                      </p:cBhvr>
                                      <p:to>
                                        <p:strVal val="visible"/>
                                      </p:to>
                                    </p:set>
                                    <p:anim calcmode="lin" valueType="num">
                                      <p:cBhvr additive="base">
                                        <p:cTn id="73"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75" fill="hold">
                            <p:stCondLst>
                              <p:cond delay="3750"/>
                            </p:stCondLst>
                            <p:childTnLst>
                              <p:par>
                                <p:cTn id="76" presetID="2" presetClass="entr" presetSubtype="8" fill="hold" grpId="0" nodeType="afterEffect">
                                  <p:stCondLst>
                                    <p:cond delay="0"/>
                                  </p:stCondLst>
                                  <p:childTnLst>
                                    <p:set>
                                      <p:cBhvr>
                                        <p:cTn id="77" dur="1" fill="hold">
                                          <p:stCondLst>
                                            <p:cond delay="0"/>
                                          </p:stCondLst>
                                        </p:cTn>
                                        <p:tgtEl>
                                          <p:spTgt spid="18">
                                            <p:bg/>
                                          </p:spTgt>
                                        </p:tgtEl>
                                        <p:attrNameLst>
                                          <p:attrName>style.visibility</p:attrName>
                                        </p:attrNameLst>
                                      </p:cBhvr>
                                      <p:to>
                                        <p:strVal val="visible"/>
                                      </p:to>
                                    </p:set>
                                    <p:anim calcmode="lin" valueType="num">
                                      <p:cBhvr additive="base">
                                        <p:cTn id="78" dur="500" fill="hold"/>
                                        <p:tgtEl>
                                          <p:spTgt spid="18">
                                            <p:bg/>
                                          </p:spTgt>
                                        </p:tgtEl>
                                        <p:attrNameLst>
                                          <p:attrName>ppt_x</p:attrName>
                                        </p:attrNameLst>
                                      </p:cBhvr>
                                      <p:tavLst>
                                        <p:tav tm="0">
                                          <p:val>
                                            <p:strVal val="0-#ppt_w/2"/>
                                          </p:val>
                                        </p:tav>
                                        <p:tav tm="100000">
                                          <p:val>
                                            <p:strVal val="#ppt_x"/>
                                          </p:val>
                                        </p:tav>
                                      </p:tavLst>
                                    </p:anim>
                                    <p:anim calcmode="lin" valueType="num">
                                      <p:cBhvr additive="base">
                                        <p:cTn id="79" dur="500" fill="hold"/>
                                        <p:tgtEl>
                                          <p:spTgt spid="18">
                                            <p:bg/>
                                          </p:spTgt>
                                        </p:tgtEl>
                                        <p:attrNameLst>
                                          <p:attrName>ppt_y</p:attrName>
                                        </p:attrNameLst>
                                      </p:cBhvr>
                                      <p:tavLst>
                                        <p:tav tm="0">
                                          <p:val>
                                            <p:strVal val="#ppt_y"/>
                                          </p:val>
                                        </p:tav>
                                        <p:tav tm="100000">
                                          <p:val>
                                            <p:strVal val="#ppt_y"/>
                                          </p:val>
                                        </p:tav>
                                      </p:tavLst>
                                    </p:anim>
                                  </p:childTnLst>
                                </p:cTn>
                              </p:par>
                            </p:childTnLst>
                          </p:cTn>
                        </p:par>
                        <p:par>
                          <p:cTn id="80" fill="hold">
                            <p:stCondLst>
                              <p:cond delay="4250"/>
                            </p:stCondLst>
                            <p:childTnLst>
                              <p:par>
                                <p:cTn id="81" presetID="2" presetClass="entr" presetSubtype="8" fill="hold" grpId="0" nodeType="afterEffect">
                                  <p:stCondLst>
                                    <p:cond delay="0"/>
                                  </p:stCondLst>
                                  <p:childTnLst>
                                    <p:set>
                                      <p:cBhvr>
                                        <p:cTn id="82" dur="1" fill="hold">
                                          <p:stCondLst>
                                            <p:cond delay="0"/>
                                          </p:stCondLst>
                                        </p:cTn>
                                        <p:tgtEl>
                                          <p:spTgt spid="18">
                                            <p:txEl>
                                              <p:pRg st="0" end="0"/>
                                            </p:txEl>
                                          </p:spTgt>
                                        </p:tgtEl>
                                        <p:attrNameLst>
                                          <p:attrName>style.visibility</p:attrName>
                                        </p:attrNameLst>
                                      </p:cBhvr>
                                      <p:to>
                                        <p:strVal val="visible"/>
                                      </p:to>
                                    </p:set>
                                    <p:anim calcmode="lin" valueType="num">
                                      <p:cBhvr additive="base">
                                        <p:cTn id="83"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84"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85" fill="hold">
                            <p:stCondLst>
                              <p:cond delay="4750"/>
                            </p:stCondLst>
                            <p:childTnLst>
                              <p:par>
                                <p:cTn id="86" presetID="2" presetClass="entr" presetSubtype="8" fill="hold" grpId="0" nodeType="afterEffect">
                                  <p:stCondLst>
                                    <p:cond delay="0"/>
                                  </p:stCondLst>
                                  <p:childTnLst>
                                    <p:set>
                                      <p:cBhvr>
                                        <p:cTn id="87" dur="1" fill="hold">
                                          <p:stCondLst>
                                            <p:cond delay="0"/>
                                          </p:stCondLst>
                                        </p:cTn>
                                        <p:tgtEl>
                                          <p:spTgt spid="22">
                                            <p:bg/>
                                          </p:spTgt>
                                        </p:tgtEl>
                                        <p:attrNameLst>
                                          <p:attrName>style.visibility</p:attrName>
                                        </p:attrNameLst>
                                      </p:cBhvr>
                                      <p:to>
                                        <p:strVal val="visible"/>
                                      </p:to>
                                    </p:set>
                                    <p:anim calcmode="lin" valueType="num">
                                      <p:cBhvr additive="base">
                                        <p:cTn id="88" dur="500" fill="hold"/>
                                        <p:tgtEl>
                                          <p:spTgt spid="22">
                                            <p:bg/>
                                          </p:spTgt>
                                        </p:tgtEl>
                                        <p:attrNameLst>
                                          <p:attrName>ppt_x</p:attrName>
                                        </p:attrNameLst>
                                      </p:cBhvr>
                                      <p:tavLst>
                                        <p:tav tm="0">
                                          <p:val>
                                            <p:strVal val="0-#ppt_w/2"/>
                                          </p:val>
                                        </p:tav>
                                        <p:tav tm="100000">
                                          <p:val>
                                            <p:strVal val="#ppt_x"/>
                                          </p:val>
                                        </p:tav>
                                      </p:tavLst>
                                    </p:anim>
                                    <p:anim calcmode="lin" valueType="num">
                                      <p:cBhvr additive="base">
                                        <p:cTn id="89" dur="500" fill="hold"/>
                                        <p:tgtEl>
                                          <p:spTgt spid="22">
                                            <p:bg/>
                                          </p:spTgt>
                                        </p:tgtEl>
                                        <p:attrNameLst>
                                          <p:attrName>ppt_y</p:attrName>
                                        </p:attrNameLst>
                                      </p:cBhvr>
                                      <p:tavLst>
                                        <p:tav tm="0">
                                          <p:val>
                                            <p:strVal val="#ppt_y"/>
                                          </p:val>
                                        </p:tav>
                                        <p:tav tm="100000">
                                          <p:val>
                                            <p:strVal val="#ppt_y"/>
                                          </p:val>
                                        </p:tav>
                                      </p:tavLst>
                                    </p:anim>
                                  </p:childTnLst>
                                </p:cTn>
                              </p:par>
                            </p:childTnLst>
                          </p:cTn>
                        </p:par>
                        <p:par>
                          <p:cTn id="90" fill="hold">
                            <p:stCondLst>
                              <p:cond delay="5250"/>
                            </p:stCondLst>
                            <p:childTnLst>
                              <p:par>
                                <p:cTn id="91" presetID="2" presetClass="entr" presetSubtype="8" fill="hold" grpId="0" nodeType="afterEffect">
                                  <p:stCondLst>
                                    <p:cond delay="0"/>
                                  </p:stCondLst>
                                  <p:childTnLst>
                                    <p:set>
                                      <p:cBhvr>
                                        <p:cTn id="92" dur="1" fill="hold">
                                          <p:stCondLst>
                                            <p:cond delay="0"/>
                                          </p:stCondLst>
                                        </p:cTn>
                                        <p:tgtEl>
                                          <p:spTgt spid="22">
                                            <p:txEl>
                                              <p:pRg st="0" end="0"/>
                                            </p:txEl>
                                          </p:spTgt>
                                        </p:tgtEl>
                                        <p:attrNameLst>
                                          <p:attrName>style.visibility</p:attrName>
                                        </p:attrNameLst>
                                      </p:cBhvr>
                                      <p:to>
                                        <p:strVal val="visible"/>
                                      </p:to>
                                    </p:set>
                                    <p:anim calcmode="lin" valueType="num">
                                      <p:cBhvr additive="base">
                                        <p:cTn id="93"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94"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95" fill="hold">
                            <p:stCondLst>
                              <p:cond delay="5750"/>
                            </p:stCondLst>
                            <p:childTnLst>
                              <p:par>
                                <p:cTn id="96" presetID="2" presetClass="entr" presetSubtype="2" fill="hold" grpId="0" nodeType="afterEffect">
                                  <p:stCondLst>
                                    <p:cond delay="500"/>
                                  </p:stCondLst>
                                  <p:childTnLst>
                                    <p:set>
                                      <p:cBhvr>
                                        <p:cTn id="97" dur="1" fill="hold">
                                          <p:stCondLst>
                                            <p:cond delay="0"/>
                                          </p:stCondLst>
                                        </p:cTn>
                                        <p:tgtEl>
                                          <p:spTgt spid="26">
                                            <p:txEl>
                                              <p:pRg st="0" end="0"/>
                                            </p:txEl>
                                          </p:spTgt>
                                        </p:tgtEl>
                                        <p:attrNameLst>
                                          <p:attrName>style.visibility</p:attrName>
                                        </p:attrNameLst>
                                      </p:cBhvr>
                                      <p:to>
                                        <p:strVal val="visible"/>
                                      </p:to>
                                    </p:set>
                                    <p:anim calcmode="lin" valueType="num">
                                      <p:cBhvr additive="base">
                                        <p:cTn id="98"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99"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16" grpId="0" build="p" animBg="1">
        <p:tmplLst>
          <p:tmpl>
            <p:tnLst>
              <p:par>
                <p:cTn presetID="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animBg="1">
        <p:tmplLst>
          <p:tmpl>
            <p:tnLst>
              <p:par>
                <p:cTn presetID="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build="p" animBg="1">
        <p:tmplLst>
          <p:tmpl>
            <p:tnLst>
              <p:par>
                <p:cTn presetID="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build="p" animBg="1">
        <p:tmplLst>
          <p:tmpl>
            <p:tnLst>
              <p:par>
                <p:cTn presetID="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2" fill="hold" nodeType="afterEffect">
                  <p:stCondLst>
                    <p:cond delay="5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fill="hold" nodeType="afterEffect">
                  <p:stCondLst>
                    <p:cond delay="5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16" name="テキスト プレースホルダー 5"/>
          <p:cNvSpPr>
            <a:spLocks noGrp="1"/>
          </p:cNvSpPr>
          <p:nvPr>
            <p:ph type="body" sz="quarter" idx="15" hasCustomPrompt="1"/>
          </p:nvPr>
        </p:nvSpPr>
        <p:spPr>
          <a:xfrm>
            <a:off x="1259901" y="2683618"/>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18" name="テキスト プレースホルダー 5"/>
          <p:cNvSpPr>
            <a:spLocks noGrp="1"/>
          </p:cNvSpPr>
          <p:nvPr>
            <p:ph type="body" sz="quarter" idx="17" hasCustomPrompt="1"/>
          </p:nvPr>
        </p:nvSpPr>
        <p:spPr>
          <a:xfrm>
            <a:off x="3670301" y="5184075"/>
            <a:ext cx="6764774" cy="72168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25" name="テキスト プレースホルダー 5"/>
          <p:cNvSpPr>
            <a:spLocks noGrp="1"/>
          </p:cNvSpPr>
          <p:nvPr>
            <p:ph type="body" sz="quarter" idx="21" hasCustomPrompt="1"/>
          </p:nvPr>
        </p:nvSpPr>
        <p:spPr>
          <a:xfrm>
            <a:off x="1255920" y="3466626"/>
            <a:ext cx="10050393" cy="1512167"/>
          </a:xfrm>
        </p:spPr>
        <p:txBody>
          <a:bodyPr anchor="t">
            <a:normAutofit/>
          </a:bodyPr>
          <a:lstStyle>
            <a:lvl1pPr algn="l">
              <a:defRPr sz="2000" baseline="0"/>
            </a:lvl1pPr>
          </a:lstStyle>
          <a:p>
            <a:pPr lvl="0"/>
            <a:r>
              <a:rPr lang="en-US" dirty="0" smtClean="0"/>
              <a:t>Text Here</a:t>
            </a:r>
            <a:endParaRPr lang="en-US" dirty="0"/>
          </a:p>
        </p:txBody>
      </p:sp>
      <p:sp>
        <p:nvSpPr>
          <p:cNvPr id="26" name="テキスト プレースホルダー 5"/>
          <p:cNvSpPr>
            <a:spLocks noGrp="1"/>
          </p:cNvSpPr>
          <p:nvPr>
            <p:ph type="body" sz="quarter" idx="22" hasCustomPrompt="1"/>
          </p:nvPr>
        </p:nvSpPr>
        <p:spPr>
          <a:xfrm>
            <a:off x="3669785" y="5935588"/>
            <a:ext cx="10045691" cy="1512167"/>
          </a:xfrm>
        </p:spPr>
        <p:txBody>
          <a:bodyPr anchor="t">
            <a:normAutofit/>
          </a:bodyPr>
          <a:lstStyle>
            <a:lvl1pPr algn="l">
              <a:defRPr sz="2000" baseline="0"/>
            </a:lvl1pPr>
          </a:lstStyle>
          <a:p>
            <a:pPr lvl="0"/>
            <a:r>
              <a:rPr lang="en-US" dirty="0" smtClean="0"/>
              <a:t>Text Here</a:t>
            </a:r>
            <a:endParaRPr lang="en-US" dirty="0"/>
          </a:p>
        </p:txBody>
      </p:sp>
      <p:sp>
        <p:nvSpPr>
          <p:cNvPr id="23" name="テキスト プレースホルダー 5"/>
          <p:cNvSpPr>
            <a:spLocks noGrp="1"/>
          </p:cNvSpPr>
          <p:nvPr>
            <p:ph type="body" sz="quarter" idx="23" hasCustomPrompt="1"/>
          </p:nvPr>
        </p:nvSpPr>
        <p:spPr>
          <a:xfrm>
            <a:off x="5758830" y="7704356"/>
            <a:ext cx="6764774" cy="721683"/>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24" name="テキスト プレースホルダー 5"/>
          <p:cNvSpPr>
            <a:spLocks noGrp="1"/>
          </p:cNvSpPr>
          <p:nvPr>
            <p:ph type="body" sz="quarter" idx="24" hasCustomPrompt="1"/>
          </p:nvPr>
        </p:nvSpPr>
        <p:spPr>
          <a:xfrm>
            <a:off x="5758017" y="8455869"/>
            <a:ext cx="10045691" cy="1512167"/>
          </a:xfrm>
        </p:spPr>
        <p:txBody>
          <a:bodyPr anchor="t">
            <a:normAutofit/>
          </a:bodyPr>
          <a:lstStyle>
            <a:lvl1pPr algn="l">
              <a:defRPr sz="2000" baseline="0"/>
            </a:lvl1pPr>
          </a:lstStyle>
          <a:p>
            <a:pPr lvl="0"/>
            <a:r>
              <a:rPr lang="en-US" dirty="0" smtClean="0"/>
              <a:t>Text Here</a:t>
            </a:r>
            <a:endParaRPr lang="en-US" dirty="0"/>
          </a:p>
        </p:txBody>
      </p:sp>
    </p:spTree>
    <p:extLst>
      <p:ext uri="{BB962C8B-B14F-4D97-AF65-F5344CB8AC3E}">
        <p14:creationId xmlns:p14="http://schemas.microsoft.com/office/powerpoint/2010/main" val="811774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par>
                          <p:cTn id="50" fill="hold">
                            <p:stCondLst>
                              <p:cond delay="750"/>
                            </p:stCondLst>
                            <p:childTnLst>
                              <p:par>
                                <p:cTn id="51" presetID="14" presetClass="entr" presetSubtype="10" fill="hold" grpId="0" nodeType="afterEffect">
                                  <p:stCondLst>
                                    <p:cond delay="0"/>
                                  </p:stCondLst>
                                  <p:childTnLst>
                                    <p:set>
                                      <p:cBhvr>
                                        <p:cTn id="52" dur="1" fill="hold">
                                          <p:stCondLst>
                                            <p:cond delay="0"/>
                                          </p:stCondLst>
                                        </p:cTn>
                                        <p:tgtEl>
                                          <p:spTgt spid="16">
                                            <p:bg/>
                                          </p:spTgt>
                                        </p:tgtEl>
                                        <p:attrNameLst>
                                          <p:attrName>style.visibility</p:attrName>
                                        </p:attrNameLst>
                                      </p:cBhvr>
                                      <p:to>
                                        <p:strVal val="visible"/>
                                      </p:to>
                                    </p:set>
                                    <p:animEffect transition="in" filter="randombar(horizontal)">
                                      <p:cBhvr>
                                        <p:cTn id="53" dur="500"/>
                                        <p:tgtEl>
                                          <p:spTgt spid="16">
                                            <p:bg/>
                                          </p:spTgt>
                                        </p:tgtEl>
                                      </p:cBhvr>
                                    </p:animEffect>
                                  </p:childTnLst>
                                </p:cTn>
                              </p:par>
                            </p:childTnLst>
                          </p:cTn>
                        </p:par>
                        <p:par>
                          <p:cTn id="54" fill="hold">
                            <p:stCondLst>
                              <p:cond delay="1250"/>
                            </p:stCondLst>
                            <p:childTnLst>
                              <p:par>
                                <p:cTn id="55" presetID="14" presetClass="entr" presetSubtype="10" fill="hold" grpId="0" nodeType="afterEffect">
                                  <p:stCondLst>
                                    <p:cond delay="0"/>
                                  </p:stCondLst>
                                  <p:childTnLst>
                                    <p:set>
                                      <p:cBhvr>
                                        <p:cTn id="56" dur="1" fill="hold">
                                          <p:stCondLst>
                                            <p:cond delay="0"/>
                                          </p:stCondLst>
                                        </p:cTn>
                                        <p:tgtEl>
                                          <p:spTgt spid="16">
                                            <p:txEl>
                                              <p:pRg st="0" end="0"/>
                                            </p:txEl>
                                          </p:spTgt>
                                        </p:tgtEl>
                                        <p:attrNameLst>
                                          <p:attrName>style.visibility</p:attrName>
                                        </p:attrNameLst>
                                      </p:cBhvr>
                                      <p:to>
                                        <p:strVal val="visible"/>
                                      </p:to>
                                    </p:set>
                                    <p:animEffect transition="in" filter="randombar(horizontal)">
                                      <p:cBhvr>
                                        <p:cTn id="57" dur="500"/>
                                        <p:tgtEl>
                                          <p:spTgt spid="16">
                                            <p:txEl>
                                              <p:pRg st="0" end="0"/>
                                            </p:txEl>
                                          </p:spTgt>
                                        </p:tgtEl>
                                      </p:cBhvr>
                                    </p:animEffect>
                                  </p:childTnLst>
                                </p:cTn>
                              </p:par>
                            </p:childTnLst>
                          </p:cTn>
                        </p:par>
                        <p:par>
                          <p:cTn id="58" fill="hold">
                            <p:stCondLst>
                              <p:cond delay="1750"/>
                            </p:stCondLst>
                            <p:childTnLst>
                              <p:par>
                                <p:cTn id="59" presetID="14" presetClass="entr" presetSubtype="10" fill="hold" grpId="0" nodeType="afterEffect">
                                  <p:stCondLst>
                                    <p:cond delay="0"/>
                                  </p:stCondLst>
                                  <p:childTnLst>
                                    <p:set>
                                      <p:cBhvr>
                                        <p:cTn id="60" dur="1" fill="hold">
                                          <p:stCondLst>
                                            <p:cond delay="0"/>
                                          </p:stCondLst>
                                        </p:cTn>
                                        <p:tgtEl>
                                          <p:spTgt spid="25">
                                            <p:txEl>
                                              <p:pRg st="0" end="0"/>
                                            </p:txEl>
                                          </p:spTgt>
                                        </p:tgtEl>
                                        <p:attrNameLst>
                                          <p:attrName>style.visibility</p:attrName>
                                        </p:attrNameLst>
                                      </p:cBhvr>
                                      <p:to>
                                        <p:strVal val="visible"/>
                                      </p:to>
                                    </p:set>
                                    <p:animEffect transition="in" filter="randombar(horizontal)">
                                      <p:cBhvr>
                                        <p:cTn id="61" dur="500"/>
                                        <p:tgtEl>
                                          <p:spTgt spid="25">
                                            <p:txEl>
                                              <p:pRg st="0" end="0"/>
                                            </p:txEl>
                                          </p:spTgt>
                                        </p:tgtEl>
                                      </p:cBhvr>
                                    </p:animEffect>
                                  </p:childTnLst>
                                </p:cTn>
                              </p:par>
                            </p:childTnLst>
                          </p:cTn>
                        </p:par>
                        <p:par>
                          <p:cTn id="62" fill="hold">
                            <p:stCondLst>
                              <p:cond delay="2250"/>
                            </p:stCondLst>
                            <p:childTnLst>
                              <p:par>
                                <p:cTn id="63" presetID="14" presetClass="entr" presetSubtype="10" fill="hold" grpId="0" nodeType="afterEffect">
                                  <p:stCondLst>
                                    <p:cond delay="0"/>
                                  </p:stCondLst>
                                  <p:childTnLst>
                                    <p:set>
                                      <p:cBhvr>
                                        <p:cTn id="64" dur="1" fill="hold">
                                          <p:stCondLst>
                                            <p:cond delay="0"/>
                                          </p:stCondLst>
                                        </p:cTn>
                                        <p:tgtEl>
                                          <p:spTgt spid="18">
                                            <p:bg/>
                                          </p:spTgt>
                                        </p:tgtEl>
                                        <p:attrNameLst>
                                          <p:attrName>style.visibility</p:attrName>
                                        </p:attrNameLst>
                                      </p:cBhvr>
                                      <p:to>
                                        <p:strVal val="visible"/>
                                      </p:to>
                                    </p:set>
                                    <p:animEffect transition="in" filter="randombar(horizontal)">
                                      <p:cBhvr>
                                        <p:cTn id="65" dur="500"/>
                                        <p:tgtEl>
                                          <p:spTgt spid="18">
                                            <p:bg/>
                                          </p:spTgt>
                                        </p:tgtEl>
                                      </p:cBhvr>
                                    </p:animEffect>
                                  </p:childTnLst>
                                </p:cTn>
                              </p:par>
                            </p:childTnLst>
                          </p:cTn>
                        </p:par>
                        <p:par>
                          <p:cTn id="66" fill="hold">
                            <p:stCondLst>
                              <p:cond delay="2750"/>
                            </p:stCondLst>
                            <p:childTnLst>
                              <p:par>
                                <p:cTn id="67" presetID="14" presetClass="entr" presetSubtype="10" fill="hold" grpId="0" nodeType="afterEffect">
                                  <p:stCondLst>
                                    <p:cond delay="0"/>
                                  </p:stCondLst>
                                  <p:childTnLst>
                                    <p:set>
                                      <p:cBhvr>
                                        <p:cTn id="68" dur="1" fill="hold">
                                          <p:stCondLst>
                                            <p:cond delay="0"/>
                                          </p:stCondLst>
                                        </p:cTn>
                                        <p:tgtEl>
                                          <p:spTgt spid="18">
                                            <p:txEl>
                                              <p:pRg st="0" end="0"/>
                                            </p:txEl>
                                          </p:spTgt>
                                        </p:tgtEl>
                                        <p:attrNameLst>
                                          <p:attrName>style.visibility</p:attrName>
                                        </p:attrNameLst>
                                      </p:cBhvr>
                                      <p:to>
                                        <p:strVal val="visible"/>
                                      </p:to>
                                    </p:set>
                                    <p:animEffect transition="in" filter="randombar(horizontal)">
                                      <p:cBhvr>
                                        <p:cTn id="69" dur="500"/>
                                        <p:tgtEl>
                                          <p:spTgt spid="18">
                                            <p:txEl>
                                              <p:pRg st="0" end="0"/>
                                            </p:txEl>
                                          </p:spTgt>
                                        </p:tgtEl>
                                      </p:cBhvr>
                                    </p:animEffect>
                                  </p:childTnLst>
                                </p:cTn>
                              </p:par>
                            </p:childTnLst>
                          </p:cTn>
                        </p:par>
                        <p:par>
                          <p:cTn id="70" fill="hold">
                            <p:stCondLst>
                              <p:cond delay="3250"/>
                            </p:stCondLst>
                            <p:childTnLst>
                              <p:par>
                                <p:cTn id="71" presetID="14" presetClass="entr" presetSubtype="10" fill="hold" grpId="0" nodeType="afterEffect">
                                  <p:stCondLst>
                                    <p:cond delay="0"/>
                                  </p:stCondLst>
                                  <p:childTnLst>
                                    <p:set>
                                      <p:cBhvr>
                                        <p:cTn id="72" dur="1" fill="hold">
                                          <p:stCondLst>
                                            <p:cond delay="0"/>
                                          </p:stCondLst>
                                        </p:cTn>
                                        <p:tgtEl>
                                          <p:spTgt spid="26">
                                            <p:txEl>
                                              <p:pRg st="0" end="0"/>
                                            </p:txEl>
                                          </p:spTgt>
                                        </p:tgtEl>
                                        <p:attrNameLst>
                                          <p:attrName>style.visibility</p:attrName>
                                        </p:attrNameLst>
                                      </p:cBhvr>
                                      <p:to>
                                        <p:strVal val="visible"/>
                                      </p:to>
                                    </p:set>
                                    <p:animEffect transition="in" filter="randombar(horizontal)">
                                      <p:cBhvr>
                                        <p:cTn id="73" dur="500"/>
                                        <p:tgtEl>
                                          <p:spTgt spid="26">
                                            <p:txEl>
                                              <p:pRg st="0" end="0"/>
                                            </p:txEl>
                                          </p:spTgt>
                                        </p:tgtEl>
                                      </p:cBhvr>
                                    </p:animEffect>
                                  </p:childTnLst>
                                </p:cTn>
                              </p:par>
                            </p:childTnLst>
                          </p:cTn>
                        </p:par>
                        <p:par>
                          <p:cTn id="74" fill="hold">
                            <p:stCondLst>
                              <p:cond delay="3750"/>
                            </p:stCondLst>
                            <p:childTnLst>
                              <p:par>
                                <p:cTn id="75" presetID="14" presetClass="entr" presetSubtype="10" fill="hold" grpId="0" nodeType="afterEffect">
                                  <p:stCondLst>
                                    <p:cond delay="0"/>
                                  </p:stCondLst>
                                  <p:childTnLst>
                                    <p:set>
                                      <p:cBhvr>
                                        <p:cTn id="76" dur="1" fill="hold">
                                          <p:stCondLst>
                                            <p:cond delay="0"/>
                                          </p:stCondLst>
                                        </p:cTn>
                                        <p:tgtEl>
                                          <p:spTgt spid="23">
                                            <p:bg/>
                                          </p:spTgt>
                                        </p:tgtEl>
                                        <p:attrNameLst>
                                          <p:attrName>style.visibility</p:attrName>
                                        </p:attrNameLst>
                                      </p:cBhvr>
                                      <p:to>
                                        <p:strVal val="visible"/>
                                      </p:to>
                                    </p:set>
                                    <p:animEffect transition="in" filter="randombar(horizontal)">
                                      <p:cBhvr>
                                        <p:cTn id="77" dur="500"/>
                                        <p:tgtEl>
                                          <p:spTgt spid="23">
                                            <p:bg/>
                                          </p:spTgt>
                                        </p:tgtEl>
                                      </p:cBhvr>
                                    </p:animEffect>
                                  </p:childTnLst>
                                </p:cTn>
                              </p:par>
                            </p:childTnLst>
                          </p:cTn>
                        </p:par>
                        <p:par>
                          <p:cTn id="78" fill="hold">
                            <p:stCondLst>
                              <p:cond delay="4250"/>
                            </p:stCondLst>
                            <p:childTnLst>
                              <p:par>
                                <p:cTn id="79" presetID="14" presetClass="entr" presetSubtype="10" fill="hold" grpId="0" nodeType="afterEffect">
                                  <p:stCondLst>
                                    <p:cond delay="0"/>
                                  </p:stCondLst>
                                  <p:childTnLst>
                                    <p:set>
                                      <p:cBhvr>
                                        <p:cTn id="80" dur="1" fill="hold">
                                          <p:stCondLst>
                                            <p:cond delay="0"/>
                                          </p:stCondLst>
                                        </p:cTn>
                                        <p:tgtEl>
                                          <p:spTgt spid="23">
                                            <p:txEl>
                                              <p:pRg st="0" end="0"/>
                                            </p:txEl>
                                          </p:spTgt>
                                        </p:tgtEl>
                                        <p:attrNameLst>
                                          <p:attrName>style.visibility</p:attrName>
                                        </p:attrNameLst>
                                      </p:cBhvr>
                                      <p:to>
                                        <p:strVal val="visible"/>
                                      </p:to>
                                    </p:set>
                                    <p:animEffect transition="in" filter="randombar(horizontal)">
                                      <p:cBhvr>
                                        <p:cTn id="81" dur="500"/>
                                        <p:tgtEl>
                                          <p:spTgt spid="23">
                                            <p:txEl>
                                              <p:pRg st="0" end="0"/>
                                            </p:txEl>
                                          </p:spTgt>
                                        </p:tgtEl>
                                      </p:cBhvr>
                                    </p:animEffect>
                                  </p:childTnLst>
                                </p:cTn>
                              </p:par>
                            </p:childTnLst>
                          </p:cTn>
                        </p:par>
                        <p:par>
                          <p:cTn id="82" fill="hold">
                            <p:stCondLst>
                              <p:cond delay="4750"/>
                            </p:stCondLst>
                            <p:childTnLst>
                              <p:par>
                                <p:cTn id="83" presetID="14" presetClass="entr" presetSubtype="10" fill="hold" grpId="0" nodeType="afterEffect">
                                  <p:stCondLst>
                                    <p:cond delay="0"/>
                                  </p:stCondLst>
                                  <p:childTnLst>
                                    <p:set>
                                      <p:cBhvr>
                                        <p:cTn id="84" dur="1" fill="hold">
                                          <p:stCondLst>
                                            <p:cond delay="0"/>
                                          </p:stCondLst>
                                        </p:cTn>
                                        <p:tgtEl>
                                          <p:spTgt spid="24">
                                            <p:txEl>
                                              <p:pRg st="0" end="0"/>
                                            </p:txEl>
                                          </p:spTgt>
                                        </p:tgtEl>
                                        <p:attrNameLst>
                                          <p:attrName>style.visibility</p:attrName>
                                        </p:attrNameLst>
                                      </p:cBhvr>
                                      <p:to>
                                        <p:strVal val="visible"/>
                                      </p:to>
                                    </p:set>
                                    <p:animEffect transition="in" filter="randombar(horizontal)">
                                      <p:cBhvr>
                                        <p:cTn id="85"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16" grpId="0" build="p" animBg="1">
        <p:tmplLst>
          <p:tmpl>
            <p:tnLst>
              <p:par>
                <p:cTn presetID="14" presetClass="entr" presetSubtype="1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randombar(horizontal)">
                      <p:cBhvr>
                        <p:cTn dur="500"/>
                        <p:tgtEl>
                          <p:spTgt spid="16"/>
                        </p:tgtEl>
                      </p:cBhvr>
                    </p:animEffect>
                  </p:childTnLst>
                </p:cTn>
              </p:par>
            </p:tnLst>
          </p:tmpl>
          <p:tmpl lvl="1">
            <p:tnLst>
              <p:par>
                <p:cTn presetID="14" presetClass="entr" presetSubtype="1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randombar(horizontal)">
                      <p:cBhvr>
                        <p:cTn dur="500"/>
                        <p:tgtEl>
                          <p:spTgt spid="16"/>
                        </p:tgtEl>
                      </p:cBhvr>
                    </p:animEffect>
                  </p:childTnLst>
                </p:cTn>
              </p:par>
            </p:tnLst>
          </p:tmpl>
        </p:tmplLst>
      </p:bldP>
      <p:bldP spid="18" grpId="0" build="p" animBg="1">
        <p:tmplLst>
          <p:tmpl>
            <p:tnLst>
              <p:par>
                <p:cTn presetID="14" presetClass="entr" presetSubtype="1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randombar(horizontal)">
                      <p:cBhvr>
                        <p:cTn dur="500"/>
                        <p:tgtEl>
                          <p:spTgt spid="18"/>
                        </p:tgtEl>
                      </p:cBhvr>
                    </p:animEffect>
                  </p:childTnLst>
                </p:cTn>
              </p:par>
            </p:tnLst>
          </p:tmpl>
          <p:tmpl lvl="1">
            <p:tnLst>
              <p:par>
                <p:cTn presetID="14" presetClass="entr" presetSubtype="1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randombar(horizontal)">
                      <p:cBhvr>
                        <p:cTn dur="500"/>
                        <p:tgtEl>
                          <p:spTgt spid="18"/>
                        </p:tgtEl>
                      </p:cBhvr>
                    </p:animEffect>
                  </p:childTnLst>
                </p:cTn>
              </p:par>
            </p:tnLst>
          </p:tmpl>
        </p:tmplLst>
      </p:bldP>
      <p:bldP spid="25" grpId="0" build="p">
        <p:tmplLst>
          <p:tmpl lvl="1">
            <p:tnLst>
              <p:par>
                <p:cTn presetID="14" presetClass="entr" presetSubtype="1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randombar(horizontal)">
                      <p:cBhvr>
                        <p:cTn dur="500"/>
                        <p:tgtEl>
                          <p:spTgt spid="25"/>
                        </p:tgtEl>
                      </p:cBhvr>
                    </p:animEffect>
                  </p:childTnLst>
                </p:cTn>
              </p:par>
            </p:tnLst>
          </p:tmpl>
        </p:tmplLst>
      </p:bldP>
      <p:bldP spid="26" grpId="0" build="p">
        <p:tmplLst>
          <p:tmpl lvl="1">
            <p:tnLst>
              <p:par>
                <p:cTn presetID="14" presetClass="entr" presetSubtype="1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randombar(horizontal)">
                      <p:cBhvr>
                        <p:cTn dur="500"/>
                        <p:tgtEl>
                          <p:spTgt spid="26"/>
                        </p:tgtEl>
                      </p:cBhvr>
                    </p:animEffect>
                  </p:childTnLst>
                </p:cTn>
              </p:par>
            </p:tnLst>
          </p:tmpl>
        </p:tmplLst>
      </p:bldP>
      <p:bldP spid="23" grpId="0" build="p" animBg="1">
        <p:tmplLst>
          <p:tmpl>
            <p:tnLst>
              <p:par>
                <p:cTn presetID="14" presetClass="entr" presetSubtype="1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randombar(horizontal)">
                      <p:cBhvr>
                        <p:cTn dur="500"/>
                        <p:tgtEl>
                          <p:spTgt spid="23"/>
                        </p:tgtEl>
                      </p:cBhvr>
                    </p:animEffect>
                  </p:childTnLst>
                </p:cTn>
              </p:par>
            </p:tnLst>
          </p:tmpl>
          <p:tmpl lvl="1">
            <p:tnLst>
              <p:par>
                <p:cTn presetID="14" presetClass="entr" presetSubtype="1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randombar(horizontal)">
                      <p:cBhvr>
                        <p:cTn dur="500"/>
                        <p:tgtEl>
                          <p:spTgt spid="23"/>
                        </p:tgtEl>
                      </p:cBhvr>
                    </p:animEffect>
                  </p:childTnLst>
                </p:cTn>
              </p:par>
            </p:tnLst>
          </p:tmpl>
        </p:tmplLst>
      </p:bldP>
      <p:bldP spid="24" grpId="0" build="p">
        <p:tmplLst>
          <p:tmpl lvl="1">
            <p:tnLst>
              <p:par>
                <p:cTn presetID="14" presetClass="entr" presetSubtype="1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randombar(horizontal)">
                      <p:cBhvr>
                        <p:cTn dur="500"/>
                        <p:tgtEl>
                          <p:spTgt spid="24"/>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 Column - Vertic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23" name="テキスト プレースホルダー 22"/>
          <p:cNvSpPr>
            <a:spLocks noGrp="1"/>
          </p:cNvSpPr>
          <p:nvPr>
            <p:ph type="body" sz="quarter" idx="13" hasCustomPrompt="1"/>
          </p:nvPr>
        </p:nvSpPr>
        <p:spPr>
          <a:xfrm>
            <a:off x="1356978" y="2551212"/>
            <a:ext cx="5265948" cy="6243067"/>
          </a:xfrm>
        </p:spPr>
        <p:txBody>
          <a:bodyPr anchor="ctr">
            <a:normAutofit/>
          </a:bodyPr>
          <a:lstStyle>
            <a:lvl1pPr algn="l">
              <a:defRPr sz="4400">
                <a:latin typeface="Aleo-BoldItalic" pitchFamily="34" charset="0"/>
              </a:defRPr>
            </a:lvl1pPr>
          </a:lstStyle>
          <a:p>
            <a:pPr lvl="0"/>
            <a:r>
              <a:rPr lang="en-US" dirty="0" smtClean="0"/>
              <a:t>“Text Here”</a:t>
            </a:r>
            <a:endParaRPr lang="en-US" dirty="0"/>
          </a:p>
        </p:txBody>
      </p:sp>
      <p:sp>
        <p:nvSpPr>
          <p:cNvPr id="25" name="テキスト プレースホルダー 5"/>
          <p:cNvSpPr>
            <a:spLocks noGrp="1"/>
          </p:cNvSpPr>
          <p:nvPr>
            <p:ph type="body" sz="quarter" idx="14" hasCustomPrompt="1"/>
          </p:nvPr>
        </p:nvSpPr>
        <p:spPr>
          <a:xfrm>
            <a:off x="6694934" y="4304948"/>
            <a:ext cx="10738556" cy="2782768"/>
          </a:xfrm>
        </p:spPr>
        <p:txBody>
          <a:bodyPr anchor="ctr"/>
          <a:lstStyle>
            <a:lvl1pPr algn="l">
              <a:defRPr baseline="0"/>
            </a:lvl1pPr>
          </a:lstStyle>
          <a:p>
            <a:pPr lvl="0"/>
            <a:r>
              <a:rPr lang="en-US" dirty="0" smtClean="0"/>
              <a:t>Text Here</a:t>
            </a:r>
            <a:endParaRPr lang="en-US" dirty="0"/>
          </a:p>
        </p:txBody>
      </p:sp>
    </p:spTree>
    <p:extLst>
      <p:ext uri="{BB962C8B-B14F-4D97-AF65-F5344CB8AC3E}">
        <p14:creationId xmlns:p14="http://schemas.microsoft.com/office/powerpoint/2010/main" val="1841405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par>
                                <p:cTn id="50" presetID="10" presetClass="entr" presetSubtype="0" fill="hold" grpId="0" nodeType="withEffect">
                                  <p:stCondLst>
                                    <p:cond delay="500"/>
                                  </p:stCondLst>
                                  <p:childTnLst>
                                    <p:set>
                                      <p:cBhvr>
                                        <p:cTn id="51" dur="1" fill="hold">
                                          <p:stCondLst>
                                            <p:cond delay="0"/>
                                          </p:stCondLst>
                                        </p:cTn>
                                        <p:tgtEl>
                                          <p:spTgt spid="23">
                                            <p:txEl>
                                              <p:pRg st="0" end="0"/>
                                            </p:txEl>
                                          </p:spTgt>
                                        </p:tgtEl>
                                        <p:attrNameLst>
                                          <p:attrName>style.visibility</p:attrName>
                                        </p:attrNameLst>
                                      </p:cBhvr>
                                      <p:to>
                                        <p:strVal val="visible"/>
                                      </p:to>
                                    </p:set>
                                    <p:animEffect transition="in" filter="fade">
                                      <p:cBhvr>
                                        <p:cTn id="52" dur="500"/>
                                        <p:tgtEl>
                                          <p:spTgt spid="23">
                                            <p:txEl>
                                              <p:pRg st="0" end="0"/>
                                            </p:txEl>
                                          </p:spTgt>
                                        </p:tgtEl>
                                      </p:cBhvr>
                                    </p:animEffect>
                                  </p:childTnLst>
                                </p:cTn>
                              </p:par>
                              <p:par>
                                <p:cTn id="53" presetID="10" presetClass="entr" presetSubtype="0" fill="hold" grpId="0" nodeType="withEffect">
                                  <p:stCondLst>
                                    <p:cond delay="500"/>
                                  </p:stCondLst>
                                  <p:childTnLst>
                                    <p:set>
                                      <p:cBhvr>
                                        <p:cTn id="54" dur="1" fill="hold">
                                          <p:stCondLst>
                                            <p:cond delay="0"/>
                                          </p:stCondLst>
                                        </p:cTn>
                                        <p:tgtEl>
                                          <p:spTgt spid="25">
                                            <p:txEl>
                                              <p:pRg st="0" end="0"/>
                                            </p:txEl>
                                          </p:spTgt>
                                        </p:tgtEl>
                                        <p:attrNameLst>
                                          <p:attrName>style.visibility</p:attrName>
                                        </p:attrNameLst>
                                      </p:cBhvr>
                                      <p:to>
                                        <p:strVal val="visible"/>
                                      </p:to>
                                    </p:set>
                                    <p:animEffect transition="in" filter="fade">
                                      <p:cBhvr>
                                        <p:cTn id="55" dur="500"/>
                                        <p:tgtEl>
                                          <p:spTgt spid="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23" grpId="0" build="p">
        <p:tmplLst>
          <p:tmpl lvl="1">
            <p:tnLst>
              <p:par>
                <p:cTn presetID="10" presetClass="entr" presetSubtype="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5" grpId="0" build="p">
        <p:tmplLst>
          <p:tmpl lvl="1">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 Column - Horizont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23" name="テキスト プレースホルダー 22"/>
          <p:cNvSpPr>
            <a:spLocks noGrp="1"/>
          </p:cNvSpPr>
          <p:nvPr>
            <p:ph type="body" sz="quarter" idx="13" hasCustomPrompt="1"/>
          </p:nvPr>
        </p:nvSpPr>
        <p:spPr>
          <a:xfrm>
            <a:off x="1006302" y="3631332"/>
            <a:ext cx="16427188" cy="1080120"/>
          </a:xfrm>
        </p:spPr>
        <p:txBody>
          <a:bodyPr anchor="ctr">
            <a:normAutofit/>
          </a:bodyPr>
          <a:lstStyle>
            <a:lvl1pPr algn="ctr">
              <a:defRPr sz="4400">
                <a:latin typeface="Aleo-BoldItalic" pitchFamily="34" charset="0"/>
              </a:defRPr>
            </a:lvl1pPr>
          </a:lstStyle>
          <a:p>
            <a:pPr lvl="0"/>
            <a:r>
              <a:rPr lang="en-US" dirty="0" smtClean="0"/>
              <a:t>“Text Here”</a:t>
            </a:r>
            <a:endParaRPr lang="en-US" dirty="0"/>
          </a:p>
        </p:txBody>
      </p:sp>
      <p:sp>
        <p:nvSpPr>
          <p:cNvPr id="6" name="テキスト プレースホルダー 5"/>
          <p:cNvSpPr>
            <a:spLocks noGrp="1"/>
          </p:cNvSpPr>
          <p:nvPr>
            <p:ph type="body" sz="quarter" idx="14" hasCustomPrompt="1"/>
          </p:nvPr>
        </p:nvSpPr>
        <p:spPr>
          <a:xfrm>
            <a:off x="1015666" y="4664988"/>
            <a:ext cx="16417824" cy="2782768"/>
          </a:xfrm>
        </p:spPr>
        <p:txBody>
          <a:bodyPr/>
          <a:lstStyle>
            <a:lvl1pPr algn="ctr">
              <a:defRPr baseline="0"/>
            </a:lvl1pPr>
          </a:lstStyle>
          <a:p>
            <a:pPr lvl="0"/>
            <a:r>
              <a:rPr lang="en-US" dirty="0" smtClean="0"/>
              <a:t>Text Here</a:t>
            </a:r>
            <a:endParaRPr lang="en-US" dirty="0"/>
          </a:p>
        </p:txBody>
      </p:sp>
    </p:spTree>
    <p:extLst>
      <p:ext uri="{BB962C8B-B14F-4D97-AF65-F5344CB8AC3E}">
        <p14:creationId xmlns:p14="http://schemas.microsoft.com/office/powerpoint/2010/main" val="3975104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par>
                                <p:cTn id="50" presetID="10" presetClass="entr" presetSubtype="0" fill="hold" grpId="0" nodeType="withEffect">
                                  <p:stCondLst>
                                    <p:cond delay="750"/>
                                  </p:stCondLst>
                                  <p:childTnLst>
                                    <p:set>
                                      <p:cBhvr>
                                        <p:cTn id="51" dur="1" fill="hold">
                                          <p:stCondLst>
                                            <p:cond delay="0"/>
                                          </p:stCondLst>
                                        </p:cTn>
                                        <p:tgtEl>
                                          <p:spTgt spid="23">
                                            <p:txEl>
                                              <p:pRg st="0" end="0"/>
                                            </p:txEl>
                                          </p:spTgt>
                                        </p:tgtEl>
                                        <p:attrNameLst>
                                          <p:attrName>style.visibility</p:attrName>
                                        </p:attrNameLst>
                                      </p:cBhvr>
                                      <p:to>
                                        <p:strVal val="visible"/>
                                      </p:to>
                                    </p:set>
                                    <p:animEffect transition="in" filter="fade">
                                      <p:cBhvr>
                                        <p:cTn id="52" dur="500"/>
                                        <p:tgtEl>
                                          <p:spTgt spid="23">
                                            <p:txEl>
                                              <p:pRg st="0" end="0"/>
                                            </p:txEl>
                                          </p:spTgt>
                                        </p:tgtEl>
                                      </p:cBhvr>
                                    </p:animEffect>
                                  </p:childTnLst>
                                </p:cTn>
                              </p:par>
                              <p:par>
                                <p:cTn id="53" presetID="10" presetClass="entr" presetSubtype="0" fill="hold" grpId="0" nodeType="withEffect">
                                  <p:stCondLst>
                                    <p:cond delay="750"/>
                                  </p:stCondLst>
                                  <p:childTnLst>
                                    <p:set>
                                      <p:cBhvr>
                                        <p:cTn id="54" dur="1" fill="hold">
                                          <p:stCondLst>
                                            <p:cond delay="0"/>
                                          </p:stCondLst>
                                        </p:cTn>
                                        <p:tgtEl>
                                          <p:spTgt spid="6">
                                            <p:txEl>
                                              <p:pRg st="0" end="0"/>
                                            </p:txEl>
                                          </p:spTgt>
                                        </p:tgtEl>
                                        <p:attrNameLst>
                                          <p:attrName>style.visibility</p:attrName>
                                        </p:attrNameLst>
                                      </p:cBhvr>
                                      <p:to>
                                        <p:strVal val="visible"/>
                                      </p:to>
                                    </p:set>
                                    <p:animEffect transition="in" filter="fade">
                                      <p:cBhvr>
                                        <p:cTn id="5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23" grpId="0" build="p">
        <p:tmplLst>
          <p:tmpl lvl="1">
            <p:tnLst>
              <p:par>
                <p:cTn presetID="10" presetClass="entr" presetSubtype="0" fill="hold" nodeType="withEffect">
                  <p:stCondLst>
                    <p:cond delay="7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6" grpId="0" build="p">
        <p:tmplLst>
          <p:tmpl lvl="1">
            <p:tnLst>
              <p:par>
                <p:cTn presetID="10" presetClass="entr" presetSubtype="0" fill="hold" nodeType="withEffect">
                  <p:stCondLst>
                    <p:cond delay="7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 Horizontal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23" name="テキスト プレースホルダー 22"/>
          <p:cNvSpPr>
            <a:spLocks noGrp="1"/>
          </p:cNvSpPr>
          <p:nvPr>
            <p:ph type="body" sz="quarter" idx="13" hasCustomPrompt="1"/>
          </p:nvPr>
        </p:nvSpPr>
        <p:spPr>
          <a:xfrm>
            <a:off x="2590478" y="6007596"/>
            <a:ext cx="12599218" cy="1080120"/>
          </a:xfrm>
        </p:spPr>
        <p:txBody>
          <a:bodyPr anchor="ctr">
            <a:normAutofit/>
          </a:bodyPr>
          <a:lstStyle>
            <a:lvl1pPr algn="ctr">
              <a:defRPr sz="4400">
                <a:latin typeface="Aleo-BoldItalic" pitchFamily="34" charset="0"/>
              </a:defRPr>
            </a:lvl1pPr>
          </a:lstStyle>
          <a:p>
            <a:pPr lvl="0"/>
            <a:r>
              <a:rPr lang="en-US" dirty="0" smtClean="0"/>
              <a:t>“Text Here”</a:t>
            </a:r>
            <a:endParaRPr lang="en-US" dirty="0"/>
          </a:p>
        </p:txBody>
      </p:sp>
      <p:sp>
        <p:nvSpPr>
          <p:cNvPr id="6" name="テキスト プレースホルダー 5"/>
          <p:cNvSpPr>
            <a:spLocks noGrp="1"/>
          </p:cNvSpPr>
          <p:nvPr>
            <p:ph type="body" sz="quarter" idx="14" hasCustomPrompt="1"/>
          </p:nvPr>
        </p:nvSpPr>
        <p:spPr>
          <a:xfrm>
            <a:off x="2599842" y="7041252"/>
            <a:ext cx="12592036" cy="2782768"/>
          </a:xfrm>
        </p:spPr>
        <p:txBody>
          <a:bodyPr/>
          <a:lstStyle>
            <a:lvl1pPr algn="ctr">
              <a:defRPr baseline="0"/>
            </a:lvl1pPr>
          </a:lstStyle>
          <a:p>
            <a:pPr lvl="0"/>
            <a:r>
              <a:rPr lang="en-US" dirty="0" smtClean="0"/>
              <a:t>Text Here</a:t>
            </a:r>
            <a:endParaRPr lang="en-US" dirty="0"/>
          </a:p>
        </p:txBody>
      </p:sp>
    </p:spTree>
    <p:extLst>
      <p:ext uri="{BB962C8B-B14F-4D97-AF65-F5344CB8AC3E}">
        <p14:creationId xmlns:p14="http://schemas.microsoft.com/office/powerpoint/2010/main" val="3560573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par>
                                <p:cTn id="50" presetID="10" presetClass="entr" presetSubtype="0" fill="hold" grpId="0" nodeType="withEffect">
                                  <p:stCondLst>
                                    <p:cond delay="750"/>
                                  </p:stCondLst>
                                  <p:childTnLst>
                                    <p:set>
                                      <p:cBhvr>
                                        <p:cTn id="51" dur="1" fill="hold">
                                          <p:stCondLst>
                                            <p:cond delay="0"/>
                                          </p:stCondLst>
                                        </p:cTn>
                                        <p:tgtEl>
                                          <p:spTgt spid="23">
                                            <p:txEl>
                                              <p:pRg st="0" end="0"/>
                                            </p:txEl>
                                          </p:spTgt>
                                        </p:tgtEl>
                                        <p:attrNameLst>
                                          <p:attrName>style.visibility</p:attrName>
                                        </p:attrNameLst>
                                      </p:cBhvr>
                                      <p:to>
                                        <p:strVal val="visible"/>
                                      </p:to>
                                    </p:set>
                                    <p:animEffect transition="in" filter="fade">
                                      <p:cBhvr>
                                        <p:cTn id="52" dur="500"/>
                                        <p:tgtEl>
                                          <p:spTgt spid="23">
                                            <p:txEl>
                                              <p:pRg st="0" end="0"/>
                                            </p:txEl>
                                          </p:spTgt>
                                        </p:tgtEl>
                                      </p:cBhvr>
                                    </p:animEffect>
                                  </p:childTnLst>
                                </p:cTn>
                              </p:par>
                              <p:par>
                                <p:cTn id="53" presetID="10" presetClass="entr" presetSubtype="0" fill="hold" grpId="0" nodeType="withEffect">
                                  <p:stCondLst>
                                    <p:cond delay="750"/>
                                  </p:stCondLst>
                                  <p:childTnLst>
                                    <p:set>
                                      <p:cBhvr>
                                        <p:cTn id="54" dur="1" fill="hold">
                                          <p:stCondLst>
                                            <p:cond delay="0"/>
                                          </p:stCondLst>
                                        </p:cTn>
                                        <p:tgtEl>
                                          <p:spTgt spid="6">
                                            <p:txEl>
                                              <p:pRg st="0" end="0"/>
                                            </p:txEl>
                                          </p:spTgt>
                                        </p:tgtEl>
                                        <p:attrNameLst>
                                          <p:attrName>style.visibility</p:attrName>
                                        </p:attrNameLst>
                                      </p:cBhvr>
                                      <p:to>
                                        <p:strVal val="visible"/>
                                      </p:to>
                                    </p:set>
                                    <p:animEffect transition="in" filter="fade">
                                      <p:cBhvr>
                                        <p:cTn id="5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23" grpId="0" build="p">
        <p:tmplLst>
          <p:tmpl lvl="1">
            <p:tnLst>
              <p:par>
                <p:cTn presetID="10" presetClass="entr" presetSubtype="0" fill="hold" nodeType="withEffect">
                  <p:stCondLst>
                    <p:cond delay="7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6" grpId="0" build="p">
        <p:tmplLst>
          <p:tmpl lvl="1">
            <p:tnLst>
              <p:par>
                <p:cTn presetID="10" presetClass="entr" presetSubtype="0" fill="hold" nodeType="withEffect">
                  <p:stCondLst>
                    <p:cond delay="7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Tree>
    <p:extLst>
      <p:ext uri="{BB962C8B-B14F-4D97-AF65-F5344CB8AC3E}">
        <p14:creationId xmlns:p14="http://schemas.microsoft.com/office/powerpoint/2010/main" val="1191715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 Image - 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8" name="図プレースホルダー 7"/>
          <p:cNvSpPr>
            <a:spLocks noGrp="1" noChangeAspect="1"/>
          </p:cNvSpPr>
          <p:nvPr>
            <p:ph type="pic" sz="quarter" idx="13" hasCustomPrompt="1"/>
          </p:nvPr>
        </p:nvSpPr>
        <p:spPr>
          <a:xfrm>
            <a:off x="2014538" y="2766889"/>
            <a:ext cx="5760516" cy="5760516"/>
          </a:xfrm>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dirty="0" smtClean="0"/>
              <a:t>Add Image</a:t>
            </a:r>
            <a:endParaRPr lang="en-US" dirty="0"/>
          </a:p>
        </p:txBody>
      </p:sp>
      <p:sp>
        <p:nvSpPr>
          <p:cNvPr id="25" name="テキスト プレースホルダー 5"/>
          <p:cNvSpPr>
            <a:spLocks noGrp="1"/>
          </p:cNvSpPr>
          <p:nvPr>
            <p:ph type="body" sz="quarter" idx="15" hasCustomPrompt="1"/>
          </p:nvPr>
        </p:nvSpPr>
        <p:spPr>
          <a:xfrm>
            <a:off x="8011092" y="2765632"/>
            <a:ext cx="8476929" cy="721683"/>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26" name="テキスト プレースホルダー 5"/>
          <p:cNvSpPr>
            <a:spLocks noGrp="1"/>
          </p:cNvSpPr>
          <p:nvPr>
            <p:ph type="body" sz="quarter" idx="16" hasCustomPrompt="1"/>
          </p:nvPr>
        </p:nvSpPr>
        <p:spPr>
          <a:xfrm>
            <a:off x="7991078" y="3631332"/>
            <a:ext cx="8496943" cy="5328592"/>
          </a:xfrm>
        </p:spPr>
        <p:txBody>
          <a:bodyPr anchor="t">
            <a:normAutofit/>
          </a:bodyPr>
          <a:lstStyle>
            <a:lvl1pPr algn="l">
              <a:defRPr sz="2400" baseline="0"/>
            </a:lvl1pPr>
          </a:lstStyle>
          <a:p>
            <a:pPr lvl="0"/>
            <a:r>
              <a:rPr lang="en-US" dirty="0" smtClean="0"/>
              <a:t>Text Here</a:t>
            </a:r>
            <a:endParaRPr lang="en-US" dirty="0"/>
          </a:p>
        </p:txBody>
      </p:sp>
      <p:sp>
        <p:nvSpPr>
          <p:cNvPr id="22" name="テキスト プレースホルダー 5"/>
          <p:cNvSpPr>
            <a:spLocks noGrp="1"/>
          </p:cNvSpPr>
          <p:nvPr>
            <p:ph type="body" sz="quarter" idx="14" hasCustomPrompt="1"/>
          </p:nvPr>
        </p:nvSpPr>
        <p:spPr>
          <a:xfrm rot="21288877">
            <a:off x="2253290" y="8210533"/>
            <a:ext cx="5760000" cy="766544"/>
          </a:xfrm>
          <a:gradFill flip="none" rotWithShape="1">
            <a:gsLst>
              <a:gs pos="0">
                <a:schemeClr val="accent1">
                  <a:alpha val="0"/>
                </a:schemeClr>
              </a:gs>
              <a:gs pos="50000">
                <a:schemeClr val="accent1"/>
              </a:gs>
              <a:gs pos="100000">
                <a:schemeClr val="accent1"/>
              </a:gs>
            </a:gsLst>
            <a:lin ang="0" scaled="0"/>
            <a:tileRect/>
          </a:gradFill>
          <a:effectLst>
            <a:outerShdw blurRad="76200" dir="18900000" sy="23000" kx="-1200000" algn="bl" rotWithShape="0">
              <a:prstClr val="black">
                <a:alpha val="20000"/>
              </a:prstClr>
            </a:outerShdw>
          </a:effectLst>
        </p:spPr>
        <p:txBody>
          <a:bodyPr>
            <a:normAutofit/>
          </a:bodyPr>
          <a:lstStyle>
            <a:lvl1pPr algn="r">
              <a:defRPr sz="3200" baseline="0">
                <a:solidFill>
                  <a:schemeClr val="bg1">
                    <a:lumMod val="85000"/>
                  </a:schemeClr>
                </a:solidFill>
                <a:latin typeface="Aleo-BoldItalic" pitchFamily="34" charset="0"/>
              </a:defRPr>
            </a:lvl1pPr>
          </a:lstStyle>
          <a:p>
            <a:pPr lvl="0"/>
            <a:r>
              <a:rPr lang="en-US" dirty="0" smtClean="0"/>
              <a:t>Caption Here</a:t>
            </a:r>
            <a:endParaRPr lang="en-US" dirty="0"/>
          </a:p>
        </p:txBody>
      </p:sp>
    </p:spTree>
    <p:extLst>
      <p:ext uri="{BB962C8B-B14F-4D97-AF65-F5344CB8AC3E}">
        <p14:creationId xmlns:p14="http://schemas.microsoft.com/office/powerpoint/2010/main" val="3450632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par>
                          <p:cTn id="50" fill="hold">
                            <p:stCondLst>
                              <p:cond delay="750"/>
                            </p:stCondLst>
                            <p:childTnLst>
                              <p:par>
                                <p:cTn id="51" presetID="10" presetClass="entr" presetSubtype="0" fill="hold" grpId="0" nodeType="after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500"/>
                                        <p:tgtEl>
                                          <p:spTgt spid="8"/>
                                        </p:tgtEl>
                                      </p:cBhvr>
                                    </p:animEffect>
                                  </p:childTnLst>
                                </p:cTn>
                              </p:par>
                            </p:childTnLst>
                          </p:cTn>
                        </p:par>
                        <p:par>
                          <p:cTn id="54" fill="hold">
                            <p:stCondLst>
                              <p:cond delay="1250"/>
                            </p:stCondLst>
                            <p:childTnLst>
                              <p:par>
                                <p:cTn id="55" presetID="22" presetClass="entr" presetSubtype="4" fill="hold" grpId="0" nodeType="afterEffect">
                                  <p:stCondLst>
                                    <p:cond delay="0"/>
                                  </p:stCondLst>
                                  <p:childTnLst>
                                    <p:set>
                                      <p:cBhvr>
                                        <p:cTn id="56" dur="1" fill="hold">
                                          <p:stCondLst>
                                            <p:cond delay="0"/>
                                          </p:stCondLst>
                                        </p:cTn>
                                        <p:tgtEl>
                                          <p:spTgt spid="22">
                                            <p:bg/>
                                          </p:spTgt>
                                        </p:tgtEl>
                                        <p:attrNameLst>
                                          <p:attrName>style.visibility</p:attrName>
                                        </p:attrNameLst>
                                      </p:cBhvr>
                                      <p:to>
                                        <p:strVal val="visible"/>
                                      </p:to>
                                    </p:set>
                                    <p:animEffect transition="in" filter="wipe(down)">
                                      <p:cBhvr>
                                        <p:cTn id="57" dur="500"/>
                                        <p:tgtEl>
                                          <p:spTgt spid="22">
                                            <p:bg/>
                                          </p:spTgt>
                                        </p:tgtEl>
                                      </p:cBhvr>
                                    </p:animEffect>
                                  </p:childTnLst>
                                </p:cTn>
                              </p:par>
                            </p:childTnLst>
                          </p:cTn>
                        </p:par>
                        <p:par>
                          <p:cTn id="58" fill="hold">
                            <p:stCondLst>
                              <p:cond delay="1750"/>
                            </p:stCondLst>
                            <p:childTnLst>
                              <p:par>
                                <p:cTn id="59" presetID="22" presetClass="entr" presetSubtype="4" fill="hold" grpId="0" nodeType="afterEffect">
                                  <p:stCondLst>
                                    <p:cond delay="0"/>
                                  </p:stCondLst>
                                  <p:childTnLst>
                                    <p:set>
                                      <p:cBhvr>
                                        <p:cTn id="60" dur="1" fill="hold">
                                          <p:stCondLst>
                                            <p:cond delay="0"/>
                                          </p:stCondLst>
                                        </p:cTn>
                                        <p:tgtEl>
                                          <p:spTgt spid="22">
                                            <p:txEl>
                                              <p:pRg st="0" end="0"/>
                                            </p:txEl>
                                          </p:spTgt>
                                        </p:tgtEl>
                                        <p:attrNameLst>
                                          <p:attrName>style.visibility</p:attrName>
                                        </p:attrNameLst>
                                      </p:cBhvr>
                                      <p:to>
                                        <p:strVal val="visible"/>
                                      </p:to>
                                    </p:set>
                                    <p:animEffect transition="in" filter="wipe(down)">
                                      <p:cBhvr>
                                        <p:cTn id="61" dur="500"/>
                                        <p:tgtEl>
                                          <p:spTgt spid="22">
                                            <p:txEl>
                                              <p:pRg st="0" end="0"/>
                                            </p:txEl>
                                          </p:spTgt>
                                        </p:tgtEl>
                                      </p:cBhvr>
                                    </p:animEffect>
                                  </p:childTnLst>
                                </p:cTn>
                              </p:par>
                            </p:childTnLst>
                          </p:cTn>
                        </p:par>
                        <p:par>
                          <p:cTn id="62" fill="hold">
                            <p:stCondLst>
                              <p:cond delay="2250"/>
                            </p:stCondLst>
                            <p:childTnLst>
                              <p:par>
                                <p:cTn id="63" presetID="42" presetClass="entr" presetSubtype="0" fill="hold" grpId="0" nodeType="afterEffect">
                                  <p:stCondLst>
                                    <p:cond delay="0"/>
                                  </p:stCondLst>
                                  <p:childTnLst>
                                    <p:set>
                                      <p:cBhvr>
                                        <p:cTn id="64" dur="1" fill="hold">
                                          <p:stCondLst>
                                            <p:cond delay="0"/>
                                          </p:stCondLst>
                                        </p:cTn>
                                        <p:tgtEl>
                                          <p:spTgt spid="25">
                                            <p:bg/>
                                          </p:spTgt>
                                        </p:tgtEl>
                                        <p:attrNameLst>
                                          <p:attrName>style.visibility</p:attrName>
                                        </p:attrNameLst>
                                      </p:cBhvr>
                                      <p:to>
                                        <p:strVal val="visible"/>
                                      </p:to>
                                    </p:set>
                                    <p:animEffect transition="in" filter="fade">
                                      <p:cBhvr>
                                        <p:cTn id="65" dur="500"/>
                                        <p:tgtEl>
                                          <p:spTgt spid="25">
                                            <p:bg/>
                                          </p:spTgt>
                                        </p:tgtEl>
                                      </p:cBhvr>
                                    </p:animEffect>
                                    <p:anim calcmode="lin" valueType="num">
                                      <p:cBhvr>
                                        <p:cTn id="66" dur="500" fill="hold"/>
                                        <p:tgtEl>
                                          <p:spTgt spid="25">
                                            <p:bg/>
                                          </p:spTgt>
                                        </p:tgtEl>
                                        <p:attrNameLst>
                                          <p:attrName>ppt_x</p:attrName>
                                        </p:attrNameLst>
                                      </p:cBhvr>
                                      <p:tavLst>
                                        <p:tav tm="0">
                                          <p:val>
                                            <p:strVal val="#ppt_x"/>
                                          </p:val>
                                        </p:tav>
                                        <p:tav tm="100000">
                                          <p:val>
                                            <p:strVal val="#ppt_x"/>
                                          </p:val>
                                        </p:tav>
                                      </p:tavLst>
                                    </p:anim>
                                    <p:anim calcmode="lin" valueType="num">
                                      <p:cBhvr>
                                        <p:cTn id="67" dur="500" fill="hold"/>
                                        <p:tgtEl>
                                          <p:spTgt spid="25">
                                            <p:bg/>
                                          </p:spTgt>
                                        </p:tgtEl>
                                        <p:attrNameLst>
                                          <p:attrName>ppt_y</p:attrName>
                                        </p:attrNameLst>
                                      </p:cBhvr>
                                      <p:tavLst>
                                        <p:tav tm="0">
                                          <p:val>
                                            <p:strVal val="#ppt_y+.1"/>
                                          </p:val>
                                        </p:tav>
                                        <p:tav tm="100000">
                                          <p:val>
                                            <p:strVal val="#ppt_y"/>
                                          </p:val>
                                        </p:tav>
                                      </p:tavLst>
                                    </p:anim>
                                  </p:childTnLst>
                                </p:cTn>
                              </p:par>
                            </p:childTnLst>
                          </p:cTn>
                        </p:par>
                        <p:par>
                          <p:cTn id="68" fill="hold">
                            <p:stCondLst>
                              <p:cond delay="2750"/>
                            </p:stCondLst>
                            <p:childTnLst>
                              <p:par>
                                <p:cTn id="69" presetID="42" presetClass="entr" presetSubtype="0" fill="hold" grpId="0" nodeType="afterEffect">
                                  <p:stCondLst>
                                    <p:cond delay="0"/>
                                  </p:stCondLst>
                                  <p:childTnLst>
                                    <p:set>
                                      <p:cBhvr>
                                        <p:cTn id="70" dur="1" fill="hold">
                                          <p:stCondLst>
                                            <p:cond delay="0"/>
                                          </p:stCondLst>
                                        </p:cTn>
                                        <p:tgtEl>
                                          <p:spTgt spid="25">
                                            <p:txEl>
                                              <p:pRg st="0" end="0"/>
                                            </p:txEl>
                                          </p:spTgt>
                                        </p:tgtEl>
                                        <p:attrNameLst>
                                          <p:attrName>style.visibility</p:attrName>
                                        </p:attrNameLst>
                                      </p:cBhvr>
                                      <p:to>
                                        <p:strVal val="visible"/>
                                      </p:to>
                                    </p:set>
                                    <p:animEffect transition="in" filter="fade">
                                      <p:cBhvr>
                                        <p:cTn id="71" dur="500"/>
                                        <p:tgtEl>
                                          <p:spTgt spid="25">
                                            <p:txEl>
                                              <p:pRg st="0" end="0"/>
                                            </p:txEl>
                                          </p:spTgt>
                                        </p:tgtEl>
                                      </p:cBhvr>
                                    </p:animEffect>
                                    <p:anim calcmode="lin" valueType="num">
                                      <p:cBhvr>
                                        <p:cTn id="72"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p:cTn id="73" dur="500" fill="hold"/>
                                        <p:tgtEl>
                                          <p:spTgt spid="25">
                                            <p:txEl>
                                              <p:pRg st="0" end="0"/>
                                            </p:txEl>
                                          </p:spTgt>
                                        </p:tgtEl>
                                        <p:attrNameLst>
                                          <p:attrName>ppt_y</p:attrName>
                                        </p:attrNameLst>
                                      </p:cBhvr>
                                      <p:tavLst>
                                        <p:tav tm="0">
                                          <p:val>
                                            <p:strVal val="#ppt_y+.1"/>
                                          </p:val>
                                        </p:tav>
                                        <p:tav tm="100000">
                                          <p:val>
                                            <p:strVal val="#ppt_y"/>
                                          </p:val>
                                        </p:tav>
                                      </p:tavLst>
                                    </p:anim>
                                  </p:childTnLst>
                                </p:cTn>
                              </p:par>
                            </p:childTnLst>
                          </p:cTn>
                        </p:par>
                        <p:par>
                          <p:cTn id="74" fill="hold">
                            <p:stCondLst>
                              <p:cond delay="3250"/>
                            </p:stCondLst>
                            <p:childTnLst>
                              <p:par>
                                <p:cTn id="75" presetID="42" presetClass="entr" presetSubtype="0" fill="hold" grpId="0" nodeType="afterEffect">
                                  <p:stCondLst>
                                    <p:cond delay="0"/>
                                  </p:stCondLst>
                                  <p:childTnLst>
                                    <p:set>
                                      <p:cBhvr>
                                        <p:cTn id="76" dur="1" fill="hold">
                                          <p:stCondLst>
                                            <p:cond delay="0"/>
                                          </p:stCondLst>
                                        </p:cTn>
                                        <p:tgtEl>
                                          <p:spTgt spid="26">
                                            <p:txEl>
                                              <p:pRg st="0" end="0"/>
                                            </p:txEl>
                                          </p:spTgt>
                                        </p:tgtEl>
                                        <p:attrNameLst>
                                          <p:attrName>style.visibility</p:attrName>
                                        </p:attrNameLst>
                                      </p:cBhvr>
                                      <p:to>
                                        <p:strVal val="visible"/>
                                      </p:to>
                                    </p:set>
                                    <p:animEffect transition="in" filter="fade">
                                      <p:cBhvr>
                                        <p:cTn id="77" dur="500"/>
                                        <p:tgtEl>
                                          <p:spTgt spid="26">
                                            <p:txEl>
                                              <p:pRg st="0" end="0"/>
                                            </p:txEl>
                                          </p:spTgt>
                                        </p:tgtEl>
                                      </p:cBhvr>
                                    </p:animEffect>
                                    <p:anim calcmode="lin" valueType="num">
                                      <p:cBhvr>
                                        <p:cTn id="78"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p:cTn id="79" dur="500" fill="hold"/>
                                        <p:tgtEl>
                                          <p:spTgt spid="2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8" grpId="0"/>
      <p:bldP spid="25" grpId="0" build="p" animBg="1">
        <p:tmplLst>
          <p:tmpl>
            <p:tnLst>
              <p:par>
                <p:cTn presetID="42"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anim calcmode="lin" valueType="num">
                      <p:cBhvr>
                        <p:cTn dur="500" fill="hold"/>
                        <p:tgtEl>
                          <p:spTgt spid="25"/>
                        </p:tgtEl>
                        <p:attrNameLst>
                          <p:attrName>ppt_x</p:attrName>
                        </p:attrNameLst>
                      </p:cBhvr>
                      <p:tavLst>
                        <p:tav tm="0">
                          <p:val>
                            <p:strVal val="#ppt_x"/>
                          </p:val>
                        </p:tav>
                        <p:tav tm="100000">
                          <p:val>
                            <p:strVal val="#ppt_x"/>
                          </p:val>
                        </p:tav>
                      </p:tavLst>
                    </p:anim>
                    <p:anim calcmode="lin" valueType="num">
                      <p:cBhvr>
                        <p:cTn dur="500" fill="hold"/>
                        <p:tgtEl>
                          <p:spTgt spid="25"/>
                        </p:tgtEl>
                        <p:attrNameLst>
                          <p:attrName>ppt_y</p:attrName>
                        </p:attrNameLst>
                      </p:cBhvr>
                      <p:tavLst>
                        <p:tav tm="0">
                          <p:val>
                            <p:strVal val="#ppt_y+.1"/>
                          </p:val>
                        </p:tav>
                        <p:tav tm="100000">
                          <p:val>
                            <p:strVal val="#ppt_y"/>
                          </p:val>
                        </p:tav>
                      </p:tavLst>
                    </p:anim>
                  </p:childTnLst>
                </p:cTn>
              </p:par>
            </p:tnLst>
          </p:tmpl>
          <p:tmpl lvl="1">
            <p:tnLst>
              <p:par>
                <p:cTn presetID="42"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anim calcmode="lin" valueType="num">
                      <p:cBhvr>
                        <p:cTn dur="500" fill="hold"/>
                        <p:tgtEl>
                          <p:spTgt spid="25"/>
                        </p:tgtEl>
                        <p:attrNameLst>
                          <p:attrName>ppt_x</p:attrName>
                        </p:attrNameLst>
                      </p:cBhvr>
                      <p:tavLst>
                        <p:tav tm="0">
                          <p:val>
                            <p:strVal val="#ppt_x"/>
                          </p:val>
                        </p:tav>
                        <p:tav tm="100000">
                          <p:val>
                            <p:strVal val="#ppt_x"/>
                          </p:val>
                        </p:tav>
                      </p:tavLst>
                    </p:anim>
                    <p:anim calcmode="lin" valueType="num">
                      <p:cBhvr>
                        <p:cTn dur="500" fill="hold"/>
                        <p:tgtEl>
                          <p:spTgt spid="25"/>
                        </p:tgtEl>
                        <p:attrNameLst>
                          <p:attrName>ppt_y</p:attrName>
                        </p:attrNameLst>
                      </p:cBhvr>
                      <p:tavLst>
                        <p:tav tm="0">
                          <p:val>
                            <p:strVal val="#ppt_y+.1"/>
                          </p:val>
                        </p:tav>
                        <p:tav tm="100000">
                          <p:val>
                            <p:strVal val="#ppt_y"/>
                          </p:val>
                        </p:tav>
                      </p:tavLst>
                    </p:anim>
                  </p:childTnLst>
                </p:cTn>
              </p:par>
            </p:tnLst>
          </p:tmpl>
        </p:tmplLst>
      </p:bldP>
      <p:bldP spid="26" grpId="0" build="p">
        <p:tmplLst>
          <p:tmpl lvl="1">
            <p:tnLst>
              <p:par>
                <p:cTn presetID="42"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anim calcmode="lin" valueType="num">
                      <p:cBhvr>
                        <p:cTn dur="500" fill="hold"/>
                        <p:tgtEl>
                          <p:spTgt spid="26"/>
                        </p:tgtEl>
                        <p:attrNameLst>
                          <p:attrName>ppt_x</p:attrName>
                        </p:attrNameLst>
                      </p:cBhvr>
                      <p:tavLst>
                        <p:tav tm="0">
                          <p:val>
                            <p:strVal val="#ppt_x"/>
                          </p:val>
                        </p:tav>
                        <p:tav tm="100000">
                          <p:val>
                            <p:strVal val="#ppt_x"/>
                          </p:val>
                        </p:tav>
                      </p:tavLst>
                    </p:anim>
                    <p:anim calcmode="lin" valueType="num">
                      <p:cBhvr>
                        <p:cTn dur="500" fill="hold"/>
                        <p:tgtEl>
                          <p:spTgt spid="26"/>
                        </p:tgtEl>
                        <p:attrNameLst>
                          <p:attrName>ppt_y</p:attrName>
                        </p:attrNameLst>
                      </p:cBhvr>
                      <p:tavLst>
                        <p:tav tm="0">
                          <p:val>
                            <p:strVal val="#ppt_y+.1"/>
                          </p:val>
                        </p:tav>
                        <p:tav tm="100000">
                          <p:val>
                            <p:strVal val="#ppt_y"/>
                          </p:val>
                        </p:tav>
                      </p:tavLst>
                    </p:anim>
                  </p:childTnLst>
                </p:cTn>
              </p:par>
            </p:tnLst>
          </p:tmpl>
        </p:tmplLst>
      </p:bldP>
      <p:bldP spid="22" grpId="0" build="p" animBg="1">
        <p:tmplLst>
          <p:tmpl>
            <p:tnLst>
              <p:par>
                <p:cTn presetID="22" presetClass="entr" presetSubtype="4"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down)">
                      <p:cBhvr>
                        <p:cTn dur="500"/>
                        <p:tgtEl>
                          <p:spTgt spid="22"/>
                        </p:tgtEl>
                      </p:cBhvr>
                    </p:animEffect>
                  </p:childTnLst>
                </p:cTn>
              </p:par>
            </p:tnLst>
          </p:tmpl>
          <p:tmpl lvl="1">
            <p:tnLst>
              <p:par>
                <p:cTn presetID="22" presetClass="entr" presetSubtype="4"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down)">
                      <p:cBhvr>
                        <p:cTn dur="500"/>
                        <p:tgtEl>
                          <p:spTgt spid="22"/>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Images -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8" name="図プレースホルダー 7"/>
          <p:cNvSpPr>
            <a:spLocks noGrp="1" noChangeAspect="1"/>
          </p:cNvSpPr>
          <p:nvPr>
            <p:ph type="pic" sz="quarter" idx="13" hasCustomPrompt="1"/>
          </p:nvPr>
        </p:nvSpPr>
        <p:spPr>
          <a:xfrm>
            <a:off x="1006302" y="3064786"/>
            <a:ext cx="3374388" cy="3374388"/>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dirty="0" smtClean="0"/>
              <a:t>Add Image</a:t>
            </a:r>
            <a:endParaRPr lang="en-US" dirty="0"/>
          </a:p>
        </p:txBody>
      </p:sp>
      <p:sp>
        <p:nvSpPr>
          <p:cNvPr id="22" name="テキスト プレースホルダー 5"/>
          <p:cNvSpPr>
            <a:spLocks noGrp="1"/>
          </p:cNvSpPr>
          <p:nvPr>
            <p:ph type="body" sz="quarter" idx="14" hasCustomPrompt="1"/>
          </p:nvPr>
        </p:nvSpPr>
        <p:spPr>
          <a:xfrm rot="21288877">
            <a:off x="448802" y="6347140"/>
            <a:ext cx="4354395" cy="607972"/>
          </a:xfrm>
          <a:gradFill flip="none" rotWithShape="1">
            <a:gsLst>
              <a:gs pos="0">
                <a:schemeClr val="accent1">
                  <a:alpha val="0"/>
                </a:schemeClr>
              </a:gs>
              <a:gs pos="50000">
                <a:schemeClr val="accent1"/>
              </a:gs>
              <a:gs pos="100000">
                <a:schemeClr val="accent1"/>
              </a:gs>
            </a:gsLst>
            <a:lin ang="0" scaled="0"/>
            <a:tileRect/>
          </a:gradFill>
          <a:effectLst>
            <a:outerShdw blurRad="76200" dir="18900000" sy="23000" kx="-1200000" algn="bl" rotWithShape="0">
              <a:prstClr val="black">
                <a:alpha val="20000"/>
              </a:prstClr>
            </a:outerShdw>
          </a:effectLst>
        </p:spPr>
        <p:txBody>
          <a:bodyPr>
            <a:normAutofit/>
          </a:bodyPr>
          <a:lstStyle>
            <a:lvl1pPr algn="r">
              <a:defRPr sz="2800" baseline="0">
                <a:solidFill>
                  <a:schemeClr val="bg1">
                    <a:lumMod val="85000"/>
                  </a:schemeClr>
                </a:solidFill>
                <a:latin typeface="Aleo-BoldItalic" pitchFamily="34" charset="0"/>
              </a:defRPr>
            </a:lvl1pPr>
          </a:lstStyle>
          <a:p>
            <a:pPr lvl="0"/>
            <a:r>
              <a:rPr lang="en-US" dirty="0" smtClean="0"/>
              <a:t>Caption Here</a:t>
            </a:r>
            <a:endParaRPr lang="en-US" dirty="0"/>
          </a:p>
        </p:txBody>
      </p:sp>
      <p:sp>
        <p:nvSpPr>
          <p:cNvPr id="18" name="図プレースホルダー 7"/>
          <p:cNvSpPr>
            <a:spLocks noGrp="1" noChangeAspect="1"/>
          </p:cNvSpPr>
          <p:nvPr>
            <p:ph type="pic" sz="quarter" idx="15" hasCustomPrompt="1"/>
          </p:nvPr>
        </p:nvSpPr>
        <p:spPr>
          <a:xfrm>
            <a:off x="5182766" y="4361276"/>
            <a:ext cx="3374388" cy="3374388"/>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dirty="0" smtClean="0"/>
              <a:t>Add Image</a:t>
            </a:r>
            <a:endParaRPr lang="en-US" dirty="0"/>
          </a:p>
        </p:txBody>
      </p:sp>
      <p:sp>
        <p:nvSpPr>
          <p:cNvPr id="23" name="テキスト プレースホルダー 5"/>
          <p:cNvSpPr>
            <a:spLocks noGrp="1"/>
          </p:cNvSpPr>
          <p:nvPr>
            <p:ph type="body" sz="quarter" idx="16" hasCustomPrompt="1"/>
          </p:nvPr>
        </p:nvSpPr>
        <p:spPr>
          <a:xfrm rot="21288877">
            <a:off x="4625266" y="7643630"/>
            <a:ext cx="4354395" cy="607972"/>
          </a:xfrm>
          <a:gradFill flip="none" rotWithShape="1">
            <a:gsLst>
              <a:gs pos="0">
                <a:schemeClr val="accent2">
                  <a:alpha val="0"/>
                </a:schemeClr>
              </a:gs>
              <a:gs pos="50000">
                <a:schemeClr val="accent2"/>
              </a:gs>
              <a:gs pos="100000">
                <a:schemeClr val="accent2"/>
              </a:gs>
            </a:gsLst>
            <a:lin ang="0" scaled="0"/>
            <a:tileRect/>
          </a:gradFill>
          <a:effectLst>
            <a:outerShdw blurRad="76200" dir="18900000" sy="23000" kx="-1200000" algn="bl" rotWithShape="0">
              <a:prstClr val="black">
                <a:alpha val="20000"/>
              </a:prstClr>
            </a:outerShdw>
          </a:effectLst>
        </p:spPr>
        <p:txBody>
          <a:bodyPr>
            <a:normAutofit/>
          </a:bodyPr>
          <a:lstStyle>
            <a:lvl1pPr algn="r">
              <a:defRPr sz="2800" baseline="0">
                <a:solidFill>
                  <a:schemeClr val="bg1">
                    <a:lumMod val="85000"/>
                  </a:schemeClr>
                </a:solidFill>
                <a:latin typeface="Aleo-BoldItalic" pitchFamily="34" charset="0"/>
              </a:defRPr>
            </a:lvl1pPr>
          </a:lstStyle>
          <a:p>
            <a:pPr lvl="0"/>
            <a:r>
              <a:rPr lang="en-US" dirty="0" smtClean="0"/>
              <a:t>Caption Here</a:t>
            </a:r>
            <a:endParaRPr lang="en-US" dirty="0"/>
          </a:p>
        </p:txBody>
      </p:sp>
      <p:sp>
        <p:nvSpPr>
          <p:cNvPr id="24" name="図プレースホルダー 7"/>
          <p:cNvSpPr>
            <a:spLocks noGrp="1" noChangeAspect="1"/>
          </p:cNvSpPr>
          <p:nvPr>
            <p:ph type="pic" sz="quarter" idx="17" hasCustomPrompt="1"/>
          </p:nvPr>
        </p:nvSpPr>
        <p:spPr>
          <a:xfrm>
            <a:off x="9359230" y="2617184"/>
            <a:ext cx="3374388" cy="3374388"/>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dirty="0" smtClean="0"/>
              <a:t>Add Image</a:t>
            </a:r>
            <a:endParaRPr lang="en-US" dirty="0"/>
          </a:p>
        </p:txBody>
      </p:sp>
      <p:sp>
        <p:nvSpPr>
          <p:cNvPr id="27" name="テキスト プレースホルダー 5"/>
          <p:cNvSpPr>
            <a:spLocks noGrp="1"/>
          </p:cNvSpPr>
          <p:nvPr>
            <p:ph type="body" sz="quarter" idx="18" hasCustomPrompt="1"/>
          </p:nvPr>
        </p:nvSpPr>
        <p:spPr>
          <a:xfrm rot="21288877">
            <a:off x="8801730" y="5899538"/>
            <a:ext cx="4354395" cy="607972"/>
          </a:xfrm>
          <a:gradFill flip="none" rotWithShape="1">
            <a:gsLst>
              <a:gs pos="0">
                <a:schemeClr val="accent3">
                  <a:alpha val="0"/>
                </a:schemeClr>
              </a:gs>
              <a:gs pos="50000">
                <a:schemeClr val="accent3"/>
              </a:gs>
              <a:gs pos="100000">
                <a:schemeClr val="accent3"/>
              </a:gs>
            </a:gsLst>
            <a:lin ang="0" scaled="0"/>
            <a:tileRect/>
          </a:gradFill>
          <a:effectLst>
            <a:outerShdw blurRad="76200" dir="18900000" sy="23000" kx="-1200000" algn="bl" rotWithShape="0">
              <a:prstClr val="black">
                <a:alpha val="20000"/>
              </a:prstClr>
            </a:outerShdw>
          </a:effectLst>
        </p:spPr>
        <p:txBody>
          <a:bodyPr>
            <a:normAutofit/>
          </a:bodyPr>
          <a:lstStyle>
            <a:lvl1pPr algn="r">
              <a:defRPr sz="2800" baseline="0">
                <a:solidFill>
                  <a:schemeClr val="bg1">
                    <a:lumMod val="85000"/>
                  </a:schemeClr>
                </a:solidFill>
                <a:latin typeface="Aleo-BoldItalic" pitchFamily="34" charset="0"/>
              </a:defRPr>
            </a:lvl1pPr>
          </a:lstStyle>
          <a:p>
            <a:pPr lvl="0"/>
            <a:r>
              <a:rPr lang="en-US" dirty="0" smtClean="0"/>
              <a:t>Caption Here</a:t>
            </a:r>
            <a:endParaRPr lang="en-US" dirty="0"/>
          </a:p>
        </p:txBody>
      </p:sp>
      <p:sp>
        <p:nvSpPr>
          <p:cNvPr id="28" name="図プレースホルダー 7"/>
          <p:cNvSpPr>
            <a:spLocks noGrp="1" noChangeAspect="1"/>
          </p:cNvSpPr>
          <p:nvPr>
            <p:ph type="pic" sz="quarter" idx="19" hasCustomPrompt="1"/>
          </p:nvPr>
        </p:nvSpPr>
        <p:spPr>
          <a:xfrm>
            <a:off x="13535694" y="3477508"/>
            <a:ext cx="3374388" cy="3374388"/>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dirty="0" smtClean="0"/>
              <a:t>Add Image</a:t>
            </a:r>
            <a:endParaRPr lang="en-US" dirty="0"/>
          </a:p>
        </p:txBody>
      </p:sp>
      <p:sp>
        <p:nvSpPr>
          <p:cNvPr id="29" name="テキスト プレースホルダー 5"/>
          <p:cNvSpPr>
            <a:spLocks noGrp="1"/>
          </p:cNvSpPr>
          <p:nvPr>
            <p:ph type="body" sz="quarter" idx="20" hasCustomPrompt="1"/>
          </p:nvPr>
        </p:nvSpPr>
        <p:spPr>
          <a:xfrm rot="21288877">
            <a:off x="12978194" y="6759862"/>
            <a:ext cx="4354395" cy="607972"/>
          </a:xfrm>
          <a:gradFill flip="none" rotWithShape="1">
            <a:gsLst>
              <a:gs pos="0">
                <a:schemeClr val="accent4">
                  <a:alpha val="0"/>
                </a:schemeClr>
              </a:gs>
              <a:gs pos="50000">
                <a:schemeClr val="accent4"/>
              </a:gs>
              <a:gs pos="100000">
                <a:schemeClr val="accent4"/>
              </a:gs>
            </a:gsLst>
            <a:lin ang="0" scaled="0"/>
            <a:tileRect/>
          </a:gradFill>
          <a:effectLst>
            <a:outerShdw blurRad="76200" dir="18900000" sy="23000" kx="-1200000" algn="bl" rotWithShape="0">
              <a:prstClr val="black">
                <a:alpha val="20000"/>
              </a:prstClr>
            </a:outerShdw>
          </a:effectLst>
        </p:spPr>
        <p:txBody>
          <a:bodyPr>
            <a:normAutofit/>
          </a:bodyPr>
          <a:lstStyle>
            <a:lvl1pPr algn="r">
              <a:defRPr sz="2800" baseline="0">
                <a:solidFill>
                  <a:schemeClr val="bg1">
                    <a:lumMod val="85000"/>
                  </a:schemeClr>
                </a:solidFill>
                <a:latin typeface="Aleo-BoldItalic" pitchFamily="34" charset="0"/>
              </a:defRPr>
            </a:lvl1pPr>
          </a:lstStyle>
          <a:p>
            <a:pPr lvl="0"/>
            <a:r>
              <a:rPr lang="en-US" dirty="0" smtClean="0"/>
              <a:t>Caption Here</a:t>
            </a:r>
            <a:endParaRPr lang="en-US" dirty="0"/>
          </a:p>
        </p:txBody>
      </p:sp>
      <p:sp>
        <p:nvSpPr>
          <p:cNvPr id="30" name="テキスト プレースホルダー 5"/>
          <p:cNvSpPr>
            <a:spLocks noGrp="1"/>
          </p:cNvSpPr>
          <p:nvPr>
            <p:ph type="body" sz="quarter" idx="21" hasCustomPrompt="1"/>
          </p:nvPr>
        </p:nvSpPr>
        <p:spPr>
          <a:xfrm>
            <a:off x="934294" y="7303740"/>
            <a:ext cx="3456384" cy="1440160"/>
          </a:xfrm>
        </p:spPr>
        <p:txBody>
          <a:bodyPr anchor="t">
            <a:normAutofit/>
          </a:bodyPr>
          <a:lstStyle>
            <a:lvl1pPr algn="l">
              <a:defRPr sz="2000" baseline="0"/>
            </a:lvl1pPr>
          </a:lstStyle>
          <a:p>
            <a:pPr lvl="0"/>
            <a:r>
              <a:rPr lang="en-US" dirty="0" smtClean="0"/>
              <a:t>Text Here</a:t>
            </a:r>
            <a:endParaRPr lang="en-US" dirty="0"/>
          </a:p>
        </p:txBody>
      </p:sp>
      <p:sp>
        <p:nvSpPr>
          <p:cNvPr id="31" name="テキスト プレースホルダー 5"/>
          <p:cNvSpPr>
            <a:spLocks noGrp="1"/>
          </p:cNvSpPr>
          <p:nvPr>
            <p:ph type="body" sz="quarter" idx="22" hasCustomPrompt="1"/>
          </p:nvPr>
        </p:nvSpPr>
        <p:spPr>
          <a:xfrm>
            <a:off x="5038752" y="8599884"/>
            <a:ext cx="3456384" cy="1440160"/>
          </a:xfrm>
        </p:spPr>
        <p:txBody>
          <a:bodyPr anchor="t">
            <a:normAutofit/>
          </a:bodyPr>
          <a:lstStyle>
            <a:lvl1pPr algn="l">
              <a:defRPr sz="2000" baseline="0"/>
            </a:lvl1pPr>
          </a:lstStyle>
          <a:p>
            <a:pPr lvl="0"/>
            <a:r>
              <a:rPr lang="en-US" dirty="0" smtClean="0"/>
              <a:t>Text Here</a:t>
            </a:r>
            <a:endParaRPr lang="en-US" dirty="0"/>
          </a:p>
        </p:txBody>
      </p:sp>
      <p:sp>
        <p:nvSpPr>
          <p:cNvPr id="32" name="テキスト プレースホルダー 5"/>
          <p:cNvSpPr>
            <a:spLocks noGrp="1"/>
          </p:cNvSpPr>
          <p:nvPr>
            <p:ph type="body" sz="quarter" idx="23" hasCustomPrompt="1"/>
          </p:nvPr>
        </p:nvSpPr>
        <p:spPr>
          <a:xfrm>
            <a:off x="9287224" y="6871692"/>
            <a:ext cx="3456384" cy="1440160"/>
          </a:xfrm>
        </p:spPr>
        <p:txBody>
          <a:bodyPr anchor="t">
            <a:normAutofit/>
          </a:bodyPr>
          <a:lstStyle>
            <a:lvl1pPr algn="l">
              <a:defRPr sz="2000" baseline="0"/>
            </a:lvl1pPr>
          </a:lstStyle>
          <a:p>
            <a:pPr lvl="0"/>
            <a:r>
              <a:rPr lang="en-US" dirty="0" smtClean="0"/>
              <a:t>Text Here</a:t>
            </a:r>
            <a:endParaRPr lang="en-US" dirty="0"/>
          </a:p>
        </p:txBody>
      </p:sp>
      <p:sp>
        <p:nvSpPr>
          <p:cNvPr id="33" name="テキスト プレースホルダー 5"/>
          <p:cNvSpPr>
            <a:spLocks noGrp="1"/>
          </p:cNvSpPr>
          <p:nvPr>
            <p:ph type="body" sz="quarter" idx="24" hasCustomPrompt="1"/>
          </p:nvPr>
        </p:nvSpPr>
        <p:spPr>
          <a:xfrm>
            <a:off x="13463687" y="7591772"/>
            <a:ext cx="3456384" cy="1440160"/>
          </a:xfrm>
        </p:spPr>
        <p:txBody>
          <a:bodyPr anchor="t">
            <a:normAutofit/>
          </a:bodyPr>
          <a:lstStyle>
            <a:lvl1pPr algn="l">
              <a:defRPr sz="2000" baseline="0"/>
            </a:lvl1pPr>
          </a:lstStyle>
          <a:p>
            <a:pPr lvl="0"/>
            <a:r>
              <a:rPr lang="en-US" dirty="0" smtClean="0"/>
              <a:t>Text Here</a:t>
            </a:r>
            <a:endParaRPr lang="en-US" dirty="0"/>
          </a:p>
        </p:txBody>
      </p:sp>
    </p:spTree>
    <p:extLst>
      <p:ext uri="{BB962C8B-B14F-4D97-AF65-F5344CB8AC3E}">
        <p14:creationId xmlns:p14="http://schemas.microsoft.com/office/powerpoint/2010/main" val="3984093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par>
                          <p:cTn id="50" fill="hold">
                            <p:stCondLst>
                              <p:cond delay="750"/>
                            </p:stCondLst>
                            <p:childTnLst>
                              <p:par>
                                <p:cTn id="51" presetID="10" presetClass="entr" presetSubtype="0" fill="hold" grpId="0" nodeType="after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500"/>
                                        <p:tgtEl>
                                          <p:spTgt spid="8"/>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22">
                                            <p:bg/>
                                          </p:spTgt>
                                        </p:tgtEl>
                                        <p:attrNameLst>
                                          <p:attrName>style.visibility</p:attrName>
                                        </p:attrNameLst>
                                      </p:cBhvr>
                                      <p:to>
                                        <p:strVal val="visible"/>
                                      </p:to>
                                    </p:set>
                                    <p:animEffect transition="in" filter="wipe(down)">
                                      <p:cBhvr>
                                        <p:cTn id="56" dur="500"/>
                                        <p:tgtEl>
                                          <p:spTgt spid="22">
                                            <p:bg/>
                                          </p:spTgt>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22">
                                            <p:txEl>
                                              <p:pRg st="0" end="0"/>
                                            </p:txEl>
                                          </p:spTgt>
                                        </p:tgtEl>
                                        <p:attrNameLst>
                                          <p:attrName>style.visibility</p:attrName>
                                        </p:attrNameLst>
                                      </p:cBhvr>
                                      <p:to>
                                        <p:strVal val="visible"/>
                                      </p:to>
                                    </p:set>
                                    <p:animEffect transition="in" filter="wipe(down)">
                                      <p:cBhvr>
                                        <p:cTn id="59" dur="500"/>
                                        <p:tgtEl>
                                          <p:spTgt spid="22">
                                            <p:txEl>
                                              <p:pRg st="0" end="0"/>
                                            </p:txEl>
                                          </p:spTgt>
                                        </p:tgtEl>
                                      </p:cBhvr>
                                    </p:animEffect>
                                  </p:childTnLst>
                                </p:cTn>
                              </p:par>
                            </p:childTnLst>
                          </p:cTn>
                        </p:par>
                        <p:par>
                          <p:cTn id="60" fill="hold">
                            <p:stCondLst>
                              <p:cond delay="1250"/>
                            </p:stCondLst>
                            <p:childTnLst>
                              <p:par>
                                <p:cTn id="61" presetID="10" presetClass="entr" presetSubtype="0" fill="hold" grpId="0" nodeType="after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500"/>
                                        <p:tgtEl>
                                          <p:spTgt spid="18"/>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23">
                                            <p:bg/>
                                          </p:spTgt>
                                        </p:tgtEl>
                                        <p:attrNameLst>
                                          <p:attrName>style.visibility</p:attrName>
                                        </p:attrNameLst>
                                      </p:cBhvr>
                                      <p:to>
                                        <p:strVal val="visible"/>
                                      </p:to>
                                    </p:set>
                                    <p:animEffect transition="in" filter="wipe(down)">
                                      <p:cBhvr>
                                        <p:cTn id="66" dur="500"/>
                                        <p:tgtEl>
                                          <p:spTgt spid="23">
                                            <p:bg/>
                                          </p:spTgt>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23">
                                            <p:txEl>
                                              <p:pRg st="0" end="0"/>
                                            </p:txEl>
                                          </p:spTgt>
                                        </p:tgtEl>
                                        <p:attrNameLst>
                                          <p:attrName>style.visibility</p:attrName>
                                        </p:attrNameLst>
                                      </p:cBhvr>
                                      <p:to>
                                        <p:strVal val="visible"/>
                                      </p:to>
                                    </p:set>
                                    <p:animEffect transition="in" filter="wipe(down)">
                                      <p:cBhvr>
                                        <p:cTn id="69" dur="500"/>
                                        <p:tgtEl>
                                          <p:spTgt spid="23">
                                            <p:txEl>
                                              <p:pRg st="0" end="0"/>
                                            </p:txEl>
                                          </p:spTgt>
                                        </p:tgtEl>
                                      </p:cBhvr>
                                    </p:animEffect>
                                  </p:childTnLst>
                                </p:cTn>
                              </p:par>
                            </p:childTnLst>
                          </p:cTn>
                        </p:par>
                        <p:par>
                          <p:cTn id="70" fill="hold">
                            <p:stCondLst>
                              <p:cond delay="1750"/>
                            </p:stCondLst>
                            <p:childTnLst>
                              <p:par>
                                <p:cTn id="71" presetID="10" presetClass="entr" presetSubtype="0" fill="hold" grpId="0" nodeType="afterEffect">
                                  <p:stCondLst>
                                    <p:cond delay="0"/>
                                  </p:stCondLst>
                                  <p:childTnLst>
                                    <p:set>
                                      <p:cBhvr>
                                        <p:cTn id="72" dur="1" fill="hold">
                                          <p:stCondLst>
                                            <p:cond delay="0"/>
                                          </p:stCondLst>
                                        </p:cTn>
                                        <p:tgtEl>
                                          <p:spTgt spid="24"/>
                                        </p:tgtEl>
                                        <p:attrNameLst>
                                          <p:attrName>style.visibility</p:attrName>
                                        </p:attrNameLst>
                                      </p:cBhvr>
                                      <p:to>
                                        <p:strVal val="visible"/>
                                      </p:to>
                                    </p:set>
                                    <p:animEffect transition="in" filter="fade">
                                      <p:cBhvr>
                                        <p:cTn id="73" dur="500"/>
                                        <p:tgtEl>
                                          <p:spTgt spid="24"/>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27">
                                            <p:bg/>
                                          </p:spTgt>
                                        </p:tgtEl>
                                        <p:attrNameLst>
                                          <p:attrName>style.visibility</p:attrName>
                                        </p:attrNameLst>
                                      </p:cBhvr>
                                      <p:to>
                                        <p:strVal val="visible"/>
                                      </p:to>
                                    </p:set>
                                    <p:animEffect transition="in" filter="wipe(down)">
                                      <p:cBhvr>
                                        <p:cTn id="76" dur="500"/>
                                        <p:tgtEl>
                                          <p:spTgt spid="27">
                                            <p:bg/>
                                          </p:spTgt>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27">
                                            <p:txEl>
                                              <p:pRg st="0" end="0"/>
                                            </p:txEl>
                                          </p:spTgt>
                                        </p:tgtEl>
                                        <p:attrNameLst>
                                          <p:attrName>style.visibility</p:attrName>
                                        </p:attrNameLst>
                                      </p:cBhvr>
                                      <p:to>
                                        <p:strVal val="visible"/>
                                      </p:to>
                                    </p:set>
                                    <p:animEffect transition="in" filter="wipe(down)">
                                      <p:cBhvr>
                                        <p:cTn id="79" dur="500"/>
                                        <p:tgtEl>
                                          <p:spTgt spid="27">
                                            <p:txEl>
                                              <p:pRg st="0" end="0"/>
                                            </p:txEl>
                                          </p:spTgt>
                                        </p:tgtEl>
                                      </p:cBhvr>
                                    </p:animEffect>
                                  </p:childTnLst>
                                </p:cTn>
                              </p:par>
                            </p:childTnLst>
                          </p:cTn>
                        </p:par>
                        <p:par>
                          <p:cTn id="80" fill="hold">
                            <p:stCondLst>
                              <p:cond delay="2250"/>
                            </p:stCondLst>
                            <p:childTnLst>
                              <p:par>
                                <p:cTn id="81" presetID="10" presetClass="entr" presetSubtype="0" fill="hold" grpId="0" nodeType="after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fade">
                                      <p:cBhvr>
                                        <p:cTn id="83" dur="500"/>
                                        <p:tgtEl>
                                          <p:spTgt spid="28"/>
                                        </p:tgtEl>
                                      </p:cBhvr>
                                    </p:animEffect>
                                  </p:childTnLst>
                                </p:cTn>
                              </p:par>
                              <p:par>
                                <p:cTn id="84" presetID="22" presetClass="entr" presetSubtype="4" fill="hold" grpId="0" nodeType="withEffect">
                                  <p:stCondLst>
                                    <p:cond delay="0"/>
                                  </p:stCondLst>
                                  <p:childTnLst>
                                    <p:set>
                                      <p:cBhvr>
                                        <p:cTn id="85" dur="1" fill="hold">
                                          <p:stCondLst>
                                            <p:cond delay="0"/>
                                          </p:stCondLst>
                                        </p:cTn>
                                        <p:tgtEl>
                                          <p:spTgt spid="29">
                                            <p:bg/>
                                          </p:spTgt>
                                        </p:tgtEl>
                                        <p:attrNameLst>
                                          <p:attrName>style.visibility</p:attrName>
                                        </p:attrNameLst>
                                      </p:cBhvr>
                                      <p:to>
                                        <p:strVal val="visible"/>
                                      </p:to>
                                    </p:set>
                                    <p:animEffect transition="in" filter="wipe(down)">
                                      <p:cBhvr>
                                        <p:cTn id="86" dur="500"/>
                                        <p:tgtEl>
                                          <p:spTgt spid="29">
                                            <p:bg/>
                                          </p:spTgt>
                                        </p:tgtEl>
                                      </p:cBhvr>
                                    </p:animEffect>
                                  </p:childTnLst>
                                </p:cTn>
                              </p:par>
                              <p:par>
                                <p:cTn id="87" presetID="22" presetClass="entr" presetSubtype="4" fill="hold" grpId="0" nodeType="withEffect">
                                  <p:stCondLst>
                                    <p:cond delay="0"/>
                                  </p:stCondLst>
                                  <p:childTnLst>
                                    <p:set>
                                      <p:cBhvr>
                                        <p:cTn id="88" dur="1" fill="hold">
                                          <p:stCondLst>
                                            <p:cond delay="0"/>
                                          </p:stCondLst>
                                        </p:cTn>
                                        <p:tgtEl>
                                          <p:spTgt spid="29">
                                            <p:txEl>
                                              <p:pRg st="0" end="0"/>
                                            </p:txEl>
                                          </p:spTgt>
                                        </p:tgtEl>
                                        <p:attrNameLst>
                                          <p:attrName>style.visibility</p:attrName>
                                        </p:attrNameLst>
                                      </p:cBhvr>
                                      <p:to>
                                        <p:strVal val="visible"/>
                                      </p:to>
                                    </p:set>
                                    <p:animEffect transition="in" filter="wipe(down)">
                                      <p:cBhvr>
                                        <p:cTn id="89" dur="500"/>
                                        <p:tgtEl>
                                          <p:spTgt spid="29">
                                            <p:txEl>
                                              <p:pRg st="0" end="0"/>
                                            </p:txEl>
                                          </p:spTgt>
                                        </p:tgtEl>
                                      </p:cBhvr>
                                    </p:animEffect>
                                  </p:childTnLst>
                                </p:cTn>
                              </p:par>
                            </p:childTnLst>
                          </p:cTn>
                        </p:par>
                        <p:par>
                          <p:cTn id="90" fill="hold">
                            <p:stCondLst>
                              <p:cond delay="2750"/>
                            </p:stCondLst>
                            <p:childTnLst>
                              <p:par>
                                <p:cTn id="91" presetID="42" presetClass="entr" presetSubtype="0" fill="hold" grpId="0" nodeType="afterEffect">
                                  <p:stCondLst>
                                    <p:cond delay="0"/>
                                  </p:stCondLst>
                                  <p:childTnLst>
                                    <p:set>
                                      <p:cBhvr>
                                        <p:cTn id="92" dur="1" fill="hold">
                                          <p:stCondLst>
                                            <p:cond delay="0"/>
                                          </p:stCondLst>
                                        </p:cTn>
                                        <p:tgtEl>
                                          <p:spTgt spid="30">
                                            <p:txEl>
                                              <p:pRg st="0" end="0"/>
                                            </p:txEl>
                                          </p:spTgt>
                                        </p:tgtEl>
                                        <p:attrNameLst>
                                          <p:attrName>style.visibility</p:attrName>
                                        </p:attrNameLst>
                                      </p:cBhvr>
                                      <p:to>
                                        <p:strVal val="visible"/>
                                      </p:to>
                                    </p:set>
                                    <p:animEffect transition="in" filter="fade">
                                      <p:cBhvr>
                                        <p:cTn id="93" dur="500"/>
                                        <p:tgtEl>
                                          <p:spTgt spid="30">
                                            <p:txEl>
                                              <p:pRg st="0" end="0"/>
                                            </p:txEl>
                                          </p:spTgt>
                                        </p:tgtEl>
                                      </p:cBhvr>
                                    </p:animEffect>
                                    <p:anim calcmode="lin" valueType="num">
                                      <p:cBhvr>
                                        <p:cTn id="94"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p:cTn id="95" dur="500" fill="hold"/>
                                        <p:tgtEl>
                                          <p:spTgt spid="30">
                                            <p:txEl>
                                              <p:pRg st="0" end="0"/>
                                            </p:txEl>
                                          </p:spTgt>
                                        </p:tgtEl>
                                        <p:attrNameLst>
                                          <p:attrName>ppt_y</p:attrName>
                                        </p:attrNameLst>
                                      </p:cBhvr>
                                      <p:tavLst>
                                        <p:tav tm="0">
                                          <p:val>
                                            <p:strVal val="#ppt_y+.1"/>
                                          </p:val>
                                        </p:tav>
                                        <p:tav tm="100000">
                                          <p:val>
                                            <p:strVal val="#ppt_y"/>
                                          </p:val>
                                        </p:tav>
                                      </p:tavLst>
                                    </p:anim>
                                  </p:childTnLst>
                                </p:cTn>
                              </p:par>
                            </p:childTnLst>
                          </p:cTn>
                        </p:par>
                        <p:par>
                          <p:cTn id="96" fill="hold">
                            <p:stCondLst>
                              <p:cond delay="3250"/>
                            </p:stCondLst>
                            <p:childTnLst>
                              <p:par>
                                <p:cTn id="97" presetID="42" presetClass="entr" presetSubtype="0" fill="hold" grpId="0" nodeType="afterEffect">
                                  <p:stCondLst>
                                    <p:cond delay="0"/>
                                  </p:stCondLst>
                                  <p:childTnLst>
                                    <p:set>
                                      <p:cBhvr>
                                        <p:cTn id="98" dur="1" fill="hold">
                                          <p:stCondLst>
                                            <p:cond delay="0"/>
                                          </p:stCondLst>
                                        </p:cTn>
                                        <p:tgtEl>
                                          <p:spTgt spid="31">
                                            <p:txEl>
                                              <p:pRg st="0" end="0"/>
                                            </p:txEl>
                                          </p:spTgt>
                                        </p:tgtEl>
                                        <p:attrNameLst>
                                          <p:attrName>style.visibility</p:attrName>
                                        </p:attrNameLst>
                                      </p:cBhvr>
                                      <p:to>
                                        <p:strVal val="visible"/>
                                      </p:to>
                                    </p:set>
                                    <p:animEffect transition="in" filter="fade">
                                      <p:cBhvr>
                                        <p:cTn id="99" dur="500"/>
                                        <p:tgtEl>
                                          <p:spTgt spid="31">
                                            <p:txEl>
                                              <p:pRg st="0" end="0"/>
                                            </p:txEl>
                                          </p:spTgt>
                                        </p:tgtEl>
                                      </p:cBhvr>
                                    </p:animEffect>
                                    <p:anim calcmode="lin" valueType="num">
                                      <p:cBhvr>
                                        <p:cTn id="100"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p:cTn id="101" dur="500" fill="hold"/>
                                        <p:tgtEl>
                                          <p:spTgt spid="31">
                                            <p:txEl>
                                              <p:pRg st="0" end="0"/>
                                            </p:txEl>
                                          </p:spTgt>
                                        </p:tgtEl>
                                        <p:attrNameLst>
                                          <p:attrName>ppt_y</p:attrName>
                                        </p:attrNameLst>
                                      </p:cBhvr>
                                      <p:tavLst>
                                        <p:tav tm="0">
                                          <p:val>
                                            <p:strVal val="#ppt_y+.1"/>
                                          </p:val>
                                        </p:tav>
                                        <p:tav tm="100000">
                                          <p:val>
                                            <p:strVal val="#ppt_y"/>
                                          </p:val>
                                        </p:tav>
                                      </p:tavLst>
                                    </p:anim>
                                  </p:childTnLst>
                                </p:cTn>
                              </p:par>
                            </p:childTnLst>
                          </p:cTn>
                        </p:par>
                        <p:par>
                          <p:cTn id="102" fill="hold">
                            <p:stCondLst>
                              <p:cond delay="3750"/>
                            </p:stCondLst>
                            <p:childTnLst>
                              <p:par>
                                <p:cTn id="103" presetID="42" presetClass="entr" presetSubtype="0" fill="hold" grpId="0" nodeType="afterEffect">
                                  <p:stCondLst>
                                    <p:cond delay="0"/>
                                  </p:stCondLst>
                                  <p:childTnLst>
                                    <p:set>
                                      <p:cBhvr>
                                        <p:cTn id="104" dur="1" fill="hold">
                                          <p:stCondLst>
                                            <p:cond delay="0"/>
                                          </p:stCondLst>
                                        </p:cTn>
                                        <p:tgtEl>
                                          <p:spTgt spid="32">
                                            <p:txEl>
                                              <p:pRg st="0" end="0"/>
                                            </p:txEl>
                                          </p:spTgt>
                                        </p:tgtEl>
                                        <p:attrNameLst>
                                          <p:attrName>style.visibility</p:attrName>
                                        </p:attrNameLst>
                                      </p:cBhvr>
                                      <p:to>
                                        <p:strVal val="visible"/>
                                      </p:to>
                                    </p:set>
                                    <p:animEffect transition="in" filter="fade">
                                      <p:cBhvr>
                                        <p:cTn id="105" dur="500"/>
                                        <p:tgtEl>
                                          <p:spTgt spid="32">
                                            <p:txEl>
                                              <p:pRg st="0" end="0"/>
                                            </p:txEl>
                                          </p:spTgt>
                                        </p:tgtEl>
                                      </p:cBhvr>
                                    </p:animEffect>
                                    <p:anim calcmode="lin" valueType="num">
                                      <p:cBhvr>
                                        <p:cTn id="106"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p:cTn id="107" dur="500" fill="hold"/>
                                        <p:tgtEl>
                                          <p:spTgt spid="32">
                                            <p:txEl>
                                              <p:pRg st="0" end="0"/>
                                            </p:txEl>
                                          </p:spTgt>
                                        </p:tgtEl>
                                        <p:attrNameLst>
                                          <p:attrName>ppt_y</p:attrName>
                                        </p:attrNameLst>
                                      </p:cBhvr>
                                      <p:tavLst>
                                        <p:tav tm="0">
                                          <p:val>
                                            <p:strVal val="#ppt_y+.1"/>
                                          </p:val>
                                        </p:tav>
                                        <p:tav tm="100000">
                                          <p:val>
                                            <p:strVal val="#ppt_y"/>
                                          </p:val>
                                        </p:tav>
                                      </p:tavLst>
                                    </p:anim>
                                  </p:childTnLst>
                                </p:cTn>
                              </p:par>
                            </p:childTnLst>
                          </p:cTn>
                        </p:par>
                        <p:par>
                          <p:cTn id="108" fill="hold">
                            <p:stCondLst>
                              <p:cond delay="4250"/>
                            </p:stCondLst>
                            <p:childTnLst>
                              <p:par>
                                <p:cTn id="109" presetID="42" presetClass="entr" presetSubtype="0" fill="hold" grpId="0" nodeType="afterEffect">
                                  <p:stCondLst>
                                    <p:cond delay="0"/>
                                  </p:stCondLst>
                                  <p:childTnLst>
                                    <p:set>
                                      <p:cBhvr>
                                        <p:cTn id="110" dur="1" fill="hold">
                                          <p:stCondLst>
                                            <p:cond delay="0"/>
                                          </p:stCondLst>
                                        </p:cTn>
                                        <p:tgtEl>
                                          <p:spTgt spid="33">
                                            <p:txEl>
                                              <p:pRg st="0" end="0"/>
                                            </p:txEl>
                                          </p:spTgt>
                                        </p:tgtEl>
                                        <p:attrNameLst>
                                          <p:attrName>style.visibility</p:attrName>
                                        </p:attrNameLst>
                                      </p:cBhvr>
                                      <p:to>
                                        <p:strVal val="visible"/>
                                      </p:to>
                                    </p:set>
                                    <p:animEffect transition="in" filter="fade">
                                      <p:cBhvr>
                                        <p:cTn id="111" dur="500"/>
                                        <p:tgtEl>
                                          <p:spTgt spid="33">
                                            <p:txEl>
                                              <p:pRg st="0" end="0"/>
                                            </p:txEl>
                                          </p:spTgt>
                                        </p:tgtEl>
                                      </p:cBhvr>
                                    </p:animEffect>
                                    <p:anim calcmode="lin" valueType="num">
                                      <p:cBhvr>
                                        <p:cTn id="112"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p:cTn id="113" dur="500" fill="hold"/>
                                        <p:tgtEl>
                                          <p:spTgt spid="3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8" grpId="0"/>
      <p:bldP spid="22" grpId="0" build="p" animBg="1">
        <p:tmplLst>
          <p:tmpl>
            <p:tnLst>
              <p:par>
                <p:cTn presetID="22" presetClass="entr" presetSubtype="4"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down)">
                      <p:cBhvr>
                        <p:cTn dur="500"/>
                        <p:tgtEl>
                          <p:spTgt spid="22"/>
                        </p:tgtEl>
                      </p:cBhvr>
                    </p:animEffect>
                  </p:childTnLst>
                </p:cTn>
              </p:par>
            </p:tnLst>
          </p:tmpl>
          <p:tmpl lvl="1">
            <p:tnLst>
              <p:par>
                <p:cTn presetID="22" presetClass="entr" presetSubtype="4"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down)">
                      <p:cBhvr>
                        <p:cTn dur="500"/>
                        <p:tgtEl>
                          <p:spTgt spid="22"/>
                        </p:tgtEl>
                      </p:cBhvr>
                    </p:animEffect>
                  </p:childTnLst>
                </p:cTn>
              </p:par>
            </p:tnLst>
          </p:tmpl>
        </p:tmplLst>
      </p:bldP>
      <p:bldP spid="18" grpId="0"/>
      <p:bldP spid="23" grpId="0" build="p" animBg="1">
        <p:tmplLst>
          <p:tmpl>
            <p:tnLst>
              <p:par>
                <p:cTn presetID="22" presetClass="entr" presetSubtype="4"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down)">
                      <p:cBhvr>
                        <p:cTn dur="500"/>
                        <p:tgtEl>
                          <p:spTgt spid="23"/>
                        </p:tgtEl>
                      </p:cBhvr>
                    </p:animEffect>
                  </p:childTnLst>
                </p:cTn>
              </p:par>
            </p:tnLst>
          </p:tmpl>
          <p:tmpl lvl="1">
            <p:tnLst>
              <p:par>
                <p:cTn presetID="22" presetClass="entr" presetSubtype="4"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down)">
                      <p:cBhvr>
                        <p:cTn dur="500"/>
                        <p:tgtEl>
                          <p:spTgt spid="23"/>
                        </p:tgtEl>
                      </p:cBhvr>
                    </p:animEffect>
                  </p:childTnLst>
                </p:cTn>
              </p:par>
            </p:tnLst>
          </p:tmpl>
        </p:tmplLst>
      </p:bldP>
      <p:bldP spid="24" grpId="0"/>
      <p:bldP spid="27" grpId="0" build="p" animBg="1">
        <p:tmplLst>
          <p:tmpl>
            <p:tnLst>
              <p:par>
                <p:cTn presetID="22" presetClass="entr" presetSubtype="4"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down)">
                      <p:cBhvr>
                        <p:cTn dur="500"/>
                        <p:tgtEl>
                          <p:spTgt spid="27"/>
                        </p:tgtEl>
                      </p:cBhvr>
                    </p:animEffect>
                  </p:childTnLst>
                </p:cTn>
              </p:par>
            </p:tnLst>
          </p:tmpl>
          <p:tmpl lvl="1">
            <p:tnLst>
              <p:par>
                <p:cTn presetID="22" presetClass="entr" presetSubtype="4"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down)">
                      <p:cBhvr>
                        <p:cTn dur="500"/>
                        <p:tgtEl>
                          <p:spTgt spid="27"/>
                        </p:tgtEl>
                      </p:cBhvr>
                    </p:animEffect>
                  </p:childTnLst>
                </p:cTn>
              </p:par>
            </p:tnLst>
          </p:tmpl>
        </p:tmplLst>
      </p:bldP>
      <p:bldP spid="28" grpId="0"/>
      <p:bldP spid="29" grpId="0" build="p" animBg="1">
        <p:tmplLst>
          <p:tmpl>
            <p:tnLst>
              <p:par>
                <p:cTn presetID="22" presetClass="entr" presetSubtype="4"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down)">
                      <p:cBhvr>
                        <p:cTn dur="500"/>
                        <p:tgtEl>
                          <p:spTgt spid="29"/>
                        </p:tgtEl>
                      </p:cBhvr>
                    </p:animEffect>
                  </p:childTnLst>
                </p:cTn>
              </p:par>
            </p:tnLst>
          </p:tmpl>
          <p:tmpl lvl="1">
            <p:tnLst>
              <p:par>
                <p:cTn presetID="22" presetClass="entr" presetSubtype="4"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down)">
                      <p:cBhvr>
                        <p:cTn dur="500"/>
                        <p:tgtEl>
                          <p:spTgt spid="29"/>
                        </p:tgtEl>
                      </p:cBhvr>
                    </p:animEffect>
                  </p:childTnLst>
                </p:cTn>
              </p:par>
            </p:tnLst>
          </p:tmpl>
        </p:tmplLst>
      </p:bldP>
      <p:bldP spid="30" grpId="0" build="p">
        <p:tmplLst>
          <p:tmpl lvl="1">
            <p:tnLst>
              <p:par>
                <p:cTn presetID="42" presetClass="entr" presetSubtype="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anim calcmode="lin" valueType="num">
                      <p:cBhvr>
                        <p:cTn dur="500" fill="hold"/>
                        <p:tgtEl>
                          <p:spTgt spid="30"/>
                        </p:tgtEl>
                        <p:attrNameLst>
                          <p:attrName>ppt_x</p:attrName>
                        </p:attrNameLst>
                      </p:cBhvr>
                      <p:tavLst>
                        <p:tav tm="0">
                          <p:val>
                            <p:strVal val="#ppt_x"/>
                          </p:val>
                        </p:tav>
                        <p:tav tm="100000">
                          <p:val>
                            <p:strVal val="#ppt_x"/>
                          </p:val>
                        </p:tav>
                      </p:tavLst>
                    </p:anim>
                    <p:anim calcmode="lin" valueType="num">
                      <p:cBhvr>
                        <p:cTn dur="500" fill="hold"/>
                        <p:tgtEl>
                          <p:spTgt spid="30"/>
                        </p:tgtEl>
                        <p:attrNameLst>
                          <p:attrName>ppt_y</p:attrName>
                        </p:attrNameLst>
                      </p:cBhvr>
                      <p:tavLst>
                        <p:tav tm="0">
                          <p:val>
                            <p:strVal val="#ppt_y+.1"/>
                          </p:val>
                        </p:tav>
                        <p:tav tm="100000">
                          <p:val>
                            <p:strVal val="#ppt_y"/>
                          </p:val>
                        </p:tav>
                      </p:tavLst>
                    </p:anim>
                  </p:childTnLst>
                </p:cTn>
              </p:par>
            </p:tnLst>
          </p:tmpl>
        </p:tmplLst>
      </p:bldP>
      <p:bldP spid="31" grpId="0" build="p">
        <p:tmplLst>
          <p:tmpl lvl="1">
            <p:tnLst>
              <p:par>
                <p:cTn presetID="42" presetClass="entr" presetSubtype="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anim calcmode="lin" valueType="num">
                      <p:cBhvr>
                        <p:cTn dur="500" fill="hold"/>
                        <p:tgtEl>
                          <p:spTgt spid="31"/>
                        </p:tgtEl>
                        <p:attrNameLst>
                          <p:attrName>ppt_x</p:attrName>
                        </p:attrNameLst>
                      </p:cBhvr>
                      <p:tavLst>
                        <p:tav tm="0">
                          <p:val>
                            <p:strVal val="#ppt_x"/>
                          </p:val>
                        </p:tav>
                        <p:tav tm="100000">
                          <p:val>
                            <p:strVal val="#ppt_x"/>
                          </p:val>
                        </p:tav>
                      </p:tavLst>
                    </p:anim>
                    <p:anim calcmode="lin" valueType="num">
                      <p:cBhvr>
                        <p:cTn dur="500" fill="hold"/>
                        <p:tgtEl>
                          <p:spTgt spid="31"/>
                        </p:tgtEl>
                        <p:attrNameLst>
                          <p:attrName>ppt_y</p:attrName>
                        </p:attrNameLst>
                      </p:cBhvr>
                      <p:tavLst>
                        <p:tav tm="0">
                          <p:val>
                            <p:strVal val="#ppt_y+.1"/>
                          </p:val>
                        </p:tav>
                        <p:tav tm="100000">
                          <p:val>
                            <p:strVal val="#ppt_y"/>
                          </p:val>
                        </p:tav>
                      </p:tavLst>
                    </p:anim>
                  </p:childTnLst>
                </p:cTn>
              </p:par>
            </p:tnLst>
          </p:tmpl>
        </p:tmplLst>
      </p:bldP>
      <p:bldP spid="32" grpId="0" build="p">
        <p:tmplLst>
          <p:tmpl lvl="1">
            <p:tnLst>
              <p:par>
                <p:cTn presetID="42" presetClass="entr" presetSubtype="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anim calcmode="lin" valueType="num">
                      <p:cBhvr>
                        <p:cTn dur="500" fill="hold"/>
                        <p:tgtEl>
                          <p:spTgt spid="32"/>
                        </p:tgtEl>
                        <p:attrNameLst>
                          <p:attrName>ppt_x</p:attrName>
                        </p:attrNameLst>
                      </p:cBhvr>
                      <p:tavLst>
                        <p:tav tm="0">
                          <p:val>
                            <p:strVal val="#ppt_x"/>
                          </p:val>
                        </p:tav>
                        <p:tav tm="100000">
                          <p:val>
                            <p:strVal val="#ppt_x"/>
                          </p:val>
                        </p:tav>
                      </p:tavLst>
                    </p:anim>
                    <p:anim calcmode="lin" valueType="num">
                      <p:cBhvr>
                        <p:cTn dur="500" fill="hold"/>
                        <p:tgtEl>
                          <p:spTgt spid="32"/>
                        </p:tgtEl>
                        <p:attrNameLst>
                          <p:attrName>ppt_y</p:attrName>
                        </p:attrNameLst>
                      </p:cBhvr>
                      <p:tavLst>
                        <p:tav tm="0">
                          <p:val>
                            <p:strVal val="#ppt_y+.1"/>
                          </p:val>
                        </p:tav>
                        <p:tav tm="100000">
                          <p:val>
                            <p:strVal val="#ppt_y"/>
                          </p:val>
                        </p:tav>
                      </p:tavLst>
                    </p:anim>
                  </p:childTnLst>
                </p:cTn>
              </p:par>
            </p:tnLst>
          </p:tmpl>
        </p:tmplLst>
      </p:bldP>
      <p:bldP spid="33" grpId="0" build="p">
        <p:tmplLst>
          <p:tmpl lvl="1">
            <p:tnLst>
              <p:par>
                <p:cTn presetID="42" presetClass="entr" presetSubtype="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anim calcmode="lin" valueType="num">
                      <p:cBhvr>
                        <p:cTn dur="500" fill="hold"/>
                        <p:tgtEl>
                          <p:spTgt spid="33"/>
                        </p:tgtEl>
                        <p:attrNameLst>
                          <p:attrName>ppt_x</p:attrName>
                        </p:attrNameLst>
                      </p:cBhvr>
                      <p:tavLst>
                        <p:tav tm="0">
                          <p:val>
                            <p:strVal val="#ppt_x"/>
                          </p:val>
                        </p:tav>
                        <p:tav tm="100000">
                          <p:val>
                            <p:strVal val="#ppt_x"/>
                          </p:val>
                        </p:tav>
                      </p:tavLst>
                    </p:anim>
                    <p:anim calcmode="lin" valueType="num">
                      <p:cBhvr>
                        <p:cTn dur="500" fill="hold"/>
                        <p:tgtEl>
                          <p:spTgt spid="33"/>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 Graphs -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30" name="テキスト プレースホルダー 5"/>
          <p:cNvSpPr>
            <a:spLocks noGrp="1"/>
          </p:cNvSpPr>
          <p:nvPr>
            <p:ph type="body" sz="quarter" idx="21" hasCustomPrompt="1"/>
          </p:nvPr>
        </p:nvSpPr>
        <p:spPr>
          <a:xfrm>
            <a:off x="1366342" y="7231732"/>
            <a:ext cx="3600400" cy="2016224"/>
          </a:xfrm>
        </p:spPr>
        <p:txBody>
          <a:bodyPr anchor="t">
            <a:normAutofit/>
          </a:bodyPr>
          <a:lstStyle>
            <a:lvl1pPr algn="l">
              <a:defRPr sz="2000" baseline="0"/>
            </a:lvl1pPr>
          </a:lstStyle>
          <a:p>
            <a:pPr lvl="0"/>
            <a:r>
              <a:rPr lang="en-US" dirty="0" smtClean="0"/>
              <a:t>Text Here</a:t>
            </a:r>
            <a:endParaRPr lang="en-US" dirty="0"/>
          </a:p>
        </p:txBody>
      </p:sp>
      <p:sp>
        <p:nvSpPr>
          <p:cNvPr id="31" name="テキスト プレースホルダー 5"/>
          <p:cNvSpPr>
            <a:spLocks noGrp="1"/>
          </p:cNvSpPr>
          <p:nvPr>
            <p:ph type="body" sz="quarter" idx="22" hasCustomPrompt="1"/>
          </p:nvPr>
        </p:nvSpPr>
        <p:spPr>
          <a:xfrm>
            <a:off x="5182766" y="7231732"/>
            <a:ext cx="3600400" cy="2016224"/>
          </a:xfrm>
        </p:spPr>
        <p:txBody>
          <a:bodyPr anchor="t">
            <a:normAutofit/>
          </a:bodyPr>
          <a:lstStyle>
            <a:lvl1pPr algn="l">
              <a:defRPr sz="2000" baseline="0"/>
            </a:lvl1pPr>
          </a:lstStyle>
          <a:p>
            <a:pPr lvl="0"/>
            <a:r>
              <a:rPr lang="en-US" dirty="0" smtClean="0"/>
              <a:t>Text Here</a:t>
            </a:r>
            <a:endParaRPr lang="en-US" dirty="0"/>
          </a:p>
        </p:txBody>
      </p:sp>
      <p:sp>
        <p:nvSpPr>
          <p:cNvPr id="32" name="テキスト プレースホルダー 5"/>
          <p:cNvSpPr>
            <a:spLocks noGrp="1"/>
          </p:cNvSpPr>
          <p:nvPr>
            <p:ph type="body" sz="quarter" idx="23" hasCustomPrompt="1"/>
          </p:nvPr>
        </p:nvSpPr>
        <p:spPr>
          <a:xfrm>
            <a:off x="8999190" y="7231732"/>
            <a:ext cx="3600400" cy="2016224"/>
          </a:xfrm>
        </p:spPr>
        <p:txBody>
          <a:bodyPr anchor="t">
            <a:normAutofit/>
          </a:bodyPr>
          <a:lstStyle>
            <a:lvl1pPr algn="l">
              <a:defRPr sz="2000" baseline="0"/>
            </a:lvl1pPr>
          </a:lstStyle>
          <a:p>
            <a:pPr lvl="0"/>
            <a:r>
              <a:rPr lang="en-US" dirty="0" smtClean="0"/>
              <a:t>Text Here</a:t>
            </a:r>
            <a:endParaRPr lang="en-US" dirty="0"/>
          </a:p>
        </p:txBody>
      </p:sp>
      <p:sp>
        <p:nvSpPr>
          <p:cNvPr id="33" name="テキスト プレースホルダー 5"/>
          <p:cNvSpPr>
            <a:spLocks noGrp="1"/>
          </p:cNvSpPr>
          <p:nvPr>
            <p:ph type="body" sz="quarter" idx="24" hasCustomPrompt="1"/>
          </p:nvPr>
        </p:nvSpPr>
        <p:spPr>
          <a:xfrm>
            <a:off x="12815614" y="7231732"/>
            <a:ext cx="3600400" cy="2016224"/>
          </a:xfrm>
        </p:spPr>
        <p:txBody>
          <a:bodyPr anchor="t">
            <a:normAutofit/>
          </a:bodyPr>
          <a:lstStyle>
            <a:lvl1pPr algn="l">
              <a:defRPr sz="2000" baseline="0"/>
            </a:lvl1pPr>
          </a:lstStyle>
          <a:p>
            <a:pPr lvl="0"/>
            <a:r>
              <a:rPr lang="en-US" dirty="0" smtClean="0"/>
              <a:t>Text Here</a:t>
            </a:r>
            <a:endParaRPr lang="en-US" dirty="0"/>
          </a:p>
        </p:txBody>
      </p:sp>
      <p:sp>
        <p:nvSpPr>
          <p:cNvPr id="6" name="グラフ プレースホルダー 5"/>
          <p:cNvSpPr>
            <a:spLocks noGrp="1"/>
          </p:cNvSpPr>
          <p:nvPr>
            <p:ph type="chart" sz="quarter" idx="25" hasCustomPrompt="1"/>
          </p:nvPr>
        </p:nvSpPr>
        <p:spPr>
          <a:xfrm>
            <a:off x="1510358" y="2906150"/>
            <a:ext cx="3463111" cy="3461486"/>
          </a:xfrm>
          <a:effectLst/>
        </p:spPr>
        <p:txBody>
          <a:bodyPr>
            <a:normAutofit/>
          </a:bodyPr>
          <a:lstStyle>
            <a:lvl1pPr>
              <a:defRPr sz="2400">
                <a:solidFill>
                  <a:schemeClr val="bg1">
                    <a:lumMod val="65000"/>
                  </a:schemeClr>
                </a:solidFill>
              </a:defRPr>
            </a:lvl1pPr>
          </a:lstStyle>
          <a:p>
            <a:r>
              <a:rPr lang="en-US" dirty="0" smtClean="0"/>
              <a:t>Graph</a:t>
            </a:r>
            <a:endParaRPr lang="en-US" dirty="0"/>
          </a:p>
        </p:txBody>
      </p:sp>
      <p:sp>
        <p:nvSpPr>
          <p:cNvPr id="34" name="グラフ プレースホルダー 5"/>
          <p:cNvSpPr>
            <a:spLocks noGrp="1"/>
          </p:cNvSpPr>
          <p:nvPr>
            <p:ph type="chart" sz="quarter" idx="26" hasCustomPrompt="1"/>
          </p:nvPr>
        </p:nvSpPr>
        <p:spPr>
          <a:xfrm>
            <a:off x="5302706" y="2905356"/>
            <a:ext cx="3463111" cy="3461486"/>
          </a:xfrm>
          <a:effectLst/>
        </p:spPr>
        <p:txBody>
          <a:bodyPr>
            <a:normAutofit/>
          </a:bodyPr>
          <a:lstStyle>
            <a:lvl1pPr>
              <a:defRPr sz="2400">
                <a:solidFill>
                  <a:schemeClr val="bg1">
                    <a:lumMod val="65000"/>
                  </a:schemeClr>
                </a:solidFill>
              </a:defRPr>
            </a:lvl1pPr>
          </a:lstStyle>
          <a:p>
            <a:r>
              <a:rPr lang="en-US" dirty="0" smtClean="0"/>
              <a:t>Graph</a:t>
            </a:r>
            <a:endParaRPr lang="en-US" dirty="0"/>
          </a:p>
        </p:txBody>
      </p:sp>
      <p:sp>
        <p:nvSpPr>
          <p:cNvPr id="35" name="グラフ プレースホルダー 5"/>
          <p:cNvSpPr>
            <a:spLocks noGrp="1"/>
          </p:cNvSpPr>
          <p:nvPr>
            <p:ph type="chart" sz="quarter" idx="27" hasCustomPrompt="1"/>
          </p:nvPr>
        </p:nvSpPr>
        <p:spPr>
          <a:xfrm>
            <a:off x="9129752" y="2905356"/>
            <a:ext cx="3463111" cy="3461486"/>
          </a:xfrm>
          <a:effectLst/>
        </p:spPr>
        <p:txBody>
          <a:bodyPr>
            <a:normAutofit/>
          </a:bodyPr>
          <a:lstStyle>
            <a:lvl1pPr>
              <a:defRPr sz="2400">
                <a:solidFill>
                  <a:schemeClr val="bg1">
                    <a:lumMod val="65000"/>
                  </a:schemeClr>
                </a:solidFill>
              </a:defRPr>
            </a:lvl1pPr>
          </a:lstStyle>
          <a:p>
            <a:r>
              <a:rPr lang="en-US" dirty="0" smtClean="0"/>
              <a:t>Graph</a:t>
            </a:r>
            <a:endParaRPr lang="en-US" dirty="0"/>
          </a:p>
        </p:txBody>
      </p:sp>
      <p:sp>
        <p:nvSpPr>
          <p:cNvPr id="36" name="グラフ プレースホルダー 5"/>
          <p:cNvSpPr>
            <a:spLocks noGrp="1"/>
          </p:cNvSpPr>
          <p:nvPr>
            <p:ph type="chart" sz="quarter" idx="28" hasCustomPrompt="1"/>
          </p:nvPr>
        </p:nvSpPr>
        <p:spPr>
          <a:xfrm>
            <a:off x="12952903" y="2900254"/>
            <a:ext cx="3463111" cy="3461486"/>
          </a:xfrm>
          <a:effectLst/>
        </p:spPr>
        <p:txBody>
          <a:bodyPr>
            <a:normAutofit/>
          </a:bodyPr>
          <a:lstStyle>
            <a:lvl1pPr>
              <a:defRPr sz="2400">
                <a:solidFill>
                  <a:schemeClr val="bg1">
                    <a:lumMod val="65000"/>
                  </a:schemeClr>
                </a:solidFill>
              </a:defRPr>
            </a:lvl1pPr>
          </a:lstStyle>
          <a:p>
            <a:r>
              <a:rPr lang="en-US" dirty="0" smtClean="0"/>
              <a:t>Graph</a:t>
            </a:r>
            <a:endParaRPr lang="en-US" dirty="0"/>
          </a:p>
        </p:txBody>
      </p:sp>
      <p:sp>
        <p:nvSpPr>
          <p:cNvPr id="37" name="テキスト プレースホルダー 5"/>
          <p:cNvSpPr>
            <a:spLocks noGrp="1"/>
          </p:cNvSpPr>
          <p:nvPr>
            <p:ph type="body" sz="quarter" idx="15" hasCustomPrompt="1"/>
          </p:nvPr>
        </p:nvSpPr>
        <p:spPr>
          <a:xfrm>
            <a:off x="1518677" y="6727676"/>
            <a:ext cx="3448065" cy="505659"/>
          </a:xfrm>
          <a:solidFill>
            <a:schemeClr val="accent1"/>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38" name="テキスト プレースホルダー 5"/>
          <p:cNvSpPr>
            <a:spLocks noGrp="1"/>
          </p:cNvSpPr>
          <p:nvPr>
            <p:ph type="body" sz="quarter" idx="29" hasCustomPrompt="1"/>
          </p:nvPr>
        </p:nvSpPr>
        <p:spPr>
          <a:xfrm>
            <a:off x="5326782" y="6727676"/>
            <a:ext cx="3448065" cy="505659"/>
          </a:xfrm>
          <a:solidFill>
            <a:schemeClr val="accent2"/>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39" name="テキスト プレースホルダー 5"/>
          <p:cNvSpPr>
            <a:spLocks noGrp="1"/>
          </p:cNvSpPr>
          <p:nvPr>
            <p:ph type="body" sz="quarter" idx="30" hasCustomPrompt="1"/>
          </p:nvPr>
        </p:nvSpPr>
        <p:spPr>
          <a:xfrm>
            <a:off x="9143206" y="6727676"/>
            <a:ext cx="3448065" cy="505659"/>
          </a:xfrm>
          <a:solidFill>
            <a:schemeClr val="accent3"/>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40" name="テキスト プレースホルダー 5"/>
          <p:cNvSpPr>
            <a:spLocks noGrp="1"/>
          </p:cNvSpPr>
          <p:nvPr>
            <p:ph type="body" sz="quarter" idx="31" hasCustomPrompt="1"/>
          </p:nvPr>
        </p:nvSpPr>
        <p:spPr>
          <a:xfrm>
            <a:off x="12959630" y="6727676"/>
            <a:ext cx="3448065" cy="505659"/>
          </a:xfrm>
          <a:solidFill>
            <a:schemeClr val="accent4"/>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smtClean="0"/>
              <a:t>Text Here</a:t>
            </a:r>
            <a:endParaRPr lang="en-US" dirty="0"/>
          </a:p>
        </p:txBody>
      </p:sp>
    </p:spTree>
    <p:extLst>
      <p:ext uri="{BB962C8B-B14F-4D97-AF65-F5344CB8AC3E}">
        <p14:creationId xmlns:p14="http://schemas.microsoft.com/office/powerpoint/2010/main" val="1369426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Tabl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7" name="表プレースホルダー 6"/>
          <p:cNvSpPr>
            <a:spLocks noGrp="1"/>
          </p:cNvSpPr>
          <p:nvPr>
            <p:ph type="tbl" sz="quarter" idx="22" hasCustomPrompt="1"/>
          </p:nvPr>
        </p:nvSpPr>
        <p:spPr>
          <a:xfrm>
            <a:off x="1798390" y="2840039"/>
            <a:ext cx="4392613" cy="4751734"/>
          </a:xfrm>
        </p:spPr>
        <p:txBody>
          <a:bodyPr>
            <a:normAutofit/>
          </a:bodyPr>
          <a:lstStyle>
            <a:lvl1pPr>
              <a:defRPr sz="2400" baseline="0">
                <a:solidFill>
                  <a:schemeClr val="bg1">
                    <a:lumMod val="75000"/>
                  </a:schemeClr>
                </a:solidFill>
              </a:defRPr>
            </a:lvl1pPr>
          </a:lstStyle>
          <a:p>
            <a:r>
              <a:rPr lang="en-US" dirty="0" smtClean="0"/>
              <a:t>Add Table</a:t>
            </a:r>
            <a:endParaRPr lang="en-US" dirty="0"/>
          </a:p>
        </p:txBody>
      </p:sp>
      <p:sp>
        <p:nvSpPr>
          <p:cNvPr id="43" name="表プレースホルダー 6"/>
          <p:cNvSpPr>
            <a:spLocks noGrp="1"/>
          </p:cNvSpPr>
          <p:nvPr>
            <p:ph type="tbl" sz="quarter" idx="23" hasCustomPrompt="1"/>
          </p:nvPr>
        </p:nvSpPr>
        <p:spPr>
          <a:xfrm>
            <a:off x="6766942" y="2845374"/>
            <a:ext cx="4392613" cy="4751734"/>
          </a:xfrm>
        </p:spPr>
        <p:txBody>
          <a:bodyPr>
            <a:normAutofit/>
          </a:bodyPr>
          <a:lstStyle>
            <a:lvl1pPr>
              <a:defRPr sz="2400" baseline="0">
                <a:solidFill>
                  <a:schemeClr val="bg1">
                    <a:lumMod val="75000"/>
                  </a:schemeClr>
                </a:solidFill>
              </a:defRPr>
            </a:lvl1pPr>
          </a:lstStyle>
          <a:p>
            <a:r>
              <a:rPr lang="en-US" dirty="0" smtClean="0"/>
              <a:t>Add Table</a:t>
            </a:r>
            <a:endParaRPr lang="en-US" dirty="0"/>
          </a:p>
        </p:txBody>
      </p:sp>
      <p:sp>
        <p:nvSpPr>
          <p:cNvPr id="44" name="表プレースホルダー 6"/>
          <p:cNvSpPr>
            <a:spLocks noGrp="1"/>
          </p:cNvSpPr>
          <p:nvPr>
            <p:ph type="tbl" sz="quarter" idx="24" hasCustomPrompt="1"/>
          </p:nvPr>
        </p:nvSpPr>
        <p:spPr>
          <a:xfrm>
            <a:off x="11735369" y="2845374"/>
            <a:ext cx="4392613" cy="4751734"/>
          </a:xfrm>
        </p:spPr>
        <p:txBody>
          <a:bodyPr>
            <a:normAutofit/>
          </a:bodyPr>
          <a:lstStyle>
            <a:lvl1pPr>
              <a:defRPr sz="2400" baseline="0">
                <a:solidFill>
                  <a:schemeClr val="bg1">
                    <a:lumMod val="75000"/>
                  </a:schemeClr>
                </a:solidFill>
              </a:defRPr>
            </a:lvl1pPr>
          </a:lstStyle>
          <a:p>
            <a:r>
              <a:rPr lang="en-US" dirty="0" smtClean="0"/>
              <a:t>Add Table</a:t>
            </a:r>
            <a:endParaRPr lang="en-US" dirty="0"/>
          </a:p>
        </p:txBody>
      </p:sp>
      <p:sp>
        <p:nvSpPr>
          <p:cNvPr id="45" name="テキスト プレースホルダー 5"/>
          <p:cNvSpPr>
            <a:spLocks noGrp="1"/>
          </p:cNvSpPr>
          <p:nvPr>
            <p:ph type="body" sz="quarter" idx="15" hasCustomPrompt="1"/>
          </p:nvPr>
        </p:nvSpPr>
        <p:spPr>
          <a:xfrm>
            <a:off x="1255937" y="7807796"/>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46" name="テキスト プレースホルダー 5"/>
          <p:cNvSpPr>
            <a:spLocks noGrp="1"/>
          </p:cNvSpPr>
          <p:nvPr>
            <p:ph type="body" sz="quarter" idx="21" hasCustomPrompt="1"/>
          </p:nvPr>
        </p:nvSpPr>
        <p:spPr>
          <a:xfrm>
            <a:off x="1251956" y="8527876"/>
            <a:ext cx="15265697" cy="1440160"/>
          </a:xfrm>
        </p:spPr>
        <p:txBody>
          <a:bodyPr anchor="t">
            <a:normAutofit/>
          </a:bodyPr>
          <a:lstStyle>
            <a:lvl1pPr algn="l">
              <a:defRPr sz="2000" baseline="0"/>
            </a:lvl1pPr>
          </a:lstStyle>
          <a:p>
            <a:pPr lvl="0"/>
            <a:r>
              <a:rPr lang="en-US" dirty="0" smtClean="0"/>
              <a:t>Text Here</a:t>
            </a:r>
            <a:endParaRPr lang="en-US" dirty="0"/>
          </a:p>
        </p:txBody>
      </p:sp>
    </p:spTree>
    <p:extLst>
      <p:ext uri="{BB962C8B-B14F-4D97-AF65-F5344CB8AC3E}">
        <p14:creationId xmlns:p14="http://schemas.microsoft.com/office/powerpoint/2010/main" val="3831150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5038750" y="3813742"/>
            <a:ext cx="12313368" cy="1329758"/>
          </a:xfrm>
        </p:spPr>
        <p:txBody>
          <a:bodyPr anchor="b">
            <a:noAutofit/>
          </a:bodyPr>
          <a:lstStyle>
            <a:lvl1pPr algn="l">
              <a:lnSpc>
                <a:spcPts val="9000"/>
              </a:lnSpc>
              <a:defRPr sz="4800" baseline="0">
                <a:latin typeface="Aleo-BoldItalic" pitchFamily="34" charset="0"/>
              </a:defRPr>
            </a:lvl1pPr>
          </a:lstStyle>
          <a:p>
            <a:r>
              <a:rPr lang="en-US" altLang="ja-JP" dirty="0" smtClean="0"/>
              <a:t>Text</a:t>
            </a:r>
            <a:endParaRPr lang="en-US" dirty="0"/>
          </a:p>
        </p:txBody>
      </p:sp>
      <p:sp>
        <p:nvSpPr>
          <p:cNvPr id="3" name="サブタイトル 2"/>
          <p:cNvSpPr>
            <a:spLocks noGrp="1"/>
          </p:cNvSpPr>
          <p:nvPr>
            <p:ph type="subTitle" idx="1" hasCustomPrompt="1"/>
          </p:nvPr>
        </p:nvSpPr>
        <p:spPr>
          <a:xfrm>
            <a:off x="5038750" y="4936096"/>
            <a:ext cx="10153128" cy="567444"/>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Text</a:t>
            </a:r>
            <a:endParaRPr lang="en-US" dirty="0"/>
          </a:p>
        </p:txBody>
      </p:sp>
      <p:sp>
        <p:nvSpPr>
          <p:cNvPr id="8" name="正方形/長方形 7"/>
          <p:cNvSpPr/>
          <p:nvPr userDrawn="1"/>
        </p:nvSpPr>
        <p:spPr>
          <a:xfrm rot="18000000">
            <a:off x="-5375643" y="4058014"/>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正方形/長方形 8"/>
          <p:cNvSpPr/>
          <p:nvPr userDrawn="1"/>
        </p:nvSpPr>
        <p:spPr>
          <a:xfrm rot="18000000">
            <a:off x="-7103297" y="4242009"/>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0" name="正方形/長方形 9"/>
          <p:cNvSpPr/>
          <p:nvPr userDrawn="1"/>
        </p:nvSpPr>
        <p:spPr>
          <a:xfrm rot="18000000">
            <a:off x="-8106139" y="4043991"/>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1" name="正方形/長方形 10"/>
          <p:cNvSpPr/>
          <p:nvPr userDrawn="1"/>
        </p:nvSpPr>
        <p:spPr>
          <a:xfrm rot="18000000">
            <a:off x="-9066134" y="392434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4" name="正方形/長方形 13"/>
          <p:cNvSpPr/>
          <p:nvPr userDrawn="1"/>
        </p:nvSpPr>
        <p:spPr>
          <a:xfrm rot="18000000">
            <a:off x="10532918" y="5975218"/>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5" name="正方形/長方形 14"/>
          <p:cNvSpPr/>
          <p:nvPr userDrawn="1"/>
        </p:nvSpPr>
        <p:spPr>
          <a:xfrm rot="18000000">
            <a:off x="9530076" y="5808404"/>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6" name="正方形/長方形 15"/>
          <p:cNvSpPr/>
          <p:nvPr userDrawn="1"/>
        </p:nvSpPr>
        <p:spPr>
          <a:xfrm rot="18000000">
            <a:off x="8570081" y="5688761"/>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22244906" y="407674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2" name="正方形/長方形 21"/>
          <p:cNvSpPr/>
          <p:nvPr userDrawn="1"/>
        </p:nvSpPr>
        <p:spPr>
          <a:xfrm rot="18000000">
            <a:off x="-20596954" y="3917992"/>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テキスト プレースホルダー 22"/>
          <p:cNvSpPr>
            <a:spLocks noGrp="1"/>
          </p:cNvSpPr>
          <p:nvPr>
            <p:ph type="body" sz="quarter" idx="13" hasCustomPrompt="1"/>
          </p:nvPr>
        </p:nvSpPr>
        <p:spPr>
          <a:xfrm>
            <a:off x="5254774" y="8095828"/>
            <a:ext cx="9289032" cy="1800200"/>
          </a:xfrm>
        </p:spPr>
        <p:txBody>
          <a:bodyPr anchor="b">
            <a:normAutofit/>
          </a:bodyPr>
          <a:lstStyle>
            <a:lvl1pPr algn="r">
              <a:defRPr sz="2400">
                <a:latin typeface="+mn-lt"/>
              </a:defRPr>
            </a:lvl1pPr>
          </a:lstStyle>
          <a:p>
            <a:pPr lvl="0"/>
            <a:r>
              <a:rPr lang="en-US" dirty="0" smtClean="0"/>
              <a:t>“Text Here”</a:t>
            </a:r>
            <a:endParaRPr lang="en-US" dirty="0"/>
          </a:p>
        </p:txBody>
      </p:sp>
    </p:spTree>
    <p:extLst>
      <p:ext uri="{BB962C8B-B14F-4D97-AF65-F5344CB8AC3E}">
        <p14:creationId xmlns:p14="http://schemas.microsoft.com/office/powerpoint/2010/main" val="1753189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150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10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1+#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1+#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100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0-#ppt_w/2"/>
                                          </p:val>
                                        </p:tav>
                                        <p:tav tm="100000">
                                          <p:val>
                                            <p:strVal val="#ppt_x"/>
                                          </p:val>
                                        </p:tav>
                                      </p:tavLst>
                                    </p:anim>
                                    <p:anim calcmode="lin" valueType="num">
                                      <p:cBhvr additive="base">
                                        <p:cTn id="24" dur="500" fill="hold"/>
                                        <p:tgtEl>
                                          <p:spTgt spid="16"/>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125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0-#ppt_w/2"/>
                                          </p:val>
                                        </p:tav>
                                        <p:tav tm="100000">
                                          <p:val>
                                            <p:strVal val="#ppt_x"/>
                                          </p:val>
                                        </p:tav>
                                      </p:tavLst>
                                    </p:anim>
                                    <p:anim calcmode="lin" valueType="num">
                                      <p:cBhvr additive="base">
                                        <p:cTn id="28" dur="500" fill="hold"/>
                                        <p:tgtEl>
                                          <p:spTgt spid="15"/>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150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0-#ppt_w/2"/>
                                          </p:val>
                                        </p:tav>
                                        <p:tav tm="100000">
                                          <p:val>
                                            <p:strVal val="#ppt_x"/>
                                          </p:val>
                                        </p:tav>
                                      </p:tavLst>
                                    </p:anim>
                                    <p:anim calcmode="lin" valueType="num">
                                      <p:cBhvr additive="base">
                                        <p:cTn id="32" dur="500" fill="hold"/>
                                        <p:tgtEl>
                                          <p:spTgt spid="14"/>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50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500" fill="hold"/>
                                        <p:tgtEl>
                                          <p:spTgt spid="20"/>
                                        </p:tgtEl>
                                        <p:attrNameLst>
                                          <p:attrName>ppt_x</p:attrName>
                                        </p:attrNameLst>
                                      </p:cBhvr>
                                      <p:tavLst>
                                        <p:tav tm="0">
                                          <p:val>
                                            <p:strVal val="1+#ppt_w/2"/>
                                          </p:val>
                                        </p:tav>
                                        <p:tav tm="100000">
                                          <p:val>
                                            <p:strVal val="#ppt_x"/>
                                          </p:val>
                                        </p:tav>
                                      </p:tavLst>
                                    </p:anim>
                                    <p:anim calcmode="lin" valueType="num">
                                      <p:cBhvr additive="base">
                                        <p:cTn id="36" dur="500" fill="hold"/>
                                        <p:tgtEl>
                                          <p:spTgt spid="20"/>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75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1+#ppt_w/2"/>
                                          </p:val>
                                        </p:tav>
                                        <p:tav tm="100000">
                                          <p:val>
                                            <p:strVal val="#ppt_x"/>
                                          </p:val>
                                        </p:tav>
                                      </p:tavLst>
                                    </p:anim>
                                    <p:anim calcmode="lin" valueType="num">
                                      <p:cBhvr additive="base">
                                        <p:cTn id="40" dur="500" fill="hold"/>
                                        <p:tgtEl>
                                          <p:spTgt spid="22"/>
                                        </p:tgtEl>
                                        <p:attrNameLst>
                                          <p:attrName>ppt_y</p:attrName>
                                        </p:attrNameLst>
                                      </p:cBhvr>
                                      <p:tavLst>
                                        <p:tav tm="0">
                                          <p:val>
                                            <p:strVal val="#ppt_y"/>
                                          </p:val>
                                        </p:tav>
                                        <p:tav tm="100000">
                                          <p:val>
                                            <p:strVal val="#ppt_y"/>
                                          </p:val>
                                        </p:tav>
                                      </p:tavLst>
                                    </p:anim>
                                  </p:childTnLst>
                                </p:cTn>
                              </p:par>
                            </p:childTnLst>
                          </p:cTn>
                        </p:par>
                        <p:par>
                          <p:cTn id="41" fill="hold">
                            <p:stCondLst>
                              <p:cond delay="2000"/>
                            </p:stCondLst>
                            <p:childTnLst>
                              <p:par>
                                <p:cTn id="42" presetID="26" presetClass="entr" presetSubtype="0" fill="hold" grpId="0" nodeType="after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wipe(down)">
                                      <p:cBhvr>
                                        <p:cTn id="44" dur="580">
                                          <p:stCondLst>
                                            <p:cond delay="0"/>
                                          </p:stCondLst>
                                        </p:cTn>
                                        <p:tgtEl>
                                          <p:spTgt spid="2"/>
                                        </p:tgtEl>
                                      </p:cBhvr>
                                    </p:animEffect>
                                    <p:anim calcmode="lin" valueType="num">
                                      <p:cBhvr>
                                        <p:cTn id="45"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46"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47"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48"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49"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50" dur="26">
                                          <p:stCondLst>
                                            <p:cond delay="650"/>
                                          </p:stCondLst>
                                        </p:cTn>
                                        <p:tgtEl>
                                          <p:spTgt spid="2"/>
                                        </p:tgtEl>
                                      </p:cBhvr>
                                      <p:to x="100000" y="60000"/>
                                    </p:animScale>
                                    <p:animScale>
                                      <p:cBhvr>
                                        <p:cTn id="51" dur="166" decel="50000">
                                          <p:stCondLst>
                                            <p:cond delay="676"/>
                                          </p:stCondLst>
                                        </p:cTn>
                                        <p:tgtEl>
                                          <p:spTgt spid="2"/>
                                        </p:tgtEl>
                                      </p:cBhvr>
                                      <p:to x="100000" y="100000"/>
                                    </p:animScale>
                                    <p:animScale>
                                      <p:cBhvr>
                                        <p:cTn id="52" dur="26">
                                          <p:stCondLst>
                                            <p:cond delay="1312"/>
                                          </p:stCondLst>
                                        </p:cTn>
                                        <p:tgtEl>
                                          <p:spTgt spid="2"/>
                                        </p:tgtEl>
                                      </p:cBhvr>
                                      <p:to x="100000" y="80000"/>
                                    </p:animScale>
                                    <p:animScale>
                                      <p:cBhvr>
                                        <p:cTn id="53" dur="166" decel="50000">
                                          <p:stCondLst>
                                            <p:cond delay="1338"/>
                                          </p:stCondLst>
                                        </p:cTn>
                                        <p:tgtEl>
                                          <p:spTgt spid="2"/>
                                        </p:tgtEl>
                                      </p:cBhvr>
                                      <p:to x="100000" y="100000"/>
                                    </p:animScale>
                                    <p:animScale>
                                      <p:cBhvr>
                                        <p:cTn id="54" dur="26">
                                          <p:stCondLst>
                                            <p:cond delay="1642"/>
                                          </p:stCondLst>
                                        </p:cTn>
                                        <p:tgtEl>
                                          <p:spTgt spid="2"/>
                                        </p:tgtEl>
                                      </p:cBhvr>
                                      <p:to x="100000" y="90000"/>
                                    </p:animScale>
                                    <p:animScale>
                                      <p:cBhvr>
                                        <p:cTn id="55" dur="166" decel="50000">
                                          <p:stCondLst>
                                            <p:cond delay="1668"/>
                                          </p:stCondLst>
                                        </p:cTn>
                                        <p:tgtEl>
                                          <p:spTgt spid="2"/>
                                        </p:tgtEl>
                                      </p:cBhvr>
                                      <p:to x="100000" y="100000"/>
                                    </p:animScale>
                                    <p:animScale>
                                      <p:cBhvr>
                                        <p:cTn id="56" dur="26">
                                          <p:stCondLst>
                                            <p:cond delay="1808"/>
                                          </p:stCondLst>
                                        </p:cTn>
                                        <p:tgtEl>
                                          <p:spTgt spid="2"/>
                                        </p:tgtEl>
                                      </p:cBhvr>
                                      <p:to x="100000" y="95000"/>
                                    </p:animScale>
                                    <p:animScale>
                                      <p:cBhvr>
                                        <p:cTn id="57" dur="166" decel="50000">
                                          <p:stCondLst>
                                            <p:cond delay="1834"/>
                                          </p:stCondLst>
                                        </p:cTn>
                                        <p:tgtEl>
                                          <p:spTgt spid="2"/>
                                        </p:tgtEl>
                                      </p:cBhvr>
                                      <p:to x="100000" y="100000"/>
                                    </p:animScale>
                                  </p:childTnLst>
                                </p:cTn>
                              </p:par>
                            </p:childTnLst>
                          </p:cTn>
                        </p:par>
                        <p:par>
                          <p:cTn id="58" fill="hold">
                            <p:stCondLst>
                              <p:cond delay="4000"/>
                            </p:stCondLst>
                            <p:childTnLst>
                              <p:par>
                                <p:cTn id="59" presetID="47" presetClass="entr" presetSubtype="0" fill="hold" grpId="0" nodeType="afterEffect">
                                  <p:stCondLst>
                                    <p:cond delay="0"/>
                                  </p:stCondLst>
                                  <p:childTnLst>
                                    <p:set>
                                      <p:cBhvr>
                                        <p:cTn id="60" dur="1" fill="hold">
                                          <p:stCondLst>
                                            <p:cond delay="0"/>
                                          </p:stCondLst>
                                        </p:cTn>
                                        <p:tgtEl>
                                          <p:spTgt spid="3">
                                            <p:txEl>
                                              <p:pRg st="0" end="0"/>
                                            </p:txEl>
                                          </p:spTgt>
                                        </p:tgtEl>
                                        <p:attrNameLst>
                                          <p:attrName>style.visibility</p:attrName>
                                        </p:attrNameLst>
                                      </p:cBhvr>
                                      <p:to>
                                        <p:strVal val="visible"/>
                                      </p:to>
                                    </p:set>
                                    <p:animEffect transition="in" filter="fade">
                                      <p:cBhvr>
                                        <p:cTn id="61" dur="1000"/>
                                        <p:tgtEl>
                                          <p:spTgt spid="3">
                                            <p:txEl>
                                              <p:pRg st="0" end="0"/>
                                            </p:txEl>
                                          </p:spTgt>
                                        </p:tgtEl>
                                      </p:cBhvr>
                                    </p:animEffect>
                                    <p:anim calcmode="lin" valueType="num">
                                      <p:cBhvr>
                                        <p:cTn id="6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0" end="0"/>
                                            </p:txEl>
                                          </p:spTgt>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17">
                                            <p:txEl>
                                              <p:pRg st="0" end="0"/>
                                            </p:txEl>
                                          </p:spTgt>
                                        </p:tgtEl>
                                        <p:attrNameLst>
                                          <p:attrName>style.visibility</p:attrName>
                                        </p:attrNameLst>
                                      </p:cBhvr>
                                      <p:to>
                                        <p:strVal val="visible"/>
                                      </p:to>
                                    </p:set>
                                    <p:animEffect transition="in" filter="fade">
                                      <p:cBhvr>
                                        <p:cTn id="66" dur="1000"/>
                                        <p:tgtEl>
                                          <p:spTgt spid="17">
                                            <p:txEl>
                                              <p:pRg st="0" end="0"/>
                                            </p:txEl>
                                          </p:spTgt>
                                        </p:tgtEl>
                                      </p:cBhvr>
                                    </p:animEffect>
                                    <p:anim calcmode="lin" valueType="num">
                                      <p:cBhvr>
                                        <p:cTn id="67"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68" dur="10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47"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Lst>
      </p:bldP>
      <p:bldP spid="8" grpId="0" animBg="1"/>
      <p:bldP spid="9" grpId="0" animBg="1"/>
      <p:bldP spid="10" grpId="0" animBg="1"/>
      <p:bldP spid="11" grpId="0" animBg="1"/>
      <p:bldP spid="14" grpId="0" animBg="1"/>
      <p:bldP spid="15" grpId="0" animBg="1"/>
      <p:bldP spid="16" grpId="0" animBg="1"/>
      <p:bldP spid="20" grpId="0" animBg="1"/>
      <p:bldP spid="22" grpId="0" animBg="1"/>
      <p:bldP spid="17" grpId="0" build="p">
        <p:tmplLst>
          <p:tmpl lvl="1">
            <p:tnLst>
              <p:par>
                <p:cTn presetID="42"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1000"/>
                        <p:tgtEl>
                          <p:spTgt spid="17"/>
                        </p:tgtEl>
                      </p:cBhvr>
                    </p:animEffect>
                    <p:anim calcmode="lin" valueType="num">
                      <p:cBhvr>
                        <p:cTn dur="1000" fill="hold"/>
                        <p:tgtEl>
                          <p:spTgt spid="17"/>
                        </p:tgtEl>
                        <p:attrNameLst>
                          <p:attrName>ppt_x</p:attrName>
                        </p:attrNameLst>
                      </p:cBhvr>
                      <p:tavLst>
                        <p:tav tm="0">
                          <p:val>
                            <p:strVal val="#ppt_x"/>
                          </p:val>
                        </p:tav>
                        <p:tav tm="100000">
                          <p:val>
                            <p:strVal val="#ppt_x"/>
                          </p:val>
                        </p:tav>
                      </p:tavLst>
                    </p:anim>
                    <p:anim calcmode="lin" valueType="num">
                      <p:cBhvr>
                        <p:cTn dur="1000" fill="hold"/>
                        <p:tgtEl>
                          <p:spTgt spid="17"/>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Graph - 1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6" name="グラフ プレースホルダー 5"/>
          <p:cNvSpPr>
            <a:spLocks noGrp="1"/>
          </p:cNvSpPr>
          <p:nvPr>
            <p:ph type="chart" sz="quarter" idx="25" hasCustomPrompt="1"/>
          </p:nvPr>
        </p:nvSpPr>
        <p:spPr>
          <a:xfrm>
            <a:off x="1510356" y="2767236"/>
            <a:ext cx="7920881" cy="6264696"/>
          </a:xfrm>
          <a:effectLst/>
        </p:spPr>
        <p:txBody>
          <a:bodyPr>
            <a:normAutofit/>
          </a:bodyPr>
          <a:lstStyle>
            <a:lvl1pPr>
              <a:defRPr sz="2400">
                <a:solidFill>
                  <a:schemeClr val="bg1">
                    <a:lumMod val="65000"/>
                  </a:schemeClr>
                </a:solidFill>
              </a:defRPr>
            </a:lvl1pPr>
          </a:lstStyle>
          <a:p>
            <a:r>
              <a:rPr lang="en-US" dirty="0" smtClean="0"/>
              <a:t>Graph</a:t>
            </a:r>
            <a:endParaRPr lang="en-US" dirty="0"/>
          </a:p>
        </p:txBody>
      </p:sp>
      <p:sp>
        <p:nvSpPr>
          <p:cNvPr id="28" name="テキスト プレースホルダー 5"/>
          <p:cNvSpPr>
            <a:spLocks noGrp="1"/>
          </p:cNvSpPr>
          <p:nvPr>
            <p:ph type="body" sz="quarter" idx="26" hasCustomPrompt="1"/>
          </p:nvPr>
        </p:nvSpPr>
        <p:spPr>
          <a:xfrm>
            <a:off x="9563271" y="5863580"/>
            <a:ext cx="6748737"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29" name="テキスト プレースホルダー 5"/>
          <p:cNvSpPr>
            <a:spLocks noGrp="1"/>
          </p:cNvSpPr>
          <p:nvPr>
            <p:ph type="body" sz="quarter" idx="27" hasCustomPrompt="1"/>
          </p:nvPr>
        </p:nvSpPr>
        <p:spPr>
          <a:xfrm>
            <a:off x="9543258" y="6655668"/>
            <a:ext cx="6696744" cy="2449876"/>
          </a:xfrm>
        </p:spPr>
        <p:txBody>
          <a:bodyPr anchor="t">
            <a:normAutofit/>
          </a:bodyPr>
          <a:lstStyle>
            <a:lvl1pPr algn="l">
              <a:defRPr sz="2400" baseline="0"/>
            </a:lvl1pPr>
          </a:lstStyle>
          <a:p>
            <a:pPr lvl="0"/>
            <a:r>
              <a:rPr lang="en-US" dirty="0" smtClean="0"/>
              <a:t>Text Here</a:t>
            </a:r>
            <a:endParaRPr lang="en-US" dirty="0"/>
          </a:p>
        </p:txBody>
      </p:sp>
    </p:spTree>
    <p:extLst>
      <p:ext uri="{BB962C8B-B14F-4D97-AF65-F5344CB8AC3E}">
        <p14:creationId xmlns:p14="http://schemas.microsoft.com/office/powerpoint/2010/main" val="1706276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 Column - No Imag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Tree>
    <p:extLst>
      <p:ext uri="{BB962C8B-B14F-4D97-AF65-F5344CB8AC3E}">
        <p14:creationId xmlns:p14="http://schemas.microsoft.com/office/powerpoint/2010/main" val="3293890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Graph - 1 Text - Horizont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6" name="グラフ プレースホルダー 5"/>
          <p:cNvSpPr>
            <a:spLocks noGrp="1"/>
          </p:cNvSpPr>
          <p:nvPr>
            <p:ph type="chart" sz="quarter" idx="25" hasCustomPrompt="1"/>
          </p:nvPr>
        </p:nvSpPr>
        <p:spPr>
          <a:xfrm>
            <a:off x="1510356" y="2767236"/>
            <a:ext cx="14977665" cy="4680520"/>
          </a:xfrm>
          <a:effectLst/>
        </p:spPr>
        <p:txBody>
          <a:bodyPr>
            <a:normAutofit/>
          </a:bodyPr>
          <a:lstStyle>
            <a:lvl1pPr>
              <a:defRPr sz="2400">
                <a:solidFill>
                  <a:schemeClr val="bg1">
                    <a:lumMod val="65000"/>
                  </a:schemeClr>
                </a:solidFill>
              </a:defRPr>
            </a:lvl1pPr>
          </a:lstStyle>
          <a:p>
            <a:r>
              <a:rPr lang="en-US" dirty="0" smtClean="0"/>
              <a:t>Graph</a:t>
            </a:r>
            <a:endParaRPr lang="en-US" dirty="0"/>
          </a:p>
        </p:txBody>
      </p:sp>
      <p:sp>
        <p:nvSpPr>
          <p:cNvPr id="17" name="テキスト プレースホルダー 5"/>
          <p:cNvSpPr>
            <a:spLocks noGrp="1"/>
          </p:cNvSpPr>
          <p:nvPr>
            <p:ph type="body" sz="quarter" idx="15" hasCustomPrompt="1"/>
          </p:nvPr>
        </p:nvSpPr>
        <p:spPr>
          <a:xfrm>
            <a:off x="1255937" y="7807796"/>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18" name="テキスト プレースホルダー 5"/>
          <p:cNvSpPr>
            <a:spLocks noGrp="1"/>
          </p:cNvSpPr>
          <p:nvPr>
            <p:ph type="body" sz="quarter" idx="21" hasCustomPrompt="1"/>
          </p:nvPr>
        </p:nvSpPr>
        <p:spPr>
          <a:xfrm>
            <a:off x="1251956" y="8527876"/>
            <a:ext cx="15265697" cy="1224136"/>
          </a:xfrm>
        </p:spPr>
        <p:txBody>
          <a:bodyPr anchor="t">
            <a:normAutofit/>
          </a:bodyPr>
          <a:lstStyle>
            <a:lvl1pPr algn="l">
              <a:defRPr sz="2000" baseline="0"/>
            </a:lvl1pPr>
          </a:lstStyle>
          <a:p>
            <a:pPr lvl="0"/>
            <a:r>
              <a:rPr lang="en-US" dirty="0" smtClean="0"/>
              <a:t>Text Here</a:t>
            </a:r>
            <a:endParaRPr lang="en-US" dirty="0"/>
          </a:p>
        </p:txBody>
      </p:sp>
    </p:spTree>
    <p:extLst>
      <p:ext uri="{BB962C8B-B14F-4D97-AF65-F5344CB8AC3E}">
        <p14:creationId xmlns:p14="http://schemas.microsoft.com/office/powerpoint/2010/main" val="1199036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Images - 2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8" name="図プレースホルダー 7"/>
          <p:cNvSpPr>
            <a:spLocks noGrp="1" noChangeAspect="1"/>
          </p:cNvSpPr>
          <p:nvPr>
            <p:ph type="pic" sz="quarter" idx="13" hasCustomPrompt="1"/>
          </p:nvPr>
        </p:nvSpPr>
        <p:spPr>
          <a:xfrm>
            <a:off x="2122487" y="2911252"/>
            <a:ext cx="6159409" cy="3374388"/>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dirty="0" smtClean="0"/>
              <a:t>Add Image</a:t>
            </a:r>
            <a:endParaRPr lang="en-US" dirty="0"/>
          </a:p>
        </p:txBody>
      </p:sp>
      <p:sp>
        <p:nvSpPr>
          <p:cNvPr id="22" name="テキスト プレースホルダー 5"/>
          <p:cNvSpPr>
            <a:spLocks noGrp="1"/>
          </p:cNvSpPr>
          <p:nvPr>
            <p:ph type="body" sz="quarter" idx="14" hasCustomPrompt="1"/>
          </p:nvPr>
        </p:nvSpPr>
        <p:spPr>
          <a:xfrm rot="21288877">
            <a:off x="2599422" y="6131586"/>
            <a:ext cx="6168893" cy="607972"/>
          </a:xfrm>
          <a:gradFill flip="none" rotWithShape="1">
            <a:gsLst>
              <a:gs pos="0">
                <a:schemeClr val="accent1">
                  <a:alpha val="0"/>
                </a:schemeClr>
              </a:gs>
              <a:gs pos="50000">
                <a:schemeClr val="accent1"/>
              </a:gs>
              <a:gs pos="100000">
                <a:schemeClr val="accent1"/>
              </a:gs>
            </a:gsLst>
            <a:lin ang="0" scaled="0"/>
            <a:tileRect/>
          </a:gradFill>
          <a:effectLst>
            <a:outerShdw blurRad="76200" dir="18900000" sy="23000" kx="-1200000" algn="bl" rotWithShape="0">
              <a:prstClr val="black">
                <a:alpha val="20000"/>
              </a:prstClr>
            </a:outerShdw>
          </a:effectLst>
        </p:spPr>
        <p:txBody>
          <a:bodyPr>
            <a:normAutofit/>
          </a:bodyPr>
          <a:lstStyle>
            <a:lvl1pPr algn="r">
              <a:defRPr sz="2800" baseline="0">
                <a:solidFill>
                  <a:schemeClr val="bg1">
                    <a:lumMod val="85000"/>
                  </a:schemeClr>
                </a:solidFill>
                <a:latin typeface="Aleo-BoldItalic" pitchFamily="34" charset="0"/>
              </a:defRPr>
            </a:lvl1pPr>
          </a:lstStyle>
          <a:p>
            <a:pPr lvl="0"/>
            <a:r>
              <a:rPr lang="en-US" dirty="0" smtClean="0"/>
              <a:t>Caption Here</a:t>
            </a:r>
            <a:endParaRPr lang="en-US" dirty="0"/>
          </a:p>
        </p:txBody>
      </p:sp>
      <p:sp>
        <p:nvSpPr>
          <p:cNvPr id="18" name="図プレースホルダー 7"/>
          <p:cNvSpPr>
            <a:spLocks noGrp="1" noChangeAspect="1"/>
          </p:cNvSpPr>
          <p:nvPr>
            <p:ph type="pic" sz="quarter" idx="15" hasCustomPrompt="1"/>
          </p:nvPr>
        </p:nvSpPr>
        <p:spPr>
          <a:xfrm>
            <a:off x="9827343" y="2911252"/>
            <a:ext cx="6159409" cy="3374388"/>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dirty="0" smtClean="0"/>
              <a:t>Add Image</a:t>
            </a:r>
            <a:endParaRPr lang="en-US" dirty="0"/>
          </a:p>
        </p:txBody>
      </p:sp>
      <p:sp>
        <p:nvSpPr>
          <p:cNvPr id="23" name="テキスト プレースホルダー 5"/>
          <p:cNvSpPr>
            <a:spLocks noGrp="1"/>
          </p:cNvSpPr>
          <p:nvPr>
            <p:ph type="body" sz="quarter" idx="16" hasCustomPrompt="1"/>
          </p:nvPr>
        </p:nvSpPr>
        <p:spPr>
          <a:xfrm rot="21288877">
            <a:off x="10304278" y="6131586"/>
            <a:ext cx="6168893" cy="607972"/>
          </a:xfrm>
          <a:gradFill flip="none" rotWithShape="1">
            <a:gsLst>
              <a:gs pos="0">
                <a:schemeClr val="accent2">
                  <a:alpha val="0"/>
                </a:schemeClr>
              </a:gs>
              <a:gs pos="50000">
                <a:schemeClr val="accent2"/>
              </a:gs>
              <a:gs pos="100000">
                <a:schemeClr val="accent2"/>
              </a:gs>
            </a:gsLst>
            <a:lin ang="0" scaled="0"/>
            <a:tileRect/>
          </a:gradFill>
          <a:effectLst>
            <a:outerShdw blurRad="76200" dir="18900000" sy="23000" kx="-1200000" algn="bl" rotWithShape="0">
              <a:prstClr val="black">
                <a:alpha val="20000"/>
              </a:prstClr>
            </a:outerShdw>
          </a:effectLst>
        </p:spPr>
        <p:txBody>
          <a:bodyPr>
            <a:normAutofit/>
          </a:bodyPr>
          <a:lstStyle>
            <a:lvl1pPr algn="r">
              <a:defRPr sz="2800" baseline="0">
                <a:solidFill>
                  <a:schemeClr val="bg1">
                    <a:lumMod val="85000"/>
                  </a:schemeClr>
                </a:solidFill>
                <a:latin typeface="Aleo-BoldItalic" pitchFamily="34" charset="0"/>
              </a:defRPr>
            </a:lvl1pPr>
          </a:lstStyle>
          <a:p>
            <a:pPr lvl="0"/>
            <a:r>
              <a:rPr lang="en-US" dirty="0" smtClean="0"/>
              <a:t>Caption Here</a:t>
            </a:r>
            <a:endParaRPr lang="en-US" dirty="0"/>
          </a:p>
        </p:txBody>
      </p:sp>
      <p:sp>
        <p:nvSpPr>
          <p:cNvPr id="30" name="テキスト プレースホルダー 5"/>
          <p:cNvSpPr>
            <a:spLocks noGrp="1"/>
          </p:cNvSpPr>
          <p:nvPr>
            <p:ph type="body" sz="quarter" idx="21" hasCustomPrompt="1"/>
          </p:nvPr>
        </p:nvSpPr>
        <p:spPr>
          <a:xfrm>
            <a:off x="1970030" y="7150206"/>
            <a:ext cx="6309080" cy="2098096"/>
          </a:xfrm>
        </p:spPr>
        <p:txBody>
          <a:bodyPr anchor="t">
            <a:normAutofit/>
          </a:bodyPr>
          <a:lstStyle>
            <a:lvl1pPr algn="l">
              <a:defRPr sz="2000" baseline="0"/>
            </a:lvl1pPr>
          </a:lstStyle>
          <a:p>
            <a:pPr lvl="0"/>
            <a:r>
              <a:rPr lang="en-US" dirty="0" smtClean="0"/>
              <a:t>Text Here</a:t>
            </a:r>
            <a:endParaRPr lang="en-US" dirty="0"/>
          </a:p>
        </p:txBody>
      </p:sp>
      <p:sp>
        <p:nvSpPr>
          <p:cNvPr id="31" name="テキスト プレースホルダー 5"/>
          <p:cNvSpPr>
            <a:spLocks noGrp="1"/>
          </p:cNvSpPr>
          <p:nvPr>
            <p:ph type="body" sz="quarter" idx="22" hasCustomPrompt="1"/>
          </p:nvPr>
        </p:nvSpPr>
        <p:spPr>
          <a:xfrm>
            <a:off x="9683330" y="7149860"/>
            <a:ext cx="6309080" cy="2098096"/>
          </a:xfrm>
        </p:spPr>
        <p:txBody>
          <a:bodyPr anchor="t">
            <a:normAutofit/>
          </a:bodyPr>
          <a:lstStyle>
            <a:lvl1pPr algn="l">
              <a:defRPr sz="2000" baseline="0"/>
            </a:lvl1pPr>
          </a:lstStyle>
          <a:p>
            <a:pPr lvl="0"/>
            <a:r>
              <a:rPr lang="en-US" dirty="0" smtClean="0"/>
              <a:t>Text Here</a:t>
            </a:r>
            <a:endParaRPr lang="en-US" dirty="0"/>
          </a:p>
        </p:txBody>
      </p:sp>
    </p:spTree>
    <p:extLst>
      <p:ext uri="{BB962C8B-B14F-4D97-AF65-F5344CB8AC3E}">
        <p14:creationId xmlns:p14="http://schemas.microsoft.com/office/powerpoint/2010/main" val="1041111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par>
                          <p:cTn id="50" fill="hold">
                            <p:stCondLst>
                              <p:cond delay="750"/>
                            </p:stCondLst>
                            <p:childTnLst>
                              <p:par>
                                <p:cTn id="51" presetID="10" presetClass="entr" presetSubtype="0" fill="hold" grpId="0" nodeType="after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500"/>
                                        <p:tgtEl>
                                          <p:spTgt spid="8"/>
                                        </p:tgtEl>
                                      </p:cBhvr>
                                    </p:animEffect>
                                  </p:childTnLst>
                                </p:cTn>
                              </p:par>
                              <p:par>
                                <p:cTn id="54" presetID="16" presetClass="entr" presetSubtype="21" fill="hold" grpId="0" nodeType="withEffect">
                                  <p:stCondLst>
                                    <p:cond delay="0"/>
                                  </p:stCondLst>
                                  <p:childTnLst>
                                    <p:set>
                                      <p:cBhvr>
                                        <p:cTn id="55" dur="1" fill="hold">
                                          <p:stCondLst>
                                            <p:cond delay="0"/>
                                          </p:stCondLst>
                                        </p:cTn>
                                        <p:tgtEl>
                                          <p:spTgt spid="22">
                                            <p:bg/>
                                          </p:spTgt>
                                        </p:tgtEl>
                                        <p:attrNameLst>
                                          <p:attrName>style.visibility</p:attrName>
                                        </p:attrNameLst>
                                      </p:cBhvr>
                                      <p:to>
                                        <p:strVal val="visible"/>
                                      </p:to>
                                    </p:set>
                                    <p:animEffect transition="in" filter="barn(inVertical)">
                                      <p:cBhvr>
                                        <p:cTn id="56" dur="500"/>
                                        <p:tgtEl>
                                          <p:spTgt spid="22">
                                            <p:bg/>
                                          </p:spTgt>
                                        </p:tgtEl>
                                      </p:cBhvr>
                                    </p:animEffect>
                                  </p:childTnLst>
                                </p:cTn>
                              </p:par>
                              <p:par>
                                <p:cTn id="57" presetID="16" presetClass="entr" presetSubtype="21" fill="hold" grpId="0" nodeType="withEffect">
                                  <p:stCondLst>
                                    <p:cond delay="0"/>
                                  </p:stCondLst>
                                  <p:childTnLst>
                                    <p:set>
                                      <p:cBhvr>
                                        <p:cTn id="58" dur="1" fill="hold">
                                          <p:stCondLst>
                                            <p:cond delay="0"/>
                                          </p:stCondLst>
                                        </p:cTn>
                                        <p:tgtEl>
                                          <p:spTgt spid="22">
                                            <p:txEl>
                                              <p:pRg st="0" end="0"/>
                                            </p:txEl>
                                          </p:spTgt>
                                        </p:tgtEl>
                                        <p:attrNameLst>
                                          <p:attrName>style.visibility</p:attrName>
                                        </p:attrNameLst>
                                      </p:cBhvr>
                                      <p:to>
                                        <p:strVal val="visible"/>
                                      </p:to>
                                    </p:set>
                                    <p:animEffect transition="in" filter="barn(inVertical)">
                                      <p:cBhvr>
                                        <p:cTn id="59" dur="500"/>
                                        <p:tgtEl>
                                          <p:spTgt spid="22">
                                            <p:txEl>
                                              <p:pRg st="0" end="0"/>
                                            </p:txEl>
                                          </p:spTgt>
                                        </p:tgtEl>
                                      </p:cBhvr>
                                    </p:animEffect>
                                  </p:childTnLst>
                                </p:cTn>
                              </p:par>
                            </p:childTnLst>
                          </p:cTn>
                        </p:par>
                        <p:par>
                          <p:cTn id="60" fill="hold">
                            <p:stCondLst>
                              <p:cond delay="1250"/>
                            </p:stCondLst>
                            <p:childTnLst>
                              <p:par>
                                <p:cTn id="61" presetID="10" presetClass="entr" presetSubtype="0" fill="hold" grpId="0" nodeType="after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500"/>
                                        <p:tgtEl>
                                          <p:spTgt spid="18"/>
                                        </p:tgtEl>
                                      </p:cBhvr>
                                    </p:animEffect>
                                  </p:childTnLst>
                                </p:cTn>
                              </p:par>
                              <p:par>
                                <p:cTn id="64" presetID="16" presetClass="entr" presetSubtype="21" fill="hold" grpId="0" nodeType="withEffect">
                                  <p:stCondLst>
                                    <p:cond delay="0"/>
                                  </p:stCondLst>
                                  <p:childTnLst>
                                    <p:set>
                                      <p:cBhvr>
                                        <p:cTn id="65" dur="1" fill="hold">
                                          <p:stCondLst>
                                            <p:cond delay="0"/>
                                          </p:stCondLst>
                                        </p:cTn>
                                        <p:tgtEl>
                                          <p:spTgt spid="23">
                                            <p:bg/>
                                          </p:spTgt>
                                        </p:tgtEl>
                                        <p:attrNameLst>
                                          <p:attrName>style.visibility</p:attrName>
                                        </p:attrNameLst>
                                      </p:cBhvr>
                                      <p:to>
                                        <p:strVal val="visible"/>
                                      </p:to>
                                    </p:set>
                                    <p:animEffect transition="in" filter="barn(inVertical)">
                                      <p:cBhvr>
                                        <p:cTn id="66" dur="500"/>
                                        <p:tgtEl>
                                          <p:spTgt spid="23">
                                            <p:bg/>
                                          </p:spTgt>
                                        </p:tgtEl>
                                      </p:cBhvr>
                                    </p:animEffect>
                                  </p:childTnLst>
                                </p:cTn>
                              </p:par>
                              <p:par>
                                <p:cTn id="67" presetID="16" presetClass="entr" presetSubtype="21" fill="hold" grpId="0" nodeType="withEffect">
                                  <p:stCondLst>
                                    <p:cond delay="0"/>
                                  </p:stCondLst>
                                  <p:childTnLst>
                                    <p:set>
                                      <p:cBhvr>
                                        <p:cTn id="68" dur="1" fill="hold">
                                          <p:stCondLst>
                                            <p:cond delay="0"/>
                                          </p:stCondLst>
                                        </p:cTn>
                                        <p:tgtEl>
                                          <p:spTgt spid="23">
                                            <p:txEl>
                                              <p:pRg st="0" end="0"/>
                                            </p:txEl>
                                          </p:spTgt>
                                        </p:tgtEl>
                                        <p:attrNameLst>
                                          <p:attrName>style.visibility</p:attrName>
                                        </p:attrNameLst>
                                      </p:cBhvr>
                                      <p:to>
                                        <p:strVal val="visible"/>
                                      </p:to>
                                    </p:set>
                                    <p:animEffect transition="in" filter="barn(inVertical)">
                                      <p:cBhvr>
                                        <p:cTn id="69" dur="500"/>
                                        <p:tgtEl>
                                          <p:spTgt spid="23">
                                            <p:txEl>
                                              <p:pRg st="0" end="0"/>
                                            </p:txEl>
                                          </p:spTgt>
                                        </p:tgtEl>
                                      </p:cBhvr>
                                    </p:animEffect>
                                  </p:childTnLst>
                                </p:cTn>
                              </p:par>
                            </p:childTnLst>
                          </p:cTn>
                        </p:par>
                        <p:par>
                          <p:cTn id="70" fill="hold">
                            <p:stCondLst>
                              <p:cond delay="1750"/>
                            </p:stCondLst>
                            <p:childTnLst>
                              <p:par>
                                <p:cTn id="71" presetID="42" presetClass="entr" presetSubtype="0" fill="hold" grpId="0" nodeType="afterEffect">
                                  <p:stCondLst>
                                    <p:cond delay="0"/>
                                  </p:stCondLst>
                                  <p:childTnLst>
                                    <p:set>
                                      <p:cBhvr>
                                        <p:cTn id="72" dur="1" fill="hold">
                                          <p:stCondLst>
                                            <p:cond delay="0"/>
                                          </p:stCondLst>
                                        </p:cTn>
                                        <p:tgtEl>
                                          <p:spTgt spid="30">
                                            <p:txEl>
                                              <p:pRg st="0" end="0"/>
                                            </p:txEl>
                                          </p:spTgt>
                                        </p:tgtEl>
                                        <p:attrNameLst>
                                          <p:attrName>style.visibility</p:attrName>
                                        </p:attrNameLst>
                                      </p:cBhvr>
                                      <p:to>
                                        <p:strVal val="visible"/>
                                      </p:to>
                                    </p:set>
                                    <p:animEffect transition="in" filter="fade">
                                      <p:cBhvr>
                                        <p:cTn id="73" dur="500"/>
                                        <p:tgtEl>
                                          <p:spTgt spid="30">
                                            <p:txEl>
                                              <p:pRg st="0" end="0"/>
                                            </p:txEl>
                                          </p:spTgt>
                                        </p:tgtEl>
                                      </p:cBhvr>
                                    </p:animEffect>
                                    <p:anim calcmode="lin" valueType="num">
                                      <p:cBhvr>
                                        <p:cTn id="74"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p:cTn id="75" dur="500" fill="hold"/>
                                        <p:tgtEl>
                                          <p:spTgt spid="30">
                                            <p:txEl>
                                              <p:pRg st="0" end="0"/>
                                            </p:txEl>
                                          </p:spTgt>
                                        </p:tgtEl>
                                        <p:attrNameLst>
                                          <p:attrName>ppt_y</p:attrName>
                                        </p:attrNameLst>
                                      </p:cBhvr>
                                      <p:tavLst>
                                        <p:tav tm="0">
                                          <p:val>
                                            <p:strVal val="#ppt_y+.1"/>
                                          </p:val>
                                        </p:tav>
                                        <p:tav tm="100000">
                                          <p:val>
                                            <p:strVal val="#ppt_y"/>
                                          </p:val>
                                        </p:tav>
                                      </p:tavLst>
                                    </p:anim>
                                  </p:childTnLst>
                                </p:cTn>
                              </p:par>
                            </p:childTnLst>
                          </p:cTn>
                        </p:par>
                        <p:par>
                          <p:cTn id="76" fill="hold">
                            <p:stCondLst>
                              <p:cond delay="2250"/>
                            </p:stCondLst>
                            <p:childTnLst>
                              <p:par>
                                <p:cTn id="77" presetID="42" presetClass="entr" presetSubtype="0" fill="hold" grpId="0" nodeType="afterEffect">
                                  <p:stCondLst>
                                    <p:cond delay="0"/>
                                  </p:stCondLst>
                                  <p:childTnLst>
                                    <p:set>
                                      <p:cBhvr>
                                        <p:cTn id="78" dur="1" fill="hold">
                                          <p:stCondLst>
                                            <p:cond delay="0"/>
                                          </p:stCondLst>
                                        </p:cTn>
                                        <p:tgtEl>
                                          <p:spTgt spid="31">
                                            <p:txEl>
                                              <p:pRg st="0" end="0"/>
                                            </p:txEl>
                                          </p:spTgt>
                                        </p:tgtEl>
                                        <p:attrNameLst>
                                          <p:attrName>style.visibility</p:attrName>
                                        </p:attrNameLst>
                                      </p:cBhvr>
                                      <p:to>
                                        <p:strVal val="visible"/>
                                      </p:to>
                                    </p:set>
                                    <p:animEffect transition="in" filter="fade">
                                      <p:cBhvr>
                                        <p:cTn id="79" dur="500"/>
                                        <p:tgtEl>
                                          <p:spTgt spid="31">
                                            <p:txEl>
                                              <p:pRg st="0" end="0"/>
                                            </p:txEl>
                                          </p:spTgt>
                                        </p:tgtEl>
                                      </p:cBhvr>
                                    </p:animEffect>
                                    <p:anim calcmode="lin" valueType="num">
                                      <p:cBhvr>
                                        <p:cTn id="80"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p:cTn id="81" dur="500" fill="hold"/>
                                        <p:tgtEl>
                                          <p:spTgt spid="3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8" grpId="0"/>
      <p:bldP spid="22" grpId="0" build="p" animBg="1">
        <p:tmplLst>
          <p:tmpl>
            <p:tnLst>
              <p:par>
                <p:cTn presetID="16" presetClass="entr" presetSubtype="21"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barn(inVertical)">
                      <p:cBhvr>
                        <p:cTn dur="500"/>
                        <p:tgtEl>
                          <p:spTgt spid="22"/>
                        </p:tgtEl>
                      </p:cBhvr>
                    </p:animEffect>
                  </p:childTnLst>
                </p:cTn>
              </p:par>
            </p:tnLst>
          </p:tmpl>
          <p:tmpl lvl="1">
            <p:tnLst>
              <p:par>
                <p:cTn presetID="16" presetClass="entr" presetSubtype="21"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barn(inVertical)">
                      <p:cBhvr>
                        <p:cTn dur="500"/>
                        <p:tgtEl>
                          <p:spTgt spid="22"/>
                        </p:tgtEl>
                      </p:cBhvr>
                    </p:animEffect>
                  </p:childTnLst>
                </p:cTn>
              </p:par>
            </p:tnLst>
          </p:tmpl>
        </p:tmplLst>
      </p:bldP>
      <p:bldP spid="18" grpId="0"/>
      <p:bldP spid="23" grpId="0" build="p" animBg="1">
        <p:tmplLst>
          <p:tmpl>
            <p:tnLst>
              <p:par>
                <p:cTn presetID="16" presetClass="entr" presetSubtype="21"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barn(inVertical)">
                      <p:cBhvr>
                        <p:cTn dur="500"/>
                        <p:tgtEl>
                          <p:spTgt spid="23"/>
                        </p:tgtEl>
                      </p:cBhvr>
                    </p:animEffect>
                  </p:childTnLst>
                </p:cTn>
              </p:par>
            </p:tnLst>
          </p:tmpl>
          <p:tmpl lvl="1">
            <p:tnLst>
              <p:par>
                <p:cTn presetID="16" presetClass="entr" presetSubtype="21"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barn(inVertical)">
                      <p:cBhvr>
                        <p:cTn dur="500"/>
                        <p:tgtEl>
                          <p:spTgt spid="23"/>
                        </p:tgtEl>
                      </p:cBhvr>
                    </p:animEffect>
                  </p:childTnLst>
                </p:cTn>
              </p:par>
            </p:tnLst>
          </p:tmpl>
        </p:tmplLst>
      </p:bldP>
      <p:bldP spid="30" grpId="0" build="p">
        <p:tmplLst>
          <p:tmpl lvl="1">
            <p:tnLst>
              <p:par>
                <p:cTn presetID="42" presetClass="entr" presetSubtype="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anim calcmode="lin" valueType="num">
                      <p:cBhvr>
                        <p:cTn dur="500" fill="hold"/>
                        <p:tgtEl>
                          <p:spTgt spid="30"/>
                        </p:tgtEl>
                        <p:attrNameLst>
                          <p:attrName>ppt_x</p:attrName>
                        </p:attrNameLst>
                      </p:cBhvr>
                      <p:tavLst>
                        <p:tav tm="0">
                          <p:val>
                            <p:strVal val="#ppt_x"/>
                          </p:val>
                        </p:tav>
                        <p:tav tm="100000">
                          <p:val>
                            <p:strVal val="#ppt_x"/>
                          </p:val>
                        </p:tav>
                      </p:tavLst>
                    </p:anim>
                    <p:anim calcmode="lin" valueType="num">
                      <p:cBhvr>
                        <p:cTn dur="500" fill="hold"/>
                        <p:tgtEl>
                          <p:spTgt spid="30"/>
                        </p:tgtEl>
                        <p:attrNameLst>
                          <p:attrName>ppt_y</p:attrName>
                        </p:attrNameLst>
                      </p:cBhvr>
                      <p:tavLst>
                        <p:tav tm="0">
                          <p:val>
                            <p:strVal val="#ppt_y+.1"/>
                          </p:val>
                        </p:tav>
                        <p:tav tm="100000">
                          <p:val>
                            <p:strVal val="#ppt_y"/>
                          </p:val>
                        </p:tav>
                      </p:tavLst>
                    </p:anim>
                  </p:childTnLst>
                </p:cTn>
              </p:par>
            </p:tnLst>
          </p:tmpl>
        </p:tmplLst>
      </p:bldP>
      <p:bldP spid="31" grpId="0" build="p">
        <p:tmplLst>
          <p:tmpl lvl="1">
            <p:tnLst>
              <p:par>
                <p:cTn presetID="42" presetClass="entr" presetSubtype="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anim calcmode="lin" valueType="num">
                      <p:cBhvr>
                        <p:cTn dur="500" fill="hold"/>
                        <p:tgtEl>
                          <p:spTgt spid="31"/>
                        </p:tgtEl>
                        <p:attrNameLst>
                          <p:attrName>ppt_x</p:attrName>
                        </p:attrNameLst>
                      </p:cBhvr>
                      <p:tavLst>
                        <p:tav tm="0">
                          <p:val>
                            <p:strVal val="#ppt_x"/>
                          </p:val>
                        </p:tav>
                        <p:tav tm="100000">
                          <p:val>
                            <p:strVal val="#ppt_x"/>
                          </p:val>
                        </p:tav>
                      </p:tavLst>
                    </p:anim>
                    <p:anim calcmode="lin" valueType="num">
                      <p:cBhvr>
                        <p:cTn dur="500" fill="hold"/>
                        <p:tgtEl>
                          <p:spTgt spid="31"/>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16" name="テキスト プレースホルダー 5"/>
          <p:cNvSpPr>
            <a:spLocks noGrp="1"/>
          </p:cNvSpPr>
          <p:nvPr>
            <p:ph type="body" sz="quarter" idx="15" hasCustomPrompt="1"/>
          </p:nvPr>
        </p:nvSpPr>
        <p:spPr>
          <a:xfrm>
            <a:off x="1370321" y="2920332"/>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17" name="テキスト プレースホルダー 5"/>
          <p:cNvSpPr>
            <a:spLocks noGrp="1"/>
          </p:cNvSpPr>
          <p:nvPr>
            <p:ph type="body" sz="quarter" idx="16" hasCustomPrompt="1"/>
          </p:nvPr>
        </p:nvSpPr>
        <p:spPr>
          <a:xfrm>
            <a:off x="2590478" y="3559324"/>
            <a:ext cx="9937104" cy="504056"/>
          </a:xfrm>
          <a:solidFill>
            <a:schemeClr val="tx1">
              <a:lumMod val="60000"/>
              <a:lumOff val="40000"/>
            </a:schemeClr>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18" name="テキスト プレースホルダー 5"/>
          <p:cNvSpPr>
            <a:spLocks noGrp="1"/>
          </p:cNvSpPr>
          <p:nvPr>
            <p:ph type="body" sz="quarter" idx="17" hasCustomPrompt="1"/>
          </p:nvPr>
        </p:nvSpPr>
        <p:spPr>
          <a:xfrm>
            <a:off x="1370321" y="5905330"/>
            <a:ext cx="6764774" cy="72168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22" name="テキスト プレースホルダー 5"/>
          <p:cNvSpPr>
            <a:spLocks noGrp="1"/>
          </p:cNvSpPr>
          <p:nvPr>
            <p:ph type="body" sz="quarter" idx="18" hasCustomPrompt="1"/>
          </p:nvPr>
        </p:nvSpPr>
        <p:spPr>
          <a:xfrm>
            <a:off x="2590478" y="6544322"/>
            <a:ext cx="9937104" cy="504056"/>
          </a:xfrm>
          <a:solidFill>
            <a:schemeClr val="tx1">
              <a:lumMod val="60000"/>
              <a:lumOff val="40000"/>
            </a:schemeClr>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25" name="テキスト プレースホルダー 5"/>
          <p:cNvSpPr>
            <a:spLocks noGrp="1"/>
          </p:cNvSpPr>
          <p:nvPr>
            <p:ph type="body" sz="quarter" idx="21" hasCustomPrompt="1"/>
          </p:nvPr>
        </p:nvSpPr>
        <p:spPr>
          <a:xfrm>
            <a:off x="1366340" y="4135388"/>
            <a:ext cx="15265697" cy="1512167"/>
          </a:xfrm>
        </p:spPr>
        <p:txBody>
          <a:bodyPr anchor="t">
            <a:normAutofit/>
          </a:bodyPr>
          <a:lstStyle>
            <a:lvl1pPr algn="l">
              <a:defRPr sz="2000" baseline="0"/>
            </a:lvl1pPr>
          </a:lstStyle>
          <a:p>
            <a:pPr lvl="0"/>
            <a:r>
              <a:rPr lang="en-US" dirty="0" smtClean="0"/>
              <a:t>Text Here</a:t>
            </a:r>
            <a:endParaRPr lang="en-US" dirty="0"/>
          </a:p>
        </p:txBody>
      </p:sp>
      <p:sp>
        <p:nvSpPr>
          <p:cNvPr id="26" name="テキスト プレースホルダー 5"/>
          <p:cNvSpPr>
            <a:spLocks noGrp="1"/>
          </p:cNvSpPr>
          <p:nvPr>
            <p:ph type="body" sz="quarter" idx="22" hasCustomPrompt="1"/>
          </p:nvPr>
        </p:nvSpPr>
        <p:spPr>
          <a:xfrm>
            <a:off x="1366341" y="7159725"/>
            <a:ext cx="15265697" cy="1512167"/>
          </a:xfrm>
        </p:spPr>
        <p:txBody>
          <a:bodyPr anchor="t">
            <a:normAutofit/>
          </a:bodyPr>
          <a:lstStyle>
            <a:lvl1pPr algn="l">
              <a:defRPr sz="2000" baseline="0"/>
            </a:lvl1pPr>
          </a:lstStyle>
          <a:p>
            <a:pPr lvl="0"/>
            <a:r>
              <a:rPr lang="en-US" dirty="0" smtClean="0"/>
              <a:t>Text Here</a:t>
            </a:r>
            <a:endParaRPr lang="en-US" dirty="0"/>
          </a:p>
        </p:txBody>
      </p:sp>
    </p:spTree>
    <p:extLst>
      <p:ext uri="{BB962C8B-B14F-4D97-AF65-F5344CB8AC3E}">
        <p14:creationId xmlns:p14="http://schemas.microsoft.com/office/powerpoint/2010/main" val="3589669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par>
                          <p:cTn id="50" fill="hold">
                            <p:stCondLst>
                              <p:cond delay="750"/>
                            </p:stCondLst>
                            <p:childTnLst>
                              <p:par>
                                <p:cTn id="51" presetID="2" presetClass="entr" presetSubtype="8" fill="hold" grpId="0" nodeType="afterEffect">
                                  <p:stCondLst>
                                    <p:cond delay="0"/>
                                  </p:stCondLst>
                                  <p:childTnLst>
                                    <p:set>
                                      <p:cBhvr>
                                        <p:cTn id="52" dur="1" fill="hold">
                                          <p:stCondLst>
                                            <p:cond delay="0"/>
                                          </p:stCondLst>
                                        </p:cTn>
                                        <p:tgtEl>
                                          <p:spTgt spid="16">
                                            <p:bg/>
                                          </p:spTgt>
                                        </p:tgtEl>
                                        <p:attrNameLst>
                                          <p:attrName>style.visibility</p:attrName>
                                        </p:attrNameLst>
                                      </p:cBhvr>
                                      <p:to>
                                        <p:strVal val="visible"/>
                                      </p:to>
                                    </p:set>
                                    <p:anim calcmode="lin" valueType="num">
                                      <p:cBhvr additive="base">
                                        <p:cTn id="53" dur="500" fill="hold"/>
                                        <p:tgtEl>
                                          <p:spTgt spid="16">
                                            <p:bg/>
                                          </p:spTgt>
                                        </p:tgtEl>
                                        <p:attrNameLst>
                                          <p:attrName>ppt_x</p:attrName>
                                        </p:attrNameLst>
                                      </p:cBhvr>
                                      <p:tavLst>
                                        <p:tav tm="0">
                                          <p:val>
                                            <p:strVal val="0-#ppt_w/2"/>
                                          </p:val>
                                        </p:tav>
                                        <p:tav tm="100000">
                                          <p:val>
                                            <p:strVal val="#ppt_x"/>
                                          </p:val>
                                        </p:tav>
                                      </p:tavLst>
                                    </p:anim>
                                    <p:anim calcmode="lin" valueType="num">
                                      <p:cBhvr additive="base">
                                        <p:cTn id="54" dur="500" fill="hold"/>
                                        <p:tgtEl>
                                          <p:spTgt spid="16">
                                            <p:bg/>
                                          </p:spTgt>
                                        </p:tgtEl>
                                        <p:attrNameLst>
                                          <p:attrName>ppt_y</p:attrName>
                                        </p:attrNameLst>
                                      </p:cBhvr>
                                      <p:tavLst>
                                        <p:tav tm="0">
                                          <p:val>
                                            <p:strVal val="#ppt_y"/>
                                          </p:val>
                                        </p:tav>
                                        <p:tav tm="100000">
                                          <p:val>
                                            <p:strVal val="#ppt_y"/>
                                          </p:val>
                                        </p:tav>
                                      </p:tavLst>
                                    </p:anim>
                                  </p:childTnLst>
                                </p:cTn>
                              </p:par>
                            </p:childTnLst>
                          </p:cTn>
                        </p:par>
                        <p:par>
                          <p:cTn id="55" fill="hold">
                            <p:stCondLst>
                              <p:cond delay="1250"/>
                            </p:stCondLst>
                            <p:childTnLst>
                              <p:par>
                                <p:cTn id="56" presetID="2" presetClass="entr" presetSubtype="8" fill="hold" grpId="0" nodeType="afterEffect">
                                  <p:stCondLst>
                                    <p:cond delay="0"/>
                                  </p:stCondLst>
                                  <p:childTnLst>
                                    <p:set>
                                      <p:cBhvr>
                                        <p:cTn id="57" dur="1" fill="hold">
                                          <p:stCondLst>
                                            <p:cond delay="0"/>
                                          </p:stCondLst>
                                        </p:cTn>
                                        <p:tgtEl>
                                          <p:spTgt spid="16">
                                            <p:txEl>
                                              <p:pRg st="0" end="0"/>
                                            </p:txEl>
                                          </p:spTgt>
                                        </p:tgtEl>
                                        <p:attrNameLst>
                                          <p:attrName>style.visibility</p:attrName>
                                        </p:attrNameLst>
                                      </p:cBhvr>
                                      <p:to>
                                        <p:strVal val="visible"/>
                                      </p:to>
                                    </p:set>
                                    <p:anim calcmode="lin" valueType="num">
                                      <p:cBhvr additive="base">
                                        <p:cTn id="58"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59"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par>
                          <p:cTn id="60" fill="hold">
                            <p:stCondLst>
                              <p:cond delay="1750"/>
                            </p:stCondLst>
                            <p:childTnLst>
                              <p:par>
                                <p:cTn id="61" presetID="2" presetClass="entr" presetSubtype="8" fill="hold" grpId="0" nodeType="afterEffect">
                                  <p:stCondLst>
                                    <p:cond delay="0"/>
                                  </p:stCondLst>
                                  <p:childTnLst>
                                    <p:set>
                                      <p:cBhvr>
                                        <p:cTn id="62" dur="1" fill="hold">
                                          <p:stCondLst>
                                            <p:cond delay="0"/>
                                          </p:stCondLst>
                                        </p:cTn>
                                        <p:tgtEl>
                                          <p:spTgt spid="17">
                                            <p:bg/>
                                          </p:spTgt>
                                        </p:tgtEl>
                                        <p:attrNameLst>
                                          <p:attrName>style.visibility</p:attrName>
                                        </p:attrNameLst>
                                      </p:cBhvr>
                                      <p:to>
                                        <p:strVal val="visible"/>
                                      </p:to>
                                    </p:set>
                                    <p:anim calcmode="lin" valueType="num">
                                      <p:cBhvr additive="base">
                                        <p:cTn id="63" dur="500" fill="hold"/>
                                        <p:tgtEl>
                                          <p:spTgt spid="17">
                                            <p:bg/>
                                          </p:spTgt>
                                        </p:tgtEl>
                                        <p:attrNameLst>
                                          <p:attrName>ppt_x</p:attrName>
                                        </p:attrNameLst>
                                      </p:cBhvr>
                                      <p:tavLst>
                                        <p:tav tm="0">
                                          <p:val>
                                            <p:strVal val="0-#ppt_w/2"/>
                                          </p:val>
                                        </p:tav>
                                        <p:tav tm="100000">
                                          <p:val>
                                            <p:strVal val="#ppt_x"/>
                                          </p:val>
                                        </p:tav>
                                      </p:tavLst>
                                    </p:anim>
                                    <p:anim calcmode="lin" valueType="num">
                                      <p:cBhvr additive="base">
                                        <p:cTn id="64" dur="500" fill="hold"/>
                                        <p:tgtEl>
                                          <p:spTgt spid="17">
                                            <p:bg/>
                                          </p:spTgt>
                                        </p:tgtEl>
                                        <p:attrNameLst>
                                          <p:attrName>ppt_y</p:attrName>
                                        </p:attrNameLst>
                                      </p:cBhvr>
                                      <p:tavLst>
                                        <p:tav tm="0">
                                          <p:val>
                                            <p:strVal val="#ppt_y"/>
                                          </p:val>
                                        </p:tav>
                                        <p:tav tm="100000">
                                          <p:val>
                                            <p:strVal val="#ppt_y"/>
                                          </p:val>
                                        </p:tav>
                                      </p:tavLst>
                                    </p:anim>
                                  </p:childTnLst>
                                </p:cTn>
                              </p:par>
                            </p:childTnLst>
                          </p:cTn>
                        </p:par>
                        <p:par>
                          <p:cTn id="65" fill="hold">
                            <p:stCondLst>
                              <p:cond delay="2250"/>
                            </p:stCondLst>
                            <p:childTnLst>
                              <p:par>
                                <p:cTn id="66" presetID="2" presetClass="entr" presetSubtype="8" fill="hold" grpId="0" nodeType="afterEffect">
                                  <p:stCondLst>
                                    <p:cond delay="0"/>
                                  </p:stCondLst>
                                  <p:childTnLst>
                                    <p:set>
                                      <p:cBhvr>
                                        <p:cTn id="67" dur="1" fill="hold">
                                          <p:stCondLst>
                                            <p:cond delay="0"/>
                                          </p:stCondLst>
                                        </p:cTn>
                                        <p:tgtEl>
                                          <p:spTgt spid="17">
                                            <p:txEl>
                                              <p:pRg st="0" end="0"/>
                                            </p:txEl>
                                          </p:spTgt>
                                        </p:tgtEl>
                                        <p:attrNameLst>
                                          <p:attrName>style.visibility</p:attrName>
                                        </p:attrNameLst>
                                      </p:cBhvr>
                                      <p:to>
                                        <p:strVal val="visible"/>
                                      </p:to>
                                    </p:set>
                                    <p:anim calcmode="lin" valueType="num">
                                      <p:cBhvr additive="base">
                                        <p:cTn id="68"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69"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70" fill="hold">
                            <p:stCondLst>
                              <p:cond delay="2750"/>
                            </p:stCondLst>
                            <p:childTnLst>
                              <p:par>
                                <p:cTn id="71" presetID="2" presetClass="entr" presetSubtype="2" fill="hold" grpId="0" nodeType="afterEffect">
                                  <p:stCondLst>
                                    <p:cond delay="500"/>
                                  </p:stCondLst>
                                  <p:childTnLst>
                                    <p:set>
                                      <p:cBhvr>
                                        <p:cTn id="72" dur="1" fill="hold">
                                          <p:stCondLst>
                                            <p:cond delay="0"/>
                                          </p:stCondLst>
                                        </p:cTn>
                                        <p:tgtEl>
                                          <p:spTgt spid="25">
                                            <p:txEl>
                                              <p:pRg st="0" end="0"/>
                                            </p:txEl>
                                          </p:spTgt>
                                        </p:tgtEl>
                                        <p:attrNameLst>
                                          <p:attrName>style.visibility</p:attrName>
                                        </p:attrNameLst>
                                      </p:cBhvr>
                                      <p:to>
                                        <p:strVal val="visible"/>
                                      </p:to>
                                    </p:set>
                                    <p:anim calcmode="lin" valueType="num">
                                      <p:cBhvr additive="base">
                                        <p:cTn id="73"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75" fill="hold">
                            <p:stCondLst>
                              <p:cond delay="3750"/>
                            </p:stCondLst>
                            <p:childTnLst>
                              <p:par>
                                <p:cTn id="76" presetID="2" presetClass="entr" presetSubtype="8" fill="hold" grpId="0" nodeType="afterEffect">
                                  <p:stCondLst>
                                    <p:cond delay="0"/>
                                  </p:stCondLst>
                                  <p:childTnLst>
                                    <p:set>
                                      <p:cBhvr>
                                        <p:cTn id="77" dur="1" fill="hold">
                                          <p:stCondLst>
                                            <p:cond delay="0"/>
                                          </p:stCondLst>
                                        </p:cTn>
                                        <p:tgtEl>
                                          <p:spTgt spid="18">
                                            <p:bg/>
                                          </p:spTgt>
                                        </p:tgtEl>
                                        <p:attrNameLst>
                                          <p:attrName>style.visibility</p:attrName>
                                        </p:attrNameLst>
                                      </p:cBhvr>
                                      <p:to>
                                        <p:strVal val="visible"/>
                                      </p:to>
                                    </p:set>
                                    <p:anim calcmode="lin" valueType="num">
                                      <p:cBhvr additive="base">
                                        <p:cTn id="78" dur="500" fill="hold"/>
                                        <p:tgtEl>
                                          <p:spTgt spid="18">
                                            <p:bg/>
                                          </p:spTgt>
                                        </p:tgtEl>
                                        <p:attrNameLst>
                                          <p:attrName>ppt_x</p:attrName>
                                        </p:attrNameLst>
                                      </p:cBhvr>
                                      <p:tavLst>
                                        <p:tav tm="0">
                                          <p:val>
                                            <p:strVal val="0-#ppt_w/2"/>
                                          </p:val>
                                        </p:tav>
                                        <p:tav tm="100000">
                                          <p:val>
                                            <p:strVal val="#ppt_x"/>
                                          </p:val>
                                        </p:tav>
                                      </p:tavLst>
                                    </p:anim>
                                    <p:anim calcmode="lin" valueType="num">
                                      <p:cBhvr additive="base">
                                        <p:cTn id="79" dur="500" fill="hold"/>
                                        <p:tgtEl>
                                          <p:spTgt spid="18">
                                            <p:bg/>
                                          </p:spTgt>
                                        </p:tgtEl>
                                        <p:attrNameLst>
                                          <p:attrName>ppt_y</p:attrName>
                                        </p:attrNameLst>
                                      </p:cBhvr>
                                      <p:tavLst>
                                        <p:tav tm="0">
                                          <p:val>
                                            <p:strVal val="#ppt_y"/>
                                          </p:val>
                                        </p:tav>
                                        <p:tav tm="100000">
                                          <p:val>
                                            <p:strVal val="#ppt_y"/>
                                          </p:val>
                                        </p:tav>
                                      </p:tavLst>
                                    </p:anim>
                                  </p:childTnLst>
                                </p:cTn>
                              </p:par>
                            </p:childTnLst>
                          </p:cTn>
                        </p:par>
                        <p:par>
                          <p:cTn id="80" fill="hold">
                            <p:stCondLst>
                              <p:cond delay="4250"/>
                            </p:stCondLst>
                            <p:childTnLst>
                              <p:par>
                                <p:cTn id="81" presetID="2" presetClass="entr" presetSubtype="8" fill="hold" grpId="0" nodeType="afterEffect">
                                  <p:stCondLst>
                                    <p:cond delay="0"/>
                                  </p:stCondLst>
                                  <p:childTnLst>
                                    <p:set>
                                      <p:cBhvr>
                                        <p:cTn id="82" dur="1" fill="hold">
                                          <p:stCondLst>
                                            <p:cond delay="0"/>
                                          </p:stCondLst>
                                        </p:cTn>
                                        <p:tgtEl>
                                          <p:spTgt spid="18">
                                            <p:txEl>
                                              <p:pRg st="0" end="0"/>
                                            </p:txEl>
                                          </p:spTgt>
                                        </p:tgtEl>
                                        <p:attrNameLst>
                                          <p:attrName>style.visibility</p:attrName>
                                        </p:attrNameLst>
                                      </p:cBhvr>
                                      <p:to>
                                        <p:strVal val="visible"/>
                                      </p:to>
                                    </p:set>
                                    <p:anim calcmode="lin" valueType="num">
                                      <p:cBhvr additive="base">
                                        <p:cTn id="83"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84"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85" fill="hold">
                            <p:stCondLst>
                              <p:cond delay="4750"/>
                            </p:stCondLst>
                            <p:childTnLst>
                              <p:par>
                                <p:cTn id="86" presetID="2" presetClass="entr" presetSubtype="8" fill="hold" grpId="0" nodeType="afterEffect">
                                  <p:stCondLst>
                                    <p:cond delay="0"/>
                                  </p:stCondLst>
                                  <p:childTnLst>
                                    <p:set>
                                      <p:cBhvr>
                                        <p:cTn id="87" dur="1" fill="hold">
                                          <p:stCondLst>
                                            <p:cond delay="0"/>
                                          </p:stCondLst>
                                        </p:cTn>
                                        <p:tgtEl>
                                          <p:spTgt spid="22">
                                            <p:bg/>
                                          </p:spTgt>
                                        </p:tgtEl>
                                        <p:attrNameLst>
                                          <p:attrName>style.visibility</p:attrName>
                                        </p:attrNameLst>
                                      </p:cBhvr>
                                      <p:to>
                                        <p:strVal val="visible"/>
                                      </p:to>
                                    </p:set>
                                    <p:anim calcmode="lin" valueType="num">
                                      <p:cBhvr additive="base">
                                        <p:cTn id="88" dur="500" fill="hold"/>
                                        <p:tgtEl>
                                          <p:spTgt spid="22">
                                            <p:bg/>
                                          </p:spTgt>
                                        </p:tgtEl>
                                        <p:attrNameLst>
                                          <p:attrName>ppt_x</p:attrName>
                                        </p:attrNameLst>
                                      </p:cBhvr>
                                      <p:tavLst>
                                        <p:tav tm="0">
                                          <p:val>
                                            <p:strVal val="0-#ppt_w/2"/>
                                          </p:val>
                                        </p:tav>
                                        <p:tav tm="100000">
                                          <p:val>
                                            <p:strVal val="#ppt_x"/>
                                          </p:val>
                                        </p:tav>
                                      </p:tavLst>
                                    </p:anim>
                                    <p:anim calcmode="lin" valueType="num">
                                      <p:cBhvr additive="base">
                                        <p:cTn id="89" dur="500" fill="hold"/>
                                        <p:tgtEl>
                                          <p:spTgt spid="22">
                                            <p:bg/>
                                          </p:spTgt>
                                        </p:tgtEl>
                                        <p:attrNameLst>
                                          <p:attrName>ppt_y</p:attrName>
                                        </p:attrNameLst>
                                      </p:cBhvr>
                                      <p:tavLst>
                                        <p:tav tm="0">
                                          <p:val>
                                            <p:strVal val="#ppt_y"/>
                                          </p:val>
                                        </p:tav>
                                        <p:tav tm="100000">
                                          <p:val>
                                            <p:strVal val="#ppt_y"/>
                                          </p:val>
                                        </p:tav>
                                      </p:tavLst>
                                    </p:anim>
                                  </p:childTnLst>
                                </p:cTn>
                              </p:par>
                            </p:childTnLst>
                          </p:cTn>
                        </p:par>
                        <p:par>
                          <p:cTn id="90" fill="hold">
                            <p:stCondLst>
                              <p:cond delay="5250"/>
                            </p:stCondLst>
                            <p:childTnLst>
                              <p:par>
                                <p:cTn id="91" presetID="2" presetClass="entr" presetSubtype="8" fill="hold" grpId="0" nodeType="afterEffect">
                                  <p:stCondLst>
                                    <p:cond delay="0"/>
                                  </p:stCondLst>
                                  <p:childTnLst>
                                    <p:set>
                                      <p:cBhvr>
                                        <p:cTn id="92" dur="1" fill="hold">
                                          <p:stCondLst>
                                            <p:cond delay="0"/>
                                          </p:stCondLst>
                                        </p:cTn>
                                        <p:tgtEl>
                                          <p:spTgt spid="22">
                                            <p:txEl>
                                              <p:pRg st="0" end="0"/>
                                            </p:txEl>
                                          </p:spTgt>
                                        </p:tgtEl>
                                        <p:attrNameLst>
                                          <p:attrName>style.visibility</p:attrName>
                                        </p:attrNameLst>
                                      </p:cBhvr>
                                      <p:to>
                                        <p:strVal val="visible"/>
                                      </p:to>
                                    </p:set>
                                    <p:anim calcmode="lin" valueType="num">
                                      <p:cBhvr additive="base">
                                        <p:cTn id="93"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94"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95" fill="hold">
                            <p:stCondLst>
                              <p:cond delay="5750"/>
                            </p:stCondLst>
                            <p:childTnLst>
                              <p:par>
                                <p:cTn id="96" presetID="2" presetClass="entr" presetSubtype="2" fill="hold" grpId="0" nodeType="afterEffect">
                                  <p:stCondLst>
                                    <p:cond delay="500"/>
                                  </p:stCondLst>
                                  <p:childTnLst>
                                    <p:set>
                                      <p:cBhvr>
                                        <p:cTn id="97" dur="1" fill="hold">
                                          <p:stCondLst>
                                            <p:cond delay="0"/>
                                          </p:stCondLst>
                                        </p:cTn>
                                        <p:tgtEl>
                                          <p:spTgt spid="26">
                                            <p:txEl>
                                              <p:pRg st="0" end="0"/>
                                            </p:txEl>
                                          </p:spTgt>
                                        </p:tgtEl>
                                        <p:attrNameLst>
                                          <p:attrName>style.visibility</p:attrName>
                                        </p:attrNameLst>
                                      </p:cBhvr>
                                      <p:to>
                                        <p:strVal val="visible"/>
                                      </p:to>
                                    </p:set>
                                    <p:anim calcmode="lin" valueType="num">
                                      <p:cBhvr additive="base">
                                        <p:cTn id="98"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99"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16" grpId="0" build="p" animBg="1">
        <p:tmplLst>
          <p:tmpl>
            <p:tnLst>
              <p:par>
                <p:cTn presetID="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animBg="1">
        <p:tmplLst>
          <p:tmpl>
            <p:tnLst>
              <p:par>
                <p:cTn presetID="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build="p" animBg="1">
        <p:tmplLst>
          <p:tmpl>
            <p:tnLst>
              <p:par>
                <p:cTn presetID="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build="p" animBg="1">
        <p:tmplLst>
          <p:tmpl>
            <p:tnLst>
              <p:par>
                <p:cTn presetID="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2" fill="hold" nodeType="afterEffect">
                  <p:stCondLst>
                    <p:cond delay="5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fill="hold" nodeType="afterEffect">
                  <p:stCondLst>
                    <p:cond delay="5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 Image - 1 Column -Horizontal">
    <p:spTree>
      <p:nvGrpSpPr>
        <p:cNvPr id="1" name=""/>
        <p:cNvGrpSpPr/>
        <p:nvPr/>
      </p:nvGrpSpPr>
      <p:grpSpPr>
        <a:xfrm>
          <a:off x="0" y="0"/>
          <a:ext cx="0" cy="0"/>
          <a:chOff x="0" y="0"/>
          <a:chExt cx="0" cy="0"/>
        </a:xfrm>
      </p:grpSpPr>
      <p:sp>
        <p:nvSpPr>
          <p:cNvPr id="25" name="図プレースホルダー 7"/>
          <p:cNvSpPr>
            <a:spLocks noGrp="1" noChangeAspect="1"/>
          </p:cNvSpPr>
          <p:nvPr>
            <p:ph type="pic" sz="quarter" idx="13" hasCustomPrompt="1"/>
          </p:nvPr>
        </p:nvSpPr>
        <p:spPr>
          <a:xfrm>
            <a:off x="1582367" y="2479204"/>
            <a:ext cx="15265696" cy="4176464"/>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dirty="0" smtClean="0"/>
              <a:t>Add Image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16" name="テキスト プレースホルダー 5"/>
          <p:cNvSpPr>
            <a:spLocks noGrp="1"/>
          </p:cNvSpPr>
          <p:nvPr>
            <p:ph type="body" sz="quarter" idx="15" hasCustomPrompt="1"/>
          </p:nvPr>
        </p:nvSpPr>
        <p:spPr>
          <a:xfrm>
            <a:off x="1255937" y="6511652"/>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17" name="テキスト プレースホルダー 5"/>
          <p:cNvSpPr>
            <a:spLocks noGrp="1"/>
          </p:cNvSpPr>
          <p:nvPr>
            <p:ph type="body" sz="quarter" idx="16" hasCustomPrompt="1"/>
          </p:nvPr>
        </p:nvSpPr>
        <p:spPr>
          <a:xfrm>
            <a:off x="2476094" y="7150644"/>
            <a:ext cx="9937104" cy="504056"/>
          </a:xfrm>
          <a:solidFill>
            <a:schemeClr val="tx1">
              <a:lumMod val="60000"/>
              <a:lumOff val="40000"/>
            </a:schemeClr>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18" name="テキスト プレースホルダー 5"/>
          <p:cNvSpPr>
            <a:spLocks noGrp="1"/>
          </p:cNvSpPr>
          <p:nvPr>
            <p:ph type="body" sz="quarter" idx="21" hasCustomPrompt="1"/>
          </p:nvPr>
        </p:nvSpPr>
        <p:spPr>
          <a:xfrm>
            <a:off x="1251956" y="7879804"/>
            <a:ext cx="15265697" cy="1665265"/>
          </a:xfrm>
        </p:spPr>
        <p:txBody>
          <a:bodyPr anchor="t">
            <a:normAutofit/>
          </a:bodyPr>
          <a:lstStyle>
            <a:lvl1pPr algn="l">
              <a:defRPr sz="2000" baseline="0"/>
            </a:lvl1pPr>
          </a:lstStyle>
          <a:p>
            <a:pPr lvl="0"/>
            <a:r>
              <a:rPr lang="en-US" dirty="0" smtClean="0"/>
              <a:t>Text Here</a:t>
            </a:r>
            <a:endParaRPr lang="en-US" dirty="0"/>
          </a:p>
        </p:txBody>
      </p:sp>
      <p:sp>
        <p:nvSpPr>
          <p:cNvPr id="2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23"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24" name="正方形/長方形 23"/>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1061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23">
                                            <p:txEl>
                                              <p:pRg st="0" end="0"/>
                                            </p:txEl>
                                          </p:spTgt>
                                        </p:tgtEl>
                                        <p:attrNameLst>
                                          <p:attrName>style.visibility</p:attrName>
                                        </p:attrNameLst>
                                      </p:cBhvr>
                                      <p:to>
                                        <p:strVal val="visible"/>
                                      </p:to>
                                    </p:set>
                                    <p:animEffect transition="in" filter="fade">
                                      <p:cBhvr>
                                        <p:cTn id="46" dur="500"/>
                                        <p:tgtEl>
                                          <p:spTgt spid="23">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par>
                          <p:cTn id="50" fill="hold">
                            <p:stCondLst>
                              <p:cond delay="750"/>
                            </p:stCondLst>
                            <p:childTnLst>
                              <p:par>
                                <p:cTn id="51" presetID="10" presetClass="entr" presetSubtype="0" fill="hold" grpId="0" nodeType="after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500"/>
                                        <p:tgtEl>
                                          <p:spTgt spid="25"/>
                                        </p:tgtEl>
                                      </p:cBhvr>
                                    </p:animEffect>
                                  </p:childTnLst>
                                </p:cTn>
                              </p:par>
                            </p:childTnLst>
                          </p:cTn>
                        </p:par>
                        <p:par>
                          <p:cTn id="54" fill="hold">
                            <p:stCondLst>
                              <p:cond delay="1250"/>
                            </p:stCondLst>
                            <p:childTnLst>
                              <p:par>
                                <p:cTn id="55" presetID="14" presetClass="entr" presetSubtype="10" fill="hold" grpId="0" nodeType="afterEffect">
                                  <p:stCondLst>
                                    <p:cond delay="0"/>
                                  </p:stCondLst>
                                  <p:childTnLst>
                                    <p:set>
                                      <p:cBhvr>
                                        <p:cTn id="56" dur="1" fill="hold">
                                          <p:stCondLst>
                                            <p:cond delay="0"/>
                                          </p:stCondLst>
                                        </p:cTn>
                                        <p:tgtEl>
                                          <p:spTgt spid="16">
                                            <p:bg/>
                                          </p:spTgt>
                                        </p:tgtEl>
                                        <p:attrNameLst>
                                          <p:attrName>style.visibility</p:attrName>
                                        </p:attrNameLst>
                                      </p:cBhvr>
                                      <p:to>
                                        <p:strVal val="visible"/>
                                      </p:to>
                                    </p:set>
                                    <p:animEffect transition="in" filter="randombar(horizontal)">
                                      <p:cBhvr>
                                        <p:cTn id="57" dur="500"/>
                                        <p:tgtEl>
                                          <p:spTgt spid="16">
                                            <p:bg/>
                                          </p:spTgt>
                                        </p:tgtEl>
                                      </p:cBhvr>
                                    </p:animEffect>
                                  </p:childTnLst>
                                </p:cTn>
                              </p:par>
                            </p:childTnLst>
                          </p:cTn>
                        </p:par>
                        <p:par>
                          <p:cTn id="58" fill="hold">
                            <p:stCondLst>
                              <p:cond delay="1750"/>
                            </p:stCondLst>
                            <p:childTnLst>
                              <p:par>
                                <p:cTn id="59" presetID="14" presetClass="entr" presetSubtype="10" fill="hold" grpId="0" nodeType="afterEffect">
                                  <p:stCondLst>
                                    <p:cond delay="0"/>
                                  </p:stCondLst>
                                  <p:childTnLst>
                                    <p:set>
                                      <p:cBhvr>
                                        <p:cTn id="60" dur="1" fill="hold">
                                          <p:stCondLst>
                                            <p:cond delay="0"/>
                                          </p:stCondLst>
                                        </p:cTn>
                                        <p:tgtEl>
                                          <p:spTgt spid="16">
                                            <p:txEl>
                                              <p:pRg st="0" end="0"/>
                                            </p:txEl>
                                          </p:spTgt>
                                        </p:tgtEl>
                                        <p:attrNameLst>
                                          <p:attrName>style.visibility</p:attrName>
                                        </p:attrNameLst>
                                      </p:cBhvr>
                                      <p:to>
                                        <p:strVal val="visible"/>
                                      </p:to>
                                    </p:set>
                                    <p:animEffect transition="in" filter="randombar(horizontal)">
                                      <p:cBhvr>
                                        <p:cTn id="61" dur="500"/>
                                        <p:tgtEl>
                                          <p:spTgt spid="16">
                                            <p:txEl>
                                              <p:pRg st="0" end="0"/>
                                            </p:txEl>
                                          </p:spTgt>
                                        </p:tgtEl>
                                      </p:cBhvr>
                                    </p:animEffect>
                                  </p:childTnLst>
                                </p:cTn>
                              </p:par>
                            </p:childTnLst>
                          </p:cTn>
                        </p:par>
                        <p:par>
                          <p:cTn id="62" fill="hold">
                            <p:stCondLst>
                              <p:cond delay="2250"/>
                            </p:stCondLst>
                            <p:childTnLst>
                              <p:par>
                                <p:cTn id="63" presetID="14" presetClass="entr" presetSubtype="10" fill="hold" grpId="0" nodeType="afterEffect">
                                  <p:stCondLst>
                                    <p:cond delay="0"/>
                                  </p:stCondLst>
                                  <p:childTnLst>
                                    <p:set>
                                      <p:cBhvr>
                                        <p:cTn id="64" dur="1" fill="hold">
                                          <p:stCondLst>
                                            <p:cond delay="0"/>
                                          </p:stCondLst>
                                        </p:cTn>
                                        <p:tgtEl>
                                          <p:spTgt spid="17">
                                            <p:bg/>
                                          </p:spTgt>
                                        </p:tgtEl>
                                        <p:attrNameLst>
                                          <p:attrName>style.visibility</p:attrName>
                                        </p:attrNameLst>
                                      </p:cBhvr>
                                      <p:to>
                                        <p:strVal val="visible"/>
                                      </p:to>
                                    </p:set>
                                    <p:animEffect transition="in" filter="randombar(horizontal)">
                                      <p:cBhvr>
                                        <p:cTn id="65" dur="500"/>
                                        <p:tgtEl>
                                          <p:spTgt spid="17">
                                            <p:bg/>
                                          </p:spTgt>
                                        </p:tgtEl>
                                      </p:cBhvr>
                                    </p:animEffect>
                                  </p:childTnLst>
                                </p:cTn>
                              </p:par>
                            </p:childTnLst>
                          </p:cTn>
                        </p:par>
                        <p:par>
                          <p:cTn id="66" fill="hold">
                            <p:stCondLst>
                              <p:cond delay="2750"/>
                            </p:stCondLst>
                            <p:childTnLst>
                              <p:par>
                                <p:cTn id="67" presetID="14" presetClass="entr" presetSubtype="10" fill="hold" grpId="0" nodeType="afterEffect">
                                  <p:stCondLst>
                                    <p:cond delay="0"/>
                                  </p:stCondLst>
                                  <p:childTnLst>
                                    <p:set>
                                      <p:cBhvr>
                                        <p:cTn id="68" dur="1" fill="hold">
                                          <p:stCondLst>
                                            <p:cond delay="0"/>
                                          </p:stCondLst>
                                        </p:cTn>
                                        <p:tgtEl>
                                          <p:spTgt spid="17">
                                            <p:txEl>
                                              <p:pRg st="0" end="0"/>
                                            </p:txEl>
                                          </p:spTgt>
                                        </p:tgtEl>
                                        <p:attrNameLst>
                                          <p:attrName>style.visibility</p:attrName>
                                        </p:attrNameLst>
                                      </p:cBhvr>
                                      <p:to>
                                        <p:strVal val="visible"/>
                                      </p:to>
                                    </p:set>
                                    <p:animEffect transition="in" filter="randombar(horizontal)">
                                      <p:cBhvr>
                                        <p:cTn id="69" dur="500"/>
                                        <p:tgtEl>
                                          <p:spTgt spid="17">
                                            <p:txEl>
                                              <p:pRg st="0" end="0"/>
                                            </p:txEl>
                                          </p:spTgt>
                                        </p:tgtEl>
                                      </p:cBhvr>
                                    </p:animEffect>
                                  </p:childTnLst>
                                </p:cTn>
                              </p:par>
                              <p:par>
                                <p:cTn id="70" presetID="14" presetClass="entr" presetSubtype="10" fill="hold" grpId="0" nodeType="withEffect">
                                  <p:stCondLst>
                                    <p:cond delay="0"/>
                                  </p:stCondLst>
                                  <p:childTnLst>
                                    <p:set>
                                      <p:cBhvr>
                                        <p:cTn id="71" dur="1" fill="hold">
                                          <p:stCondLst>
                                            <p:cond delay="0"/>
                                          </p:stCondLst>
                                        </p:cTn>
                                        <p:tgtEl>
                                          <p:spTgt spid="18">
                                            <p:txEl>
                                              <p:pRg st="0" end="0"/>
                                            </p:txEl>
                                          </p:spTgt>
                                        </p:tgtEl>
                                        <p:attrNameLst>
                                          <p:attrName>style.visibility</p:attrName>
                                        </p:attrNameLst>
                                      </p:cBhvr>
                                      <p:to>
                                        <p:strVal val="visible"/>
                                      </p:to>
                                    </p:set>
                                    <p:animEffect transition="in" filter="randombar(horizontal)">
                                      <p:cBhvr>
                                        <p:cTn id="72"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0" grpId="0" animBg="1"/>
      <p:bldP spid="11" grpId="0" animBg="1"/>
      <p:bldP spid="12" grpId="0" animBg="1"/>
      <p:bldP spid="13" grpId="0" animBg="1"/>
      <p:bldP spid="5" grpId="0"/>
      <p:bldP spid="19" grpId="0" animBg="1"/>
      <p:bldP spid="20" grpId="0" animBg="1"/>
      <p:bldP spid="21" grpId="0" animBg="1"/>
      <p:bldP spid="4" grpId="0"/>
      <p:bldP spid="16" grpId="0" build="p" animBg="1">
        <p:tmplLst>
          <p:tmpl>
            <p:tnLst>
              <p:par>
                <p:cTn presetID="14" presetClass="entr" presetSubtype="1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randombar(horizontal)">
                      <p:cBhvr>
                        <p:cTn dur="500"/>
                        <p:tgtEl>
                          <p:spTgt spid="16"/>
                        </p:tgtEl>
                      </p:cBhvr>
                    </p:animEffect>
                  </p:childTnLst>
                </p:cTn>
              </p:par>
            </p:tnLst>
          </p:tmpl>
          <p:tmpl lvl="1">
            <p:tnLst>
              <p:par>
                <p:cTn presetID="14" presetClass="entr" presetSubtype="1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randombar(horizontal)">
                      <p:cBhvr>
                        <p:cTn dur="500"/>
                        <p:tgtEl>
                          <p:spTgt spid="16"/>
                        </p:tgtEl>
                      </p:cBhvr>
                    </p:animEffect>
                  </p:childTnLst>
                </p:cTn>
              </p:par>
            </p:tnLst>
          </p:tmpl>
        </p:tmplLst>
      </p:bldP>
      <p:bldP spid="17" grpId="0" build="p" animBg="1">
        <p:tmplLst>
          <p:tmpl>
            <p:tnLst>
              <p:par>
                <p:cTn presetID="14" presetClass="entr" presetSubtype="1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randombar(horizontal)">
                      <p:cBhvr>
                        <p:cTn dur="500"/>
                        <p:tgtEl>
                          <p:spTgt spid="17"/>
                        </p:tgtEl>
                      </p:cBhvr>
                    </p:animEffect>
                  </p:childTnLst>
                </p:cTn>
              </p:par>
            </p:tnLst>
          </p:tmpl>
          <p:tmpl lvl="1">
            <p:tnLst>
              <p:par>
                <p:cTn presetID="14" presetClass="entr" presetSubtype="1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randombar(horizontal)">
                      <p:cBhvr>
                        <p:cTn dur="500"/>
                        <p:tgtEl>
                          <p:spTgt spid="17"/>
                        </p:tgtEl>
                      </p:cBhvr>
                    </p:animEffect>
                  </p:childTnLst>
                </p:cTn>
              </p:par>
            </p:tnLst>
          </p:tmpl>
        </p:tmplLst>
      </p:bldP>
      <p:bldP spid="18" grpId="0" build="p">
        <p:tmplLst>
          <p:tmpl lvl="1">
            <p:tnLst>
              <p:par>
                <p:cTn presetID="14" presetClass="entr" presetSubtype="1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randombar(horizontal)">
                      <p:cBhvr>
                        <p:cTn dur="500"/>
                        <p:tgtEl>
                          <p:spTgt spid="18"/>
                        </p:tgtEl>
                      </p:cBhvr>
                    </p:animEffect>
                  </p:childTnLst>
                </p:cTn>
              </p:par>
            </p:tnLst>
          </p:tmpl>
        </p:tmplLst>
      </p:bldP>
      <p:bldP spid="22" grpId="0"/>
      <p:bldP spid="23" grpId="0" build="p">
        <p:tmplLst>
          <p:tmpl lvl="1">
            <p:tnLst>
              <p:par>
                <p:cTn presetID="10" presetClass="entr" presetSubtype="0" fill="hold" nodeType="with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1 Image - 1 Column -Horizontal">
    <p:spTree>
      <p:nvGrpSpPr>
        <p:cNvPr id="1" name=""/>
        <p:cNvGrpSpPr/>
        <p:nvPr/>
      </p:nvGrpSpPr>
      <p:grpSpPr>
        <a:xfrm>
          <a:off x="0" y="0"/>
          <a:ext cx="0" cy="0"/>
          <a:chOff x="0" y="0"/>
          <a:chExt cx="0" cy="0"/>
        </a:xfrm>
      </p:grpSpPr>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16" name="テキスト プレースホルダー 5"/>
          <p:cNvSpPr>
            <a:spLocks noGrp="1"/>
          </p:cNvSpPr>
          <p:nvPr>
            <p:ph type="body" sz="quarter" idx="15" hasCustomPrompt="1"/>
          </p:nvPr>
        </p:nvSpPr>
        <p:spPr>
          <a:xfrm>
            <a:off x="1255937" y="7807796"/>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18" name="テキスト プレースホルダー 5"/>
          <p:cNvSpPr>
            <a:spLocks noGrp="1"/>
          </p:cNvSpPr>
          <p:nvPr>
            <p:ph type="body" sz="quarter" idx="21" hasCustomPrompt="1"/>
          </p:nvPr>
        </p:nvSpPr>
        <p:spPr>
          <a:xfrm>
            <a:off x="1251956" y="8527876"/>
            <a:ext cx="15265697" cy="1017193"/>
          </a:xfrm>
        </p:spPr>
        <p:txBody>
          <a:bodyPr anchor="t">
            <a:normAutofit/>
          </a:bodyPr>
          <a:lstStyle>
            <a:lvl1pPr algn="l">
              <a:defRPr sz="2000" baseline="0"/>
            </a:lvl1pPr>
          </a:lstStyle>
          <a:p>
            <a:pPr lvl="0"/>
            <a:r>
              <a:rPr lang="en-US" dirty="0" smtClean="0"/>
              <a:t>Text Here</a:t>
            </a:r>
            <a:endParaRPr lang="en-US" dirty="0"/>
          </a:p>
        </p:txBody>
      </p:sp>
      <p:sp>
        <p:nvSpPr>
          <p:cNvPr id="2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23"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24" name="正方形/長方形 23"/>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7061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23">
                                            <p:txEl>
                                              <p:pRg st="0" end="0"/>
                                            </p:txEl>
                                          </p:spTgt>
                                        </p:tgtEl>
                                        <p:attrNameLst>
                                          <p:attrName>style.visibility</p:attrName>
                                        </p:attrNameLst>
                                      </p:cBhvr>
                                      <p:to>
                                        <p:strVal val="visible"/>
                                      </p:to>
                                    </p:set>
                                    <p:animEffect transition="in" filter="fade">
                                      <p:cBhvr>
                                        <p:cTn id="46" dur="500"/>
                                        <p:tgtEl>
                                          <p:spTgt spid="23">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5" grpId="0"/>
      <p:bldP spid="19" grpId="0" animBg="1"/>
      <p:bldP spid="20" grpId="0" animBg="1"/>
      <p:bldP spid="21" grpId="0" animBg="1"/>
      <p:bldP spid="4" grpId="0"/>
      <p:bldP spid="22" grpId="0"/>
      <p:bldP spid="23" grpId="0" build="p">
        <p:tmplLst>
          <p:tmpl lvl="1">
            <p:tnLst>
              <p:par>
                <p:cTn presetID="10" presetClass="entr" presetSubtype="0" fill="hold" nodeType="with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o Image - 1 Column">
    <p:spTree>
      <p:nvGrpSpPr>
        <p:cNvPr id="1" name=""/>
        <p:cNvGrpSpPr/>
        <p:nvPr/>
      </p:nvGrpSpPr>
      <p:grpSpPr>
        <a:xfrm>
          <a:off x="0" y="0"/>
          <a:ext cx="0" cy="0"/>
          <a:chOff x="0" y="0"/>
          <a:chExt cx="0" cy="0"/>
        </a:xfrm>
      </p:grpSpPr>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16" name="テキスト プレースホルダー 5"/>
          <p:cNvSpPr>
            <a:spLocks noGrp="1"/>
          </p:cNvSpPr>
          <p:nvPr>
            <p:ph type="body" sz="quarter" idx="15" hasCustomPrompt="1"/>
          </p:nvPr>
        </p:nvSpPr>
        <p:spPr>
          <a:xfrm>
            <a:off x="7991078" y="2767236"/>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2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23"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24" name="正方形/長方形 23"/>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テキスト プレースホルダー 5"/>
          <p:cNvSpPr>
            <a:spLocks noGrp="1"/>
          </p:cNvSpPr>
          <p:nvPr>
            <p:ph type="body" sz="quarter" idx="16" hasCustomPrompt="1"/>
          </p:nvPr>
        </p:nvSpPr>
        <p:spPr>
          <a:xfrm>
            <a:off x="7991078" y="3631332"/>
            <a:ext cx="8496943" cy="2016224"/>
          </a:xfrm>
        </p:spPr>
        <p:txBody>
          <a:bodyPr anchor="t">
            <a:normAutofit/>
          </a:bodyPr>
          <a:lstStyle>
            <a:lvl1pPr algn="l">
              <a:defRPr sz="2400" baseline="0"/>
            </a:lvl1pPr>
          </a:lstStyle>
          <a:p>
            <a:pPr lvl="0"/>
            <a:r>
              <a:rPr lang="en-US" dirty="0" smtClean="0"/>
              <a:t>Text Here</a:t>
            </a:r>
            <a:endParaRPr lang="en-US" dirty="0"/>
          </a:p>
        </p:txBody>
      </p:sp>
      <p:sp>
        <p:nvSpPr>
          <p:cNvPr id="26" name="テキスト プレースホルダー 5"/>
          <p:cNvSpPr>
            <a:spLocks noGrp="1"/>
          </p:cNvSpPr>
          <p:nvPr>
            <p:ph type="body" sz="quarter" idx="17" hasCustomPrompt="1"/>
          </p:nvPr>
        </p:nvSpPr>
        <p:spPr>
          <a:xfrm>
            <a:off x="7991079" y="5791572"/>
            <a:ext cx="6764774" cy="721683"/>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27" name="テキスト プレースホルダー 5"/>
          <p:cNvSpPr>
            <a:spLocks noGrp="1"/>
          </p:cNvSpPr>
          <p:nvPr>
            <p:ph type="body" sz="quarter" idx="18" hasCustomPrompt="1"/>
          </p:nvPr>
        </p:nvSpPr>
        <p:spPr>
          <a:xfrm>
            <a:off x="7991079" y="6655668"/>
            <a:ext cx="8496943" cy="2016224"/>
          </a:xfrm>
        </p:spPr>
        <p:txBody>
          <a:bodyPr anchor="t">
            <a:normAutofit/>
          </a:bodyPr>
          <a:lstStyle>
            <a:lvl1pPr algn="l">
              <a:defRPr sz="2400" baseline="0"/>
            </a:lvl1pPr>
          </a:lstStyle>
          <a:p>
            <a:pPr lvl="0"/>
            <a:r>
              <a:rPr lang="en-US" dirty="0" smtClean="0"/>
              <a:t>Text Here</a:t>
            </a:r>
            <a:endParaRPr lang="en-US" dirty="0"/>
          </a:p>
        </p:txBody>
      </p:sp>
    </p:spTree>
    <p:extLst>
      <p:ext uri="{BB962C8B-B14F-4D97-AF65-F5344CB8AC3E}">
        <p14:creationId xmlns:p14="http://schemas.microsoft.com/office/powerpoint/2010/main" val="886140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23">
                                            <p:txEl>
                                              <p:pRg st="0" end="0"/>
                                            </p:txEl>
                                          </p:spTgt>
                                        </p:tgtEl>
                                        <p:attrNameLst>
                                          <p:attrName>style.visibility</p:attrName>
                                        </p:attrNameLst>
                                      </p:cBhvr>
                                      <p:to>
                                        <p:strVal val="visible"/>
                                      </p:to>
                                    </p:set>
                                    <p:animEffect transition="in" filter="fade">
                                      <p:cBhvr>
                                        <p:cTn id="46" dur="500"/>
                                        <p:tgtEl>
                                          <p:spTgt spid="23">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5" grpId="0"/>
      <p:bldP spid="19" grpId="0" animBg="1"/>
      <p:bldP spid="20" grpId="0" animBg="1"/>
      <p:bldP spid="21" grpId="0" animBg="1"/>
      <p:bldP spid="4" grpId="0"/>
      <p:bldP spid="22" grpId="0"/>
      <p:bldP spid="23" grpId="0" build="p">
        <p:tmplLst>
          <p:tmpl lvl="1">
            <p:tnLst>
              <p:par>
                <p:cTn presetID="10" presetClass="entr" presetSubtype="0" fill="hold" nodeType="with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o Image - 2 Column">
    <p:spTree>
      <p:nvGrpSpPr>
        <p:cNvPr id="1" name=""/>
        <p:cNvGrpSpPr/>
        <p:nvPr/>
      </p:nvGrpSpPr>
      <p:grpSpPr>
        <a:xfrm>
          <a:off x="0" y="0"/>
          <a:ext cx="0" cy="0"/>
          <a:chOff x="0" y="0"/>
          <a:chExt cx="0" cy="0"/>
        </a:xfrm>
      </p:grpSpPr>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16" name="テキスト プレースホルダー 5"/>
          <p:cNvSpPr>
            <a:spLocks noGrp="1"/>
          </p:cNvSpPr>
          <p:nvPr>
            <p:ph type="body" sz="quarter" idx="15" hasCustomPrompt="1"/>
          </p:nvPr>
        </p:nvSpPr>
        <p:spPr>
          <a:xfrm>
            <a:off x="1078310" y="6511652"/>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2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23"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24" name="正方形/長方形 23"/>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テキスト プレースホルダー 5"/>
          <p:cNvSpPr>
            <a:spLocks noGrp="1"/>
          </p:cNvSpPr>
          <p:nvPr>
            <p:ph type="body" sz="quarter" idx="16" hasCustomPrompt="1"/>
          </p:nvPr>
        </p:nvSpPr>
        <p:spPr>
          <a:xfrm>
            <a:off x="1078310" y="7375748"/>
            <a:ext cx="6814885" cy="2016224"/>
          </a:xfrm>
        </p:spPr>
        <p:txBody>
          <a:bodyPr anchor="t">
            <a:normAutofit/>
          </a:bodyPr>
          <a:lstStyle>
            <a:lvl1pPr algn="l">
              <a:defRPr sz="2400" baseline="0"/>
            </a:lvl1pPr>
          </a:lstStyle>
          <a:p>
            <a:pPr lvl="0"/>
            <a:r>
              <a:rPr lang="en-US" dirty="0" smtClean="0"/>
              <a:t>Text Here</a:t>
            </a:r>
            <a:endParaRPr lang="en-US" dirty="0"/>
          </a:p>
        </p:txBody>
      </p:sp>
      <p:sp>
        <p:nvSpPr>
          <p:cNvPr id="26" name="テキスト プレースホルダー 5"/>
          <p:cNvSpPr>
            <a:spLocks noGrp="1"/>
          </p:cNvSpPr>
          <p:nvPr>
            <p:ph type="body" sz="quarter" idx="17" hasCustomPrompt="1"/>
          </p:nvPr>
        </p:nvSpPr>
        <p:spPr>
          <a:xfrm>
            <a:off x="8694399" y="6511652"/>
            <a:ext cx="6764774" cy="721683"/>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27" name="テキスト プレースホルダー 5"/>
          <p:cNvSpPr>
            <a:spLocks noGrp="1"/>
          </p:cNvSpPr>
          <p:nvPr>
            <p:ph type="body" sz="quarter" idx="18" hasCustomPrompt="1"/>
          </p:nvPr>
        </p:nvSpPr>
        <p:spPr>
          <a:xfrm>
            <a:off x="8694399" y="7375748"/>
            <a:ext cx="6768751" cy="2016224"/>
          </a:xfrm>
        </p:spPr>
        <p:txBody>
          <a:bodyPr anchor="t">
            <a:normAutofit/>
          </a:bodyPr>
          <a:lstStyle>
            <a:lvl1pPr algn="l">
              <a:defRPr sz="2400" baseline="0"/>
            </a:lvl1pPr>
          </a:lstStyle>
          <a:p>
            <a:pPr lvl="0"/>
            <a:r>
              <a:rPr lang="en-US" dirty="0" smtClean="0"/>
              <a:t>Text Here</a:t>
            </a:r>
            <a:endParaRPr lang="en-US" dirty="0"/>
          </a:p>
        </p:txBody>
      </p:sp>
    </p:spTree>
    <p:extLst>
      <p:ext uri="{BB962C8B-B14F-4D97-AF65-F5344CB8AC3E}">
        <p14:creationId xmlns:p14="http://schemas.microsoft.com/office/powerpoint/2010/main" val="1280394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23">
                                            <p:txEl>
                                              <p:pRg st="0" end="0"/>
                                            </p:txEl>
                                          </p:spTgt>
                                        </p:tgtEl>
                                        <p:attrNameLst>
                                          <p:attrName>style.visibility</p:attrName>
                                        </p:attrNameLst>
                                      </p:cBhvr>
                                      <p:to>
                                        <p:strVal val="visible"/>
                                      </p:to>
                                    </p:set>
                                    <p:animEffect transition="in" filter="fade">
                                      <p:cBhvr>
                                        <p:cTn id="46" dur="500"/>
                                        <p:tgtEl>
                                          <p:spTgt spid="23">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5" grpId="0"/>
      <p:bldP spid="19" grpId="0" animBg="1"/>
      <p:bldP spid="20" grpId="0" animBg="1"/>
      <p:bldP spid="21" grpId="0" animBg="1"/>
      <p:bldP spid="4" grpId="0"/>
      <p:bldP spid="22" grpId="0"/>
      <p:bldP spid="23" grpId="0" build="p">
        <p:tmplLst>
          <p:tmpl lvl="1">
            <p:tnLst>
              <p:par>
                <p:cTn presetID="10" presetClass="entr" presetSubtype="0" fill="hold" nodeType="with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Keys">
    <p:spTree>
      <p:nvGrpSpPr>
        <p:cNvPr id="1" name=""/>
        <p:cNvGrpSpPr/>
        <p:nvPr/>
      </p:nvGrpSpPr>
      <p:grpSpPr>
        <a:xfrm>
          <a:off x="0" y="0"/>
          <a:ext cx="0" cy="0"/>
          <a:chOff x="0" y="0"/>
          <a:chExt cx="0" cy="0"/>
        </a:xfrm>
      </p:grpSpPr>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18" name="テキスト プレースホルダー 5"/>
          <p:cNvSpPr>
            <a:spLocks noGrp="1"/>
          </p:cNvSpPr>
          <p:nvPr>
            <p:ph type="body" sz="quarter" idx="21" hasCustomPrompt="1"/>
          </p:nvPr>
        </p:nvSpPr>
        <p:spPr>
          <a:xfrm>
            <a:off x="3212555" y="3508945"/>
            <a:ext cx="5832648" cy="1130499"/>
          </a:xfrm>
        </p:spPr>
        <p:txBody>
          <a:bodyPr anchor="ctr">
            <a:normAutofit/>
          </a:bodyPr>
          <a:lstStyle>
            <a:lvl1pPr algn="l">
              <a:defRPr sz="1800" baseline="0"/>
            </a:lvl1pPr>
          </a:lstStyle>
          <a:p>
            <a:pPr lvl="0"/>
            <a:r>
              <a:rPr lang="en-US" dirty="0" smtClean="0"/>
              <a:t>Text Here</a:t>
            </a:r>
          </a:p>
          <a:p>
            <a:pPr lvl="0"/>
            <a:r>
              <a:rPr lang="en-US" dirty="0" smtClean="0"/>
              <a:t>Text Here</a:t>
            </a:r>
          </a:p>
          <a:p>
            <a:pPr lvl="0"/>
            <a:r>
              <a:rPr lang="en-US" dirty="0" smtClean="0"/>
              <a:t>Text Here</a:t>
            </a:r>
            <a:endParaRPr lang="en-US" dirty="0"/>
          </a:p>
        </p:txBody>
      </p:sp>
      <p:sp>
        <p:nvSpPr>
          <p:cNvPr id="2" name="円/楕円 1"/>
          <p:cNvSpPr/>
          <p:nvPr userDrawn="1"/>
        </p:nvSpPr>
        <p:spPr>
          <a:xfrm>
            <a:off x="1654374" y="3081264"/>
            <a:ext cx="1435564" cy="143556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lumMod val="95000"/>
                  </a:schemeClr>
                </a:solidFill>
              </a:rPr>
              <a:t>1</a:t>
            </a:r>
            <a:endParaRPr lang="en-US" sz="4400" dirty="0">
              <a:solidFill>
                <a:schemeClr val="bg1">
                  <a:lumMod val="95000"/>
                </a:schemeClr>
              </a:solidFill>
            </a:endParaRPr>
          </a:p>
        </p:txBody>
      </p:sp>
      <p:sp>
        <p:nvSpPr>
          <p:cNvPr id="22" name="テキスト プレースホルダー 5"/>
          <p:cNvSpPr>
            <a:spLocks noGrp="1"/>
          </p:cNvSpPr>
          <p:nvPr>
            <p:ph type="body" sz="quarter" idx="22" hasCustomPrompt="1"/>
          </p:nvPr>
        </p:nvSpPr>
        <p:spPr>
          <a:xfrm>
            <a:off x="3212553" y="3073080"/>
            <a:ext cx="5832650" cy="558252"/>
          </a:xfrm>
        </p:spPr>
        <p:txBody>
          <a:bodyPr anchor="b">
            <a:noAutofit/>
          </a:bodyPr>
          <a:lstStyle>
            <a:lvl1pPr algn="l">
              <a:defRPr sz="2400" baseline="0">
                <a:solidFill>
                  <a:schemeClr val="accent1">
                    <a:lumMod val="75000"/>
                  </a:schemeClr>
                </a:solidFill>
                <a:latin typeface="Aleo-BoldItalic" pitchFamily="34" charset="0"/>
              </a:defRPr>
            </a:lvl1pPr>
          </a:lstStyle>
          <a:p>
            <a:pPr lvl="0"/>
            <a:r>
              <a:rPr lang="en-US" dirty="0" smtClean="0"/>
              <a:t>Text Here</a:t>
            </a:r>
          </a:p>
        </p:txBody>
      </p:sp>
      <p:sp>
        <p:nvSpPr>
          <p:cNvPr id="23" name="テキスト プレースホルダー 5"/>
          <p:cNvSpPr>
            <a:spLocks noGrp="1"/>
          </p:cNvSpPr>
          <p:nvPr>
            <p:ph type="body" sz="quarter" idx="23" hasCustomPrompt="1"/>
          </p:nvPr>
        </p:nvSpPr>
        <p:spPr>
          <a:xfrm>
            <a:off x="3212555" y="5588993"/>
            <a:ext cx="5832648" cy="1130499"/>
          </a:xfrm>
        </p:spPr>
        <p:txBody>
          <a:bodyPr anchor="ctr">
            <a:normAutofit/>
          </a:bodyPr>
          <a:lstStyle>
            <a:lvl1pPr algn="l">
              <a:defRPr sz="1800" baseline="0"/>
            </a:lvl1pPr>
          </a:lstStyle>
          <a:p>
            <a:pPr lvl="0"/>
            <a:r>
              <a:rPr lang="en-US" dirty="0" smtClean="0"/>
              <a:t>Text Here</a:t>
            </a:r>
          </a:p>
          <a:p>
            <a:pPr lvl="0"/>
            <a:r>
              <a:rPr lang="en-US" dirty="0" smtClean="0"/>
              <a:t>Text Here</a:t>
            </a:r>
          </a:p>
          <a:p>
            <a:pPr lvl="0"/>
            <a:r>
              <a:rPr lang="en-US" dirty="0" smtClean="0"/>
              <a:t>Text Here</a:t>
            </a:r>
            <a:endParaRPr lang="en-US" dirty="0"/>
          </a:p>
        </p:txBody>
      </p:sp>
      <p:sp>
        <p:nvSpPr>
          <p:cNvPr id="24" name="円/楕円 23"/>
          <p:cNvSpPr/>
          <p:nvPr userDrawn="1"/>
        </p:nvSpPr>
        <p:spPr>
          <a:xfrm>
            <a:off x="1654374" y="5161312"/>
            <a:ext cx="1435564" cy="14355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lumMod val="95000"/>
                  </a:schemeClr>
                </a:solidFill>
              </a:rPr>
              <a:t>2</a:t>
            </a:r>
            <a:endParaRPr lang="en-US" sz="4400" dirty="0">
              <a:solidFill>
                <a:schemeClr val="bg1">
                  <a:lumMod val="95000"/>
                </a:schemeClr>
              </a:solidFill>
            </a:endParaRPr>
          </a:p>
        </p:txBody>
      </p:sp>
      <p:sp>
        <p:nvSpPr>
          <p:cNvPr id="25" name="テキスト プレースホルダー 5"/>
          <p:cNvSpPr>
            <a:spLocks noGrp="1"/>
          </p:cNvSpPr>
          <p:nvPr>
            <p:ph type="body" sz="quarter" idx="24" hasCustomPrompt="1"/>
          </p:nvPr>
        </p:nvSpPr>
        <p:spPr>
          <a:xfrm>
            <a:off x="3212553" y="5153128"/>
            <a:ext cx="5832650" cy="558252"/>
          </a:xfrm>
        </p:spPr>
        <p:txBody>
          <a:bodyPr anchor="b">
            <a:noAutofit/>
          </a:bodyPr>
          <a:lstStyle>
            <a:lvl1pPr algn="l">
              <a:defRPr sz="2400" baseline="0">
                <a:solidFill>
                  <a:schemeClr val="accent1"/>
                </a:solidFill>
                <a:latin typeface="Aleo-BoldItalic" pitchFamily="34" charset="0"/>
              </a:defRPr>
            </a:lvl1pPr>
          </a:lstStyle>
          <a:p>
            <a:pPr lvl="0"/>
            <a:r>
              <a:rPr lang="en-US" dirty="0" smtClean="0"/>
              <a:t>Text Here</a:t>
            </a:r>
          </a:p>
        </p:txBody>
      </p:sp>
      <p:sp>
        <p:nvSpPr>
          <p:cNvPr id="26" name="テキスト プレースホルダー 5"/>
          <p:cNvSpPr>
            <a:spLocks noGrp="1"/>
          </p:cNvSpPr>
          <p:nvPr>
            <p:ph type="body" sz="quarter" idx="25" hasCustomPrompt="1"/>
          </p:nvPr>
        </p:nvSpPr>
        <p:spPr>
          <a:xfrm>
            <a:off x="3212555" y="7685409"/>
            <a:ext cx="5832648" cy="1130499"/>
          </a:xfrm>
        </p:spPr>
        <p:txBody>
          <a:bodyPr anchor="ctr">
            <a:normAutofit/>
          </a:bodyPr>
          <a:lstStyle>
            <a:lvl1pPr algn="l">
              <a:defRPr sz="1800" baseline="0"/>
            </a:lvl1pPr>
          </a:lstStyle>
          <a:p>
            <a:pPr lvl="0"/>
            <a:r>
              <a:rPr lang="en-US" dirty="0" smtClean="0"/>
              <a:t>Text Here</a:t>
            </a:r>
          </a:p>
          <a:p>
            <a:pPr lvl="0"/>
            <a:r>
              <a:rPr lang="en-US" dirty="0" smtClean="0"/>
              <a:t>Text Here</a:t>
            </a:r>
          </a:p>
          <a:p>
            <a:pPr lvl="0"/>
            <a:r>
              <a:rPr lang="en-US" dirty="0" smtClean="0"/>
              <a:t>Text Here</a:t>
            </a:r>
            <a:endParaRPr lang="en-US" dirty="0"/>
          </a:p>
        </p:txBody>
      </p:sp>
      <p:sp>
        <p:nvSpPr>
          <p:cNvPr id="27" name="円/楕円 26"/>
          <p:cNvSpPr/>
          <p:nvPr userDrawn="1"/>
        </p:nvSpPr>
        <p:spPr>
          <a:xfrm>
            <a:off x="1654374" y="7257728"/>
            <a:ext cx="1435564" cy="14355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lumMod val="95000"/>
                  </a:schemeClr>
                </a:solidFill>
              </a:rPr>
              <a:t>3</a:t>
            </a:r>
            <a:endParaRPr lang="en-US" sz="4400" dirty="0">
              <a:solidFill>
                <a:schemeClr val="bg1">
                  <a:lumMod val="95000"/>
                </a:schemeClr>
              </a:solidFill>
            </a:endParaRPr>
          </a:p>
        </p:txBody>
      </p:sp>
      <p:sp>
        <p:nvSpPr>
          <p:cNvPr id="28" name="テキスト プレースホルダー 5"/>
          <p:cNvSpPr>
            <a:spLocks noGrp="1"/>
          </p:cNvSpPr>
          <p:nvPr>
            <p:ph type="body" sz="quarter" idx="26" hasCustomPrompt="1"/>
          </p:nvPr>
        </p:nvSpPr>
        <p:spPr>
          <a:xfrm>
            <a:off x="3212553" y="7249544"/>
            <a:ext cx="5832650" cy="558252"/>
          </a:xfrm>
        </p:spPr>
        <p:txBody>
          <a:bodyPr anchor="b">
            <a:noAutofit/>
          </a:bodyPr>
          <a:lstStyle>
            <a:lvl1pPr algn="l">
              <a:defRPr sz="2400" baseline="0">
                <a:solidFill>
                  <a:schemeClr val="accent2"/>
                </a:solidFill>
                <a:latin typeface="Aleo-BoldItalic" pitchFamily="34" charset="0"/>
              </a:defRPr>
            </a:lvl1pPr>
          </a:lstStyle>
          <a:p>
            <a:pPr lvl="0"/>
            <a:r>
              <a:rPr lang="en-US" dirty="0" smtClean="0"/>
              <a:t>Text Here</a:t>
            </a:r>
          </a:p>
        </p:txBody>
      </p:sp>
      <p:sp>
        <p:nvSpPr>
          <p:cNvPr id="29" name="テキスト プレースホルダー 5"/>
          <p:cNvSpPr>
            <a:spLocks noGrp="1"/>
          </p:cNvSpPr>
          <p:nvPr>
            <p:ph type="body" sz="quarter" idx="27" hasCustomPrompt="1"/>
          </p:nvPr>
        </p:nvSpPr>
        <p:spPr>
          <a:xfrm>
            <a:off x="10989419" y="3508945"/>
            <a:ext cx="5832648" cy="1130499"/>
          </a:xfrm>
        </p:spPr>
        <p:txBody>
          <a:bodyPr anchor="ctr">
            <a:normAutofit/>
          </a:bodyPr>
          <a:lstStyle>
            <a:lvl1pPr algn="l">
              <a:defRPr sz="1800" baseline="0"/>
            </a:lvl1pPr>
          </a:lstStyle>
          <a:p>
            <a:pPr lvl="0"/>
            <a:r>
              <a:rPr lang="en-US" dirty="0" smtClean="0"/>
              <a:t>Text Here</a:t>
            </a:r>
          </a:p>
          <a:p>
            <a:pPr lvl="0"/>
            <a:r>
              <a:rPr lang="en-US" dirty="0" smtClean="0"/>
              <a:t>Text Here</a:t>
            </a:r>
          </a:p>
          <a:p>
            <a:pPr lvl="0"/>
            <a:r>
              <a:rPr lang="en-US" dirty="0" smtClean="0"/>
              <a:t>Text Here</a:t>
            </a:r>
            <a:endParaRPr lang="en-US" dirty="0"/>
          </a:p>
        </p:txBody>
      </p:sp>
      <p:sp>
        <p:nvSpPr>
          <p:cNvPr id="30" name="円/楕円 29"/>
          <p:cNvSpPr/>
          <p:nvPr userDrawn="1"/>
        </p:nvSpPr>
        <p:spPr>
          <a:xfrm>
            <a:off x="9431238" y="3081264"/>
            <a:ext cx="1435564" cy="1435564"/>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lumMod val="95000"/>
                  </a:schemeClr>
                </a:solidFill>
              </a:rPr>
              <a:t>4</a:t>
            </a:r>
            <a:endParaRPr lang="en-US" sz="4400" dirty="0">
              <a:solidFill>
                <a:schemeClr val="bg1">
                  <a:lumMod val="95000"/>
                </a:schemeClr>
              </a:solidFill>
            </a:endParaRPr>
          </a:p>
        </p:txBody>
      </p:sp>
      <p:sp>
        <p:nvSpPr>
          <p:cNvPr id="31" name="テキスト プレースホルダー 5"/>
          <p:cNvSpPr>
            <a:spLocks noGrp="1"/>
          </p:cNvSpPr>
          <p:nvPr>
            <p:ph type="body" sz="quarter" idx="28" hasCustomPrompt="1"/>
          </p:nvPr>
        </p:nvSpPr>
        <p:spPr>
          <a:xfrm>
            <a:off x="10989417" y="3073080"/>
            <a:ext cx="5832650" cy="558252"/>
          </a:xfrm>
        </p:spPr>
        <p:txBody>
          <a:bodyPr anchor="b">
            <a:noAutofit/>
          </a:bodyPr>
          <a:lstStyle>
            <a:lvl1pPr algn="l">
              <a:defRPr sz="2400" baseline="0">
                <a:solidFill>
                  <a:schemeClr val="accent2">
                    <a:lumMod val="60000"/>
                    <a:lumOff val="40000"/>
                  </a:schemeClr>
                </a:solidFill>
                <a:latin typeface="Aleo-BoldItalic" pitchFamily="34" charset="0"/>
              </a:defRPr>
            </a:lvl1pPr>
          </a:lstStyle>
          <a:p>
            <a:pPr lvl="0"/>
            <a:r>
              <a:rPr lang="en-US" dirty="0" smtClean="0"/>
              <a:t>Text Here</a:t>
            </a:r>
          </a:p>
        </p:txBody>
      </p:sp>
      <p:sp>
        <p:nvSpPr>
          <p:cNvPr id="32" name="テキスト プレースホルダー 5"/>
          <p:cNvSpPr>
            <a:spLocks noGrp="1"/>
          </p:cNvSpPr>
          <p:nvPr>
            <p:ph type="body" sz="quarter" idx="29" hasCustomPrompt="1"/>
          </p:nvPr>
        </p:nvSpPr>
        <p:spPr>
          <a:xfrm>
            <a:off x="10989419" y="5588993"/>
            <a:ext cx="5832648" cy="1130499"/>
          </a:xfrm>
        </p:spPr>
        <p:txBody>
          <a:bodyPr anchor="ctr">
            <a:normAutofit/>
          </a:bodyPr>
          <a:lstStyle>
            <a:lvl1pPr algn="l">
              <a:defRPr sz="1800" baseline="0"/>
            </a:lvl1pPr>
          </a:lstStyle>
          <a:p>
            <a:pPr lvl="0"/>
            <a:r>
              <a:rPr lang="en-US" dirty="0" smtClean="0"/>
              <a:t>Text Here</a:t>
            </a:r>
          </a:p>
          <a:p>
            <a:pPr lvl="0"/>
            <a:r>
              <a:rPr lang="en-US" dirty="0" smtClean="0"/>
              <a:t>Text Here</a:t>
            </a:r>
          </a:p>
          <a:p>
            <a:pPr lvl="0"/>
            <a:r>
              <a:rPr lang="en-US" dirty="0" smtClean="0"/>
              <a:t>Text Here</a:t>
            </a:r>
            <a:endParaRPr lang="en-US" dirty="0"/>
          </a:p>
        </p:txBody>
      </p:sp>
      <p:sp>
        <p:nvSpPr>
          <p:cNvPr id="33" name="円/楕円 32"/>
          <p:cNvSpPr/>
          <p:nvPr userDrawn="1"/>
        </p:nvSpPr>
        <p:spPr>
          <a:xfrm>
            <a:off x="9431238" y="5161312"/>
            <a:ext cx="1435564" cy="14355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lumMod val="95000"/>
                  </a:schemeClr>
                </a:solidFill>
              </a:rPr>
              <a:t>5</a:t>
            </a:r>
            <a:endParaRPr lang="en-US" sz="4400" dirty="0">
              <a:solidFill>
                <a:schemeClr val="bg1">
                  <a:lumMod val="95000"/>
                </a:schemeClr>
              </a:solidFill>
            </a:endParaRPr>
          </a:p>
        </p:txBody>
      </p:sp>
      <p:sp>
        <p:nvSpPr>
          <p:cNvPr id="34" name="テキスト プレースホルダー 5"/>
          <p:cNvSpPr>
            <a:spLocks noGrp="1"/>
          </p:cNvSpPr>
          <p:nvPr>
            <p:ph type="body" sz="quarter" idx="30" hasCustomPrompt="1"/>
          </p:nvPr>
        </p:nvSpPr>
        <p:spPr>
          <a:xfrm>
            <a:off x="10989417" y="5153128"/>
            <a:ext cx="5832650" cy="558252"/>
          </a:xfrm>
        </p:spPr>
        <p:txBody>
          <a:bodyPr anchor="b">
            <a:noAutofit/>
          </a:bodyPr>
          <a:lstStyle>
            <a:lvl1pPr algn="l">
              <a:defRPr sz="2400" baseline="0">
                <a:solidFill>
                  <a:schemeClr val="accent3"/>
                </a:solidFill>
                <a:latin typeface="Aleo-BoldItalic" pitchFamily="34" charset="0"/>
              </a:defRPr>
            </a:lvl1pPr>
          </a:lstStyle>
          <a:p>
            <a:pPr lvl="0"/>
            <a:r>
              <a:rPr lang="en-US" dirty="0" smtClean="0"/>
              <a:t>Text Here</a:t>
            </a:r>
          </a:p>
        </p:txBody>
      </p:sp>
      <p:sp>
        <p:nvSpPr>
          <p:cNvPr id="35" name="テキスト プレースホルダー 5"/>
          <p:cNvSpPr>
            <a:spLocks noGrp="1"/>
          </p:cNvSpPr>
          <p:nvPr>
            <p:ph type="body" sz="quarter" idx="31" hasCustomPrompt="1"/>
          </p:nvPr>
        </p:nvSpPr>
        <p:spPr>
          <a:xfrm>
            <a:off x="10989419" y="7685409"/>
            <a:ext cx="5832648" cy="1130499"/>
          </a:xfrm>
        </p:spPr>
        <p:txBody>
          <a:bodyPr anchor="ctr">
            <a:normAutofit/>
          </a:bodyPr>
          <a:lstStyle>
            <a:lvl1pPr algn="l">
              <a:defRPr sz="1800" baseline="0"/>
            </a:lvl1pPr>
          </a:lstStyle>
          <a:p>
            <a:pPr lvl="0"/>
            <a:r>
              <a:rPr lang="en-US" dirty="0" smtClean="0"/>
              <a:t>Text Here</a:t>
            </a:r>
          </a:p>
          <a:p>
            <a:pPr lvl="0"/>
            <a:r>
              <a:rPr lang="en-US" dirty="0" smtClean="0"/>
              <a:t>Text Here</a:t>
            </a:r>
          </a:p>
          <a:p>
            <a:pPr lvl="0"/>
            <a:r>
              <a:rPr lang="en-US" dirty="0" smtClean="0"/>
              <a:t>Text Here</a:t>
            </a:r>
            <a:endParaRPr lang="en-US" dirty="0"/>
          </a:p>
        </p:txBody>
      </p:sp>
      <p:sp>
        <p:nvSpPr>
          <p:cNvPr id="36" name="円/楕円 35"/>
          <p:cNvSpPr/>
          <p:nvPr userDrawn="1"/>
        </p:nvSpPr>
        <p:spPr>
          <a:xfrm>
            <a:off x="9431238" y="7257728"/>
            <a:ext cx="1435564" cy="143556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lumMod val="95000"/>
                  </a:schemeClr>
                </a:solidFill>
              </a:rPr>
              <a:t>6</a:t>
            </a:r>
            <a:endParaRPr lang="en-US" sz="4400" dirty="0">
              <a:solidFill>
                <a:schemeClr val="bg1">
                  <a:lumMod val="95000"/>
                </a:schemeClr>
              </a:solidFill>
            </a:endParaRPr>
          </a:p>
        </p:txBody>
      </p:sp>
      <p:sp>
        <p:nvSpPr>
          <p:cNvPr id="37" name="テキスト プレースホルダー 5"/>
          <p:cNvSpPr>
            <a:spLocks noGrp="1"/>
          </p:cNvSpPr>
          <p:nvPr>
            <p:ph type="body" sz="quarter" idx="32" hasCustomPrompt="1"/>
          </p:nvPr>
        </p:nvSpPr>
        <p:spPr>
          <a:xfrm>
            <a:off x="10989417" y="7249544"/>
            <a:ext cx="5832650" cy="558252"/>
          </a:xfrm>
        </p:spPr>
        <p:txBody>
          <a:bodyPr anchor="b">
            <a:noAutofit/>
          </a:bodyPr>
          <a:lstStyle>
            <a:lvl1pPr algn="l">
              <a:defRPr sz="2400" baseline="0">
                <a:solidFill>
                  <a:schemeClr val="accent4"/>
                </a:solidFill>
                <a:latin typeface="Aleo-BoldItalic" pitchFamily="34" charset="0"/>
              </a:defRPr>
            </a:lvl1pPr>
          </a:lstStyle>
          <a:p>
            <a:pPr lvl="0"/>
            <a:r>
              <a:rPr lang="en-US" dirty="0" smtClean="0"/>
              <a:t>Text Here</a:t>
            </a:r>
          </a:p>
        </p:txBody>
      </p:sp>
      <p:sp>
        <p:nvSpPr>
          <p:cNvPr id="38"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39"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40" name="正方形/長方形 39"/>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3068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500"/>
                                        <p:tgtEl>
                                          <p:spTgt spid="40"/>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39">
                                            <p:txEl>
                                              <p:pRg st="0" end="0"/>
                                            </p:txEl>
                                          </p:spTgt>
                                        </p:tgtEl>
                                        <p:attrNameLst>
                                          <p:attrName>style.visibility</p:attrName>
                                        </p:attrNameLst>
                                      </p:cBhvr>
                                      <p:to>
                                        <p:strVal val="visible"/>
                                      </p:to>
                                    </p:set>
                                    <p:animEffect transition="in" filter="fade">
                                      <p:cBhvr>
                                        <p:cTn id="46" dur="500"/>
                                        <p:tgtEl>
                                          <p:spTgt spid="39">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38"/>
                                        </p:tgtEl>
                                        <p:attrNameLst>
                                          <p:attrName>style.visibility</p:attrName>
                                        </p:attrNameLst>
                                      </p:cBhvr>
                                      <p:to>
                                        <p:strVal val="visible"/>
                                      </p:to>
                                    </p:set>
                                    <p:animEffect transition="in" filter="fade">
                                      <p:cBhvr>
                                        <p:cTn id="49" dur="500"/>
                                        <p:tgtEl>
                                          <p:spTgt spid="38"/>
                                        </p:tgtEl>
                                      </p:cBhvr>
                                    </p:animEffect>
                                  </p:childTnLst>
                                </p:cTn>
                              </p:par>
                            </p:childTnLst>
                          </p:cTn>
                        </p:par>
                        <p:par>
                          <p:cTn id="50" fill="hold">
                            <p:stCondLst>
                              <p:cond delay="750"/>
                            </p:stCondLst>
                            <p:childTnLst>
                              <p:par>
                                <p:cTn id="51" presetID="49" presetClass="entr" presetSubtype="0" decel="100000" fill="hold" grpId="0" nodeType="afterEffect">
                                  <p:stCondLst>
                                    <p:cond delay="0"/>
                                  </p:stCondLst>
                                  <p:childTnLst>
                                    <p:set>
                                      <p:cBhvr>
                                        <p:cTn id="52" dur="1" fill="hold">
                                          <p:stCondLst>
                                            <p:cond delay="0"/>
                                          </p:stCondLst>
                                        </p:cTn>
                                        <p:tgtEl>
                                          <p:spTgt spid="2"/>
                                        </p:tgtEl>
                                        <p:attrNameLst>
                                          <p:attrName>style.visibility</p:attrName>
                                        </p:attrNameLst>
                                      </p:cBhvr>
                                      <p:to>
                                        <p:strVal val="visible"/>
                                      </p:to>
                                    </p:set>
                                    <p:anim calcmode="lin" valueType="num">
                                      <p:cBhvr>
                                        <p:cTn id="53" dur="500" fill="hold"/>
                                        <p:tgtEl>
                                          <p:spTgt spid="2"/>
                                        </p:tgtEl>
                                        <p:attrNameLst>
                                          <p:attrName>ppt_w</p:attrName>
                                        </p:attrNameLst>
                                      </p:cBhvr>
                                      <p:tavLst>
                                        <p:tav tm="0">
                                          <p:val>
                                            <p:fltVal val="0"/>
                                          </p:val>
                                        </p:tav>
                                        <p:tav tm="100000">
                                          <p:val>
                                            <p:strVal val="#ppt_w"/>
                                          </p:val>
                                        </p:tav>
                                      </p:tavLst>
                                    </p:anim>
                                    <p:anim calcmode="lin" valueType="num">
                                      <p:cBhvr>
                                        <p:cTn id="54" dur="500" fill="hold"/>
                                        <p:tgtEl>
                                          <p:spTgt spid="2"/>
                                        </p:tgtEl>
                                        <p:attrNameLst>
                                          <p:attrName>ppt_h</p:attrName>
                                        </p:attrNameLst>
                                      </p:cBhvr>
                                      <p:tavLst>
                                        <p:tav tm="0">
                                          <p:val>
                                            <p:fltVal val="0"/>
                                          </p:val>
                                        </p:tav>
                                        <p:tav tm="100000">
                                          <p:val>
                                            <p:strVal val="#ppt_h"/>
                                          </p:val>
                                        </p:tav>
                                      </p:tavLst>
                                    </p:anim>
                                    <p:anim calcmode="lin" valueType="num">
                                      <p:cBhvr>
                                        <p:cTn id="55" dur="500" fill="hold"/>
                                        <p:tgtEl>
                                          <p:spTgt spid="2"/>
                                        </p:tgtEl>
                                        <p:attrNameLst>
                                          <p:attrName>style.rotation</p:attrName>
                                        </p:attrNameLst>
                                      </p:cBhvr>
                                      <p:tavLst>
                                        <p:tav tm="0">
                                          <p:val>
                                            <p:fltVal val="360"/>
                                          </p:val>
                                        </p:tav>
                                        <p:tav tm="100000">
                                          <p:val>
                                            <p:fltVal val="0"/>
                                          </p:val>
                                        </p:tav>
                                      </p:tavLst>
                                    </p:anim>
                                    <p:animEffect transition="in" filter="fade">
                                      <p:cBhvr>
                                        <p:cTn id="56" dur="500"/>
                                        <p:tgtEl>
                                          <p:spTgt spid="2"/>
                                        </p:tgtEl>
                                      </p:cBhvr>
                                    </p:animEffect>
                                  </p:childTnLst>
                                </p:cTn>
                              </p:par>
                            </p:childTnLst>
                          </p:cTn>
                        </p:par>
                        <p:par>
                          <p:cTn id="57" fill="hold">
                            <p:stCondLst>
                              <p:cond delay="1250"/>
                            </p:stCondLst>
                            <p:childTnLst>
                              <p:par>
                                <p:cTn id="58" presetID="14" presetClass="entr" presetSubtype="10" fill="hold" grpId="0" nodeType="afterEffect">
                                  <p:stCondLst>
                                    <p:cond delay="0"/>
                                  </p:stCondLst>
                                  <p:childTnLst>
                                    <p:set>
                                      <p:cBhvr>
                                        <p:cTn id="59" dur="1" fill="hold">
                                          <p:stCondLst>
                                            <p:cond delay="0"/>
                                          </p:stCondLst>
                                        </p:cTn>
                                        <p:tgtEl>
                                          <p:spTgt spid="22">
                                            <p:txEl>
                                              <p:pRg st="0" end="0"/>
                                            </p:txEl>
                                          </p:spTgt>
                                        </p:tgtEl>
                                        <p:attrNameLst>
                                          <p:attrName>style.visibility</p:attrName>
                                        </p:attrNameLst>
                                      </p:cBhvr>
                                      <p:to>
                                        <p:strVal val="visible"/>
                                      </p:to>
                                    </p:set>
                                    <p:animEffect transition="in" filter="randombar(horizontal)">
                                      <p:cBhvr>
                                        <p:cTn id="60" dur="500"/>
                                        <p:tgtEl>
                                          <p:spTgt spid="22">
                                            <p:txEl>
                                              <p:pRg st="0" end="0"/>
                                            </p:txEl>
                                          </p:spTgt>
                                        </p:tgtEl>
                                      </p:cBhvr>
                                    </p:animEffect>
                                  </p:childTnLst>
                                </p:cTn>
                              </p:par>
                              <p:par>
                                <p:cTn id="61" presetID="14" presetClass="entr" presetSubtype="10" fill="hold" grpId="0" nodeType="withEffect">
                                  <p:stCondLst>
                                    <p:cond delay="0"/>
                                  </p:stCondLst>
                                  <p:childTnLst>
                                    <p:set>
                                      <p:cBhvr>
                                        <p:cTn id="62" dur="1" fill="hold">
                                          <p:stCondLst>
                                            <p:cond delay="0"/>
                                          </p:stCondLst>
                                        </p:cTn>
                                        <p:tgtEl>
                                          <p:spTgt spid="18">
                                            <p:txEl>
                                              <p:pRg st="0" end="0"/>
                                            </p:txEl>
                                          </p:spTgt>
                                        </p:tgtEl>
                                        <p:attrNameLst>
                                          <p:attrName>style.visibility</p:attrName>
                                        </p:attrNameLst>
                                      </p:cBhvr>
                                      <p:to>
                                        <p:strVal val="visible"/>
                                      </p:to>
                                    </p:set>
                                    <p:animEffect transition="in" filter="randombar(horizontal)">
                                      <p:cBhvr>
                                        <p:cTn id="63" dur="500"/>
                                        <p:tgtEl>
                                          <p:spTgt spid="18">
                                            <p:txEl>
                                              <p:pRg st="0" end="0"/>
                                            </p:txEl>
                                          </p:spTgt>
                                        </p:tgtEl>
                                      </p:cBhvr>
                                    </p:animEffect>
                                  </p:childTnLst>
                                </p:cTn>
                              </p:par>
                              <p:par>
                                <p:cTn id="64" presetID="14" presetClass="entr" presetSubtype="10" fill="hold" grpId="0" nodeType="withEffect">
                                  <p:stCondLst>
                                    <p:cond delay="0"/>
                                  </p:stCondLst>
                                  <p:childTnLst>
                                    <p:set>
                                      <p:cBhvr>
                                        <p:cTn id="65" dur="1" fill="hold">
                                          <p:stCondLst>
                                            <p:cond delay="0"/>
                                          </p:stCondLst>
                                        </p:cTn>
                                        <p:tgtEl>
                                          <p:spTgt spid="18">
                                            <p:txEl>
                                              <p:pRg st="1" end="1"/>
                                            </p:txEl>
                                          </p:spTgt>
                                        </p:tgtEl>
                                        <p:attrNameLst>
                                          <p:attrName>style.visibility</p:attrName>
                                        </p:attrNameLst>
                                      </p:cBhvr>
                                      <p:to>
                                        <p:strVal val="visible"/>
                                      </p:to>
                                    </p:set>
                                    <p:animEffect transition="in" filter="randombar(horizontal)">
                                      <p:cBhvr>
                                        <p:cTn id="66" dur="500"/>
                                        <p:tgtEl>
                                          <p:spTgt spid="18">
                                            <p:txEl>
                                              <p:pRg st="1" end="1"/>
                                            </p:txEl>
                                          </p:spTgt>
                                        </p:tgtEl>
                                      </p:cBhvr>
                                    </p:animEffect>
                                  </p:childTnLst>
                                </p:cTn>
                              </p:par>
                              <p:par>
                                <p:cTn id="67" presetID="14" presetClass="entr" presetSubtype="10" fill="hold" grpId="0" nodeType="withEffect">
                                  <p:stCondLst>
                                    <p:cond delay="0"/>
                                  </p:stCondLst>
                                  <p:childTnLst>
                                    <p:set>
                                      <p:cBhvr>
                                        <p:cTn id="68" dur="1" fill="hold">
                                          <p:stCondLst>
                                            <p:cond delay="0"/>
                                          </p:stCondLst>
                                        </p:cTn>
                                        <p:tgtEl>
                                          <p:spTgt spid="18">
                                            <p:txEl>
                                              <p:pRg st="2" end="2"/>
                                            </p:txEl>
                                          </p:spTgt>
                                        </p:tgtEl>
                                        <p:attrNameLst>
                                          <p:attrName>style.visibility</p:attrName>
                                        </p:attrNameLst>
                                      </p:cBhvr>
                                      <p:to>
                                        <p:strVal val="visible"/>
                                      </p:to>
                                    </p:set>
                                    <p:animEffect transition="in" filter="randombar(horizontal)">
                                      <p:cBhvr>
                                        <p:cTn id="69" dur="500"/>
                                        <p:tgtEl>
                                          <p:spTgt spid="18">
                                            <p:txEl>
                                              <p:pRg st="2" end="2"/>
                                            </p:txEl>
                                          </p:spTgt>
                                        </p:tgtEl>
                                      </p:cBhvr>
                                    </p:animEffect>
                                  </p:childTnLst>
                                </p:cTn>
                              </p:par>
                            </p:childTnLst>
                          </p:cTn>
                        </p:par>
                        <p:par>
                          <p:cTn id="70" fill="hold">
                            <p:stCondLst>
                              <p:cond delay="1750"/>
                            </p:stCondLst>
                            <p:childTnLst>
                              <p:par>
                                <p:cTn id="71" presetID="49" presetClass="entr" presetSubtype="0" decel="100000" fill="hold" grpId="0" nodeType="afterEffect">
                                  <p:stCondLst>
                                    <p:cond delay="0"/>
                                  </p:stCondLst>
                                  <p:childTnLst>
                                    <p:set>
                                      <p:cBhvr>
                                        <p:cTn id="72" dur="1" fill="hold">
                                          <p:stCondLst>
                                            <p:cond delay="0"/>
                                          </p:stCondLst>
                                        </p:cTn>
                                        <p:tgtEl>
                                          <p:spTgt spid="24"/>
                                        </p:tgtEl>
                                        <p:attrNameLst>
                                          <p:attrName>style.visibility</p:attrName>
                                        </p:attrNameLst>
                                      </p:cBhvr>
                                      <p:to>
                                        <p:strVal val="visible"/>
                                      </p:to>
                                    </p:set>
                                    <p:anim calcmode="lin" valueType="num">
                                      <p:cBhvr>
                                        <p:cTn id="73" dur="500" fill="hold"/>
                                        <p:tgtEl>
                                          <p:spTgt spid="24"/>
                                        </p:tgtEl>
                                        <p:attrNameLst>
                                          <p:attrName>ppt_w</p:attrName>
                                        </p:attrNameLst>
                                      </p:cBhvr>
                                      <p:tavLst>
                                        <p:tav tm="0">
                                          <p:val>
                                            <p:fltVal val="0"/>
                                          </p:val>
                                        </p:tav>
                                        <p:tav tm="100000">
                                          <p:val>
                                            <p:strVal val="#ppt_w"/>
                                          </p:val>
                                        </p:tav>
                                      </p:tavLst>
                                    </p:anim>
                                    <p:anim calcmode="lin" valueType="num">
                                      <p:cBhvr>
                                        <p:cTn id="74" dur="500" fill="hold"/>
                                        <p:tgtEl>
                                          <p:spTgt spid="24"/>
                                        </p:tgtEl>
                                        <p:attrNameLst>
                                          <p:attrName>ppt_h</p:attrName>
                                        </p:attrNameLst>
                                      </p:cBhvr>
                                      <p:tavLst>
                                        <p:tav tm="0">
                                          <p:val>
                                            <p:fltVal val="0"/>
                                          </p:val>
                                        </p:tav>
                                        <p:tav tm="100000">
                                          <p:val>
                                            <p:strVal val="#ppt_h"/>
                                          </p:val>
                                        </p:tav>
                                      </p:tavLst>
                                    </p:anim>
                                    <p:anim calcmode="lin" valueType="num">
                                      <p:cBhvr>
                                        <p:cTn id="75" dur="500" fill="hold"/>
                                        <p:tgtEl>
                                          <p:spTgt spid="24"/>
                                        </p:tgtEl>
                                        <p:attrNameLst>
                                          <p:attrName>style.rotation</p:attrName>
                                        </p:attrNameLst>
                                      </p:cBhvr>
                                      <p:tavLst>
                                        <p:tav tm="0">
                                          <p:val>
                                            <p:fltVal val="360"/>
                                          </p:val>
                                        </p:tav>
                                        <p:tav tm="100000">
                                          <p:val>
                                            <p:fltVal val="0"/>
                                          </p:val>
                                        </p:tav>
                                      </p:tavLst>
                                    </p:anim>
                                    <p:animEffect transition="in" filter="fade">
                                      <p:cBhvr>
                                        <p:cTn id="76" dur="500"/>
                                        <p:tgtEl>
                                          <p:spTgt spid="24"/>
                                        </p:tgtEl>
                                      </p:cBhvr>
                                    </p:animEffect>
                                  </p:childTnLst>
                                </p:cTn>
                              </p:par>
                            </p:childTnLst>
                          </p:cTn>
                        </p:par>
                        <p:par>
                          <p:cTn id="77" fill="hold">
                            <p:stCondLst>
                              <p:cond delay="2250"/>
                            </p:stCondLst>
                            <p:childTnLst>
                              <p:par>
                                <p:cTn id="78" presetID="14" presetClass="entr" presetSubtype="10" fill="hold" grpId="0" nodeType="afterEffect">
                                  <p:stCondLst>
                                    <p:cond delay="0"/>
                                  </p:stCondLst>
                                  <p:childTnLst>
                                    <p:set>
                                      <p:cBhvr>
                                        <p:cTn id="79" dur="1" fill="hold">
                                          <p:stCondLst>
                                            <p:cond delay="0"/>
                                          </p:stCondLst>
                                        </p:cTn>
                                        <p:tgtEl>
                                          <p:spTgt spid="25">
                                            <p:txEl>
                                              <p:pRg st="0" end="0"/>
                                            </p:txEl>
                                          </p:spTgt>
                                        </p:tgtEl>
                                        <p:attrNameLst>
                                          <p:attrName>style.visibility</p:attrName>
                                        </p:attrNameLst>
                                      </p:cBhvr>
                                      <p:to>
                                        <p:strVal val="visible"/>
                                      </p:to>
                                    </p:set>
                                    <p:animEffect transition="in" filter="randombar(horizontal)">
                                      <p:cBhvr>
                                        <p:cTn id="80" dur="500"/>
                                        <p:tgtEl>
                                          <p:spTgt spid="25">
                                            <p:txEl>
                                              <p:pRg st="0" end="0"/>
                                            </p:txEl>
                                          </p:spTgt>
                                        </p:tgtEl>
                                      </p:cBhvr>
                                    </p:animEffect>
                                  </p:childTnLst>
                                </p:cTn>
                              </p:par>
                              <p:par>
                                <p:cTn id="81" presetID="14" presetClass="entr" presetSubtype="10" fill="hold" grpId="0" nodeType="withEffect">
                                  <p:stCondLst>
                                    <p:cond delay="0"/>
                                  </p:stCondLst>
                                  <p:childTnLst>
                                    <p:set>
                                      <p:cBhvr>
                                        <p:cTn id="82" dur="1" fill="hold">
                                          <p:stCondLst>
                                            <p:cond delay="0"/>
                                          </p:stCondLst>
                                        </p:cTn>
                                        <p:tgtEl>
                                          <p:spTgt spid="23">
                                            <p:txEl>
                                              <p:pRg st="0" end="0"/>
                                            </p:txEl>
                                          </p:spTgt>
                                        </p:tgtEl>
                                        <p:attrNameLst>
                                          <p:attrName>style.visibility</p:attrName>
                                        </p:attrNameLst>
                                      </p:cBhvr>
                                      <p:to>
                                        <p:strVal val="visible"/>
                                      </p:to>
                                    </p:set>
                                    <p:animEffect transition="in" filter="randombar(horizontal)">
                                      <p:cBhvr>
                                        <p:cTn id="83" dur="500"/>
                                        <p:tgtEl>
                                          <p:spTgt spid="23">
                                            <p:txEl>
                                              <p:pRg st="0" end="0"/>
                                            </p:txEl>
                                          </p:spTgt>
                                        </p:tgtEl>
                                      </p:cBhvr>
                                    </p:animEffect>
                                  </p:childTnLst>
                                </p:cTn>
                              </p:par>
                              <p:par>
                                <p:cTn id="84" presetID="14" presetClass="entr" presetSubtype="10" fill="hold" grpId="0" nodeType="withEffect">
                                  <p:stCondLst>
                                    <p:cond delay="0"/>
                                  </p:stCondLst>
                                  <p:childTnLst>
                                    <p:set>
                                      <p:cBhvr>
                                        <p:cTn id="85" dur="1" fill="hold">
                                          <p:stCondLst>
                                            <p:cond delay="0"/>
                                          </p:stCondLst>
                                        </p:cTn>
                                        <p:tgtEl>
                                          <p:spTgt spid="23">
                                            <p:txEl>
                                              <p:pRg st="1" end="1"/>
                                            </p:txEl>
                                          </p:spTgt>
                                        </p:tgtEl>
                                        <p:attrNameLst>
                                          <p:attrName>style.visibility</p:attrName>
                                        </p:attrNameLst>
                                      </p:cBhvr>
                                      <p:to>
                                        <p:strVal val="visible"/>
                                      </p:to>
                                    </p:set>
                                    <p:animEffect transition="in" filter="randombar(horizontal)">
                                      <p:cBhvr>
                                        <p:cTn id="86" dur="500"/>
                                        <p:tgtEl>
                                          <p:spTgt spid="23">
                                            <p:txEl>
                                              <p:pRg st="1" end="1"/>
                                            </p:txEl>
                                          </p:spTgt>
                                        </p:tgtEl>
                                      </p:cBhvr>
                                    </p:animEffect>
                                  </p:childTnLst>
                                </p:cTn>
                              </p:par>
                              <p:par>
                                <p:cTn id="87" presetID="14" presetClass="entr" presetSubtype="10" fill="hold" grpId="0" nodeType="withEffect">
                                  <p:stCondLst>
                                    <p:cond delay="0"/>
                                  </p:stCondLst>
                                  <p:childTnLst>
                                    <p:set>
                                      <p:cBhvr>
                                        <p:cTn id="88" dur="1" fill="hold">
                                          <p:stCondLst>
                                            <p:cond delay="0"/>
                                          </p:stCondLst>
                                        </p:cTn>
                                        <p:tgtEl>
                                          <p:spTgt spid="23">
                                            <p:txEl>
                                              <p:pRg st="2" end="2"/>
                                            </p:txEl>
                                          </p:spTgt>
                                        </p:tgtEl>
                                        <p:attrNameLst>
                                          <p:attrName>style.visibility</p:attrName>
                                        </p:attrNameLst>
                                      </p:cBhvr>
                                      <p:to>
                                        <p:strVal val="visible"/>
                                      </p:to>
                                    </p:set>
                                    <p:animEffect transition="in" filter="randombar(horizontal)">
                                      <p:cBhvr>
                                        <p:cTn id="89" dur="500"/>
                                        <p:tgtEl>
                                          <p:spTgt spid="23">
                                            <p:txEl>
                                              <p:pRg st="2" end="2"/>
                                            </p:txEl>
                                          </p:spTgt>
                                        </p:tgtEl>
                                      </p:cBhvr>
                                    </p:animEffect>
                                  </p:childTnLst>
                                </p:cTn>
                              </p:par>
                            </p:childTnLst>
                          </p:cTn>
                        </p:par>
                        <p:par>
                          <p:cTn id="90" fill="hold">
                            <p:stCondLst>
                              <p:cond delay="2750"/>
                            </p:stCondLst>
                            <p:childTnLst>
                              <p:par>
                                <p:cTn id="91" presetID="49" presetClass="entr" presetSubtype="0" decel="100000" fill="hold" grpId="0" nodeType="afterEffect">
                                  <p:stCondLst>
                                    <p:cond delay="0"/>
                                  </p:stCondLst>
                                  <p:childTnLst>
                                    <p:set>
                                      <p:cBhvr>
                                        <p:cTn id="92" dur="1" fill="hold">
                                          <p:stCondLst>
                                            <p:cond delay="0"/>
                                          </p:stCondLst>
                                        </p:cTn>
                                        <p:tgtEl>
                                          <p:spTgt spid="27"/>
                                        </p:tgtEl>
                                        <p:attrNameLst>
                                          <p:attrName>style.visibility</p:attrName>
                                        </p:attrNameLst>
                                      </p:cBhvr>
                                      <p:to>
                                        <p:strVal val="visible"/>
                                      </p:to>
                                    </p:set>
                                    <p:anim calcmode="lin" valueType="num">
                                      <p:cBhvr>
                                        <p:cTn id="93" dur="500" fill="hold"/>
                                        <p:tgtEl>
                                          <p:spTgt spid="27"/>
                                        </p:tgtEl>
                                        <p:attrNameLst>
                                          <p:attrName>ppt_w</p:attrName>
                                        </p:attrNameLst>
                                      </p:cBhvr>
                                      <p:tavLst>
                                        <p:tav tm="0">
                                          <p:val>
                                            <p:fltVal val="0"/>
                                          </p:val>
                                        </p:tav>
                                        <p:tav tm="100000">
                                          <p:val>
                                            <p:strVal val="#ppt_w"/>
                                          </p:val>
                                        </p:tav>
                                      </p:tavLst>
                                    </p:anim>
                                    <p:anim calcmode="lin" valueType="num">
                                      <p:cBhvr>
                                        <p:cTn id="94" dur="500" fill="hold"/>
                                        <p:tgtEl>
                                          <p:spTgt spid="27"/>
                                        </p:tgtEl>
                                        <p:attrNameLst>
                                          <p:attrName>ppt_h</p:attrName>
                                        </p:attrNameLst>
                                      </p:cBhvr>
                                      <p:tavLst>
                                        <p:tav tm="0">
                                          <p:val>
                                            <p:fltVal val="0"/>
                                          </p:val>
                                        </p:tav>
                                        <p:tav tm="100000">
                                          <p:val>
                                            <p:strVal val="#ppt_h"/>
                                          </p:val>
                                        </p:tav>
                                      </p:tavLst>
                                    </p:anim>
                                    <p:anim calcmode="lin" valueType="num">
                                      <p:cBhvr>
                                        <p:cTn id="95" dur="500" fill="hold"/>
                                        <p:tgtEl>
                                          <p:spTgt spid="27"/>
                                        </p:tgtEl>
                                        <p:attrNameLst>
                                          <p:attrName>style.rotation</p:attrName>
                                        </p:attrNameLst>
                                      </p:cBhvr>
                                      <p:tavLst>
                                        <p:tav tm="0">
                                          <p:val>
                                            <p:fltVal val="360"/>
                                          </p:val>
                                        </p:tav>
                                        <p:tav tm="100000">
                                          <p:val>
                                            <p:fltVal val="0"/>
                                          </p:val>
                                        </p:tav>
                                      </p:tavLst>
                                    </p:anim>
                                    <p:animEffect transition="in" filter="fade">
                                      <p:cBhvr>
                                        <p:cTn id="96" dur="500"/>
                                        <p:tgtEl>
                                          <p:spTgt spid="27"/>
                                        </p:tgtEl>
                                      </p:cBhvr>
                                    </p:animEffect>
                                  </p:childTnLst>
                                </p:cTn>
                              </p:par>
                            </p:childTnLst>
                          </p:cTn>
                        </p:par>
                        <p:par>
                          <p:cTn id="97" fill="hold">
                            <p:stCondLst>
                              <p:cond delay="3250"/>
                            </p:stCondLst>
                            <p:childTnLst>
                              <p:par>
                                <p:cTn id="98" presetID="14" presetClass="entr" presetSubtype="10" fill="hold" grpId="0" nodeType="afterEffect">
                                  <p:stCondLst>
                                    <p:cond delay="0"/>
                                  </p:stCondLst>
                                  <p:childTnLst>
                                    <p:set>
                                      <p:cBhvr>
                                        <p:cTn id="99" dur="1" fill="hold">
                                          <p:stCondLst>
                                            <p:cond delay="0"/>
                                          </p:stCondLst>
                                        </p:cTn>
                                        <p:tgtEl>
                                          <p:spTgt spid="28">
                                            <p:txEl>
                                              <p:pRg st="0" end="0"/>
                                            </p:txEl>
                                          </p:spTgt>
                                        </p:tgtEl>
                                        <p:attrNameLst>
                                          <p:attrName>style.visibility</p:attrName>
                                        </p:attrNameLst>
                                      </p:cBhvr>
                                      <p:to>
                                        <p:strVal val="visible"/>
                                      </p:to>
                                    </p:set>
                                    <p:animEffect transition="in" filter="randombar(horizontal)">
                                      <p:cBhvr>
                                        <p:cTn id="100" dur="500"/>
                                        <p:tgtEl>
                                          <p:spTgt spid="28">
                                            <p:txEl>
                                              <p:pRg st="0" end="0"/>
                                            </p:txEl>
                                          </p:spTgt>
                                        </p:tgtEl>
                                      </p:cBhvr>
                                    </p:animEffect>
                                  </p:childTnLst>
                                </p:cTn>
                              </p:par>
                              <p:par>
                                <p:cTn id="101" presetID="14" presetClass="entr" presetSubtype="10" fill="hold" grpId="0" nodeType="withEffect">
                                  <p:stCondLst>
                                    <p:cond delay="0"/>
                                  </p:stCondLst>
                                  <p:childTnLst>
                                    <p:set>
                                      <p:cBhvr>
                                        <p:cTn id="102" dur="1" fill="hold">
                                          <p:stCondLst>
                                            <p:cond delay="0"/>
                                          </p:stCondLst>
                                        </p:cTn>
                                        <p:tgtEl>
                                          <p:spTgt spid="26">
                                            <p:txEl>
                                              <p:pRg st="0" end="0"/>
                                            </p:txEl>
                                          </p:spTgt>
                                        </p:tgtEl>
                                        <p:attrNameLst>
                                          <p:attrName>style.visibility</p:attrName>
                                        </p:attrNameLst>
                                      </p:cBhvr>
                                      <p:to>
                                        <p:strVal val="visible"/>
                                      </p:to>
                                    </p:set>
                                    <p:animEffect transition="in" filter="randombar(horizontal)">
                                      <p:cBhvr>
                                        <p:cTn id="103" dur="500"/>
                                        <p:tgtEl>
                                          <p:spTgt spid="26">
                                            <p:txEl>
                                              <p:pRg st="0" end="0"/>
                                            </p:txEl>
                                          </p:spTgt>
                                        </p:tgtEl>
                                      </p:cBhvr>
                                    </p:animEffect>
                                  </p:childTnLst>
                                </p:cTn>
                              </p:par>
                              <p:par>
                                <p:cTn id="104" presetID="14" presetClass="entr" presetSubtype="10" fill="hold" grpId="0" nodeType="withEffect">
                                  <p:stCondLst>
                                    <p:cond delay="0"/>
                                  </p:stCondLst>
                                  <p:childTnLst>
                                    <p:set>
                                      <p:cBhvr>
                                        <p:cTn id="105" dur="1" fill="hold">
                                          <p:stCondLst>
                                            <p:cond delay="0"/>
                                          </p:stCondLst>
                                        </p:cTn>
                                        <p:tgtEl>
                                          <p:spTgt spid="26">
                                            <p:txEl>
                                              <p:pRg st="1" end="1"/>
                                            </p:txEl>
                                          </p:spTgt>
                                        </p:tgtEl>
                                        <p:attrNameLst>
                                          <p:attrName>style.visibility</p:attrName>
                                        </p:attrNameLst>
                                      </p:cBhvr>
                                      <p:to>
                                        <p:strVal val="visible"/>
                                      </p:to>
                                    </p:set>
                                    <p:animEffect transition="in" filter="randombar(horizontal)">
                                      <p:cBhvr>
                                        <p:cTn id="106" dur="500"/>
                                        <p:tgtEl>
                                          <p:spTgt spid="26">
                                            <p:txEl>
                                              <p:pRg st="1" end="1"/>
                                            </p:txEl>
                                          </p:spTgt>
                                        </p:tgtEl>
                                      </p:cBhvr>
                                    </p:animEffect>
                                  </p:childTnLst>
                                </p:cTn>
                              </p:par>
                              <p:par>
                                <p:cTn id="107" presetID="14" presetClass="entr" presetSubtype="10" fill="hold" grpId="0" nodeType="withEffect">
                                  <p:stCondLst>
                                    <p:cond delay="0"/>
                                  </p:stCondLst>
                                  <p:childTnLst>
                                    <p:set>
                                      <p:cBhvr>
                                        <p:cTn id="108" dur="1" fill="hold">
                                          <p:stCondLst>
                                            <p:cond delay="0"/>
                                          </p:stCondLst>
                                        </p:cTn>
                                        <p:tgtEl>
                                          <p:spTgt spid="26">
                                            <p:txEl>
                                              <p:pRg st="2" end="2"/>
                                            </p:txEl>
                                          </p:spTgt>
                                        </p:tgtEl>
                                        <p:attrNameLst>
                                          <p:attrName>style.visibility</p:attrName>
                                        </p:attrNameLst>
                                      </p:cBhvr>
                                      <p:to>
                                        <p:strVal val="visible"/>
                                      </p:to>
                                    </p:set>
                                    <p:animEffect transition="in" filter="randombar(horizontal)">
                                      <p:cBhvr>
                                        <p:cTn id="109" dur="500"/>
                                        <p:tgtEl>
                                          <p:spTgt spid="26">
                                            <p:txEl>
                                              <p:pRg st="2" end="2"/>
                                            </p:txEl>
                                          </p:spTgt>
                                        </p:tgtEl>
                                      </p:cBhvr>
                                    </p:animEffect>
                                  </p:childTnLst>
                                </p:cTn>
                              </p:par>
                            </p:childTnLst>
                          </p:cTn>
                        </p:par>
                        <p:par>
                          <p:cTn id="110" fill="hold">
                            <p:stCondLst>
                              <p:cond delay="3750"/>
                            </p:stCondLst>
                            <p:childTnLst>
                              <p:par>
                                <p:cTn id="111" presetID="49" presetClass="entr" presetSubtype="0" decel="100000" fill="hold" grpId="0" nodeType="afterEffect">
                                  <p:stCondLst>
                                    <p:cond delay="0"/>
                                  </p:stCondLst>
                                  <p:childTnLst>
                                    <p:set>
                                      <p:cBhvr>
                                        <p:cTn id="112" dur="1" fill="hold">
                                          <p:stCondLst>
                                            <p:cond delay="0"/>
                                          </p:stCondLst>
                                        </p:cTn>
                                        <p:tgtEl>
                                          <p:spTgt spid="30"/>
                                        </p:tgtEl>
                                        <p:attrNameLst>
                                          <p:attrName>style.visibility</p:attrName>
                                        </p:attrNameLst>
                                      </p:cBhvr>
                                      <p:to>
                                        <p:strVal val="visible"/>
                                      </p:to>
                                    </p:set>
                                    <p:anim calcmode="lin" valueType="num">
                                      <p:cBhvr>
                                        <p:cTn id="113" dur="500" fill="hold"/>
                                        <p:tgtEl>
                                          <p:spTgt spid="30"/>
                                        </p:tgtEl>
                                        <p:attrNameLst>
                                          <p:attrName>ppt_w</p:attrName>
                                        </p:attrNameLst>
                                      </p:cBhvr>
                                      <p:tavLst>
                                        <p:tav tm="0">
                                          <p:val>
                                            <p:fltVal val="0"/>
                                          </p:val>
                                        </p:tav>
                                        <p:tav tm="100000">
                                          <p:val>
                                            <p:strVal val="#ppt_w"/>
                                          </p:val>
                                        </p:tav>
                                      </p:tavLst>
                                    </p:anim>
                                    <p:anim calcmode="lin" valueType="num">
                                      <p:cBhvr>
                                        <p:cTn id="114" dur="500" fill="hold"/>
                                        <p:tgtEl>
                                          <p:spTgt spid="30"/>
                                        </p:tgtEl>
                                        <p:attrNameLst>
                                          <p:attrName>ppt_h</p:attrName>
                                        </p:attrNameLst>
                                      </p:cBhvr>
                                      <p:tavLst>
                                        <p:tav tm="0">
                                          <p:val>
                                            <p:fltVal val="0"/>
                                          </p:val>
                                        </p:tav>
                                        <p:tav tm="100000">
                                          <p:val>
                                            <p:strVal val="#ppt_h"/>
                                          </p:val>
                                        </p:tav>
                                      </p:tavLst>
                                    </p:anim>
                                    <p:anim calcmode="lin" valueType="num">
                                      <p:cBhvr>
                                        <p:cTn id="115" dur="500" fill="hold"/>
                                        <p:tgtEl>
                                          <p:spTgt spid="30"/>
                                        </p:tgtEl>
                                        <p:attrNameLst>
                                          <p:attrName>style.rotation</p:attrName>
                                        </p:attrNameLst>
                                      </p:cBhvr>
                                      <p:tavLst>
                                        <p:tav tm="0">
                                          <p:val>
                                            <p:fltVal val="360"/>
                                          </p:val>
                                        </p:tav>
                                        <p:tav tm="100000">
                                          <p:val>
                                            <p:fltVal val="0"/>
                                          </p:val>
                                        </p:tav>
                                      </p:tavLst>
                                    </p:anim>
                                    <p:animEffect transition="in" filter="fade">
                                      <p:cBhvr>
                                        <p:cTn id="116" dur="500"/>
                                        <p:tgtEl>
                                          <p:spTgt spid="30"/>
                                        </p:tgtEl>
                                      </p:cBhvr>
                                    </p:animEffect>
                                  </p:childTnLst>
                                </p:cTn>
                              </p:par>
                            </p:childTnLst>
                          </p:cTn>
                        </p:par>
                        <p:par>
                          <p:cTn id="117" fill="hold">
                            <p:stCondLst>
                              <p:cond delay="4250"/>
                            </p:stCondLst>
                            <p:childTnLst>
                              <p:par>
                                <p:cTn id="118" presetID="14" presetClass="entr" presetSubtype="10" fill="hold" grpId="0" nodeType="afterEffect">
                                  <p:stCondLst>
                                    <p:cond delay="0"/>
                                  </p:stCondLst>
                                  <p:childTnLst>
                                    <p:set>
                                      <p:cBhvr>
                                        <p:cTn id="119" dur="1" fill="hold">
                                          <p:stCondLst>
                                            <p:cond delay="0"/>
                                          </p:stCondLst>
                                        </p:cTn>
                                        <p:tgtEl>
                                          <p:spTgt spid="31">
                                            <p:txEl>
                                              <p:pRg st="0" end="0"/>
                                            </p:txEl>
                                          </p:spTgt>
                                        </p:tgtEl>
                                        <p:attrNameLst>
                                          <p:attrName>style.visibility</p:attrName>
                                        </p:attrNameLst>
                                      </p:cBhvr>
                                      <p:to>
                                        <p:strVal val="visible"/>
                                      </p:to>
                                    </p:set>
                                    <p:animEffect transition="in" filter="randombar(horizontal)">
                                      <p:cBhvr>
                                        <p:cTn id="120" dur="500"/>
                                        <p:tgtEl>
                                          <p:spTgt spid="31">
                                            <p:txEl>
                                              <p:pRg st="0" end="0"/>
                                            </p:txEl>
                                          </p:spTgt>
                                        </p:tgtEl>
                                      </p:cBhvr>
                                    </p:animEffect>
                                  </p:childTnLst>
                                </p:cTn>
                              </p:par>
                              <p:par>
                                <p:cTn id="121" presetID="14" presetClass="entr" presetSubtype="10" fill="hold" grpId="0" nodeType="withEffect">
                                  <p:stCondLst>
                                    <p:cond delay="0"/>
                                  </p:stCondLst>
                                  <p:childTnLst>
                                    <p:set>
                                      <p:cBhvr>
                                        <p:cTn id="122" dur="1" fill="hold">
                                          <p:stCondLst>
                                            <p:cond delay="0"/>
                                          </p:stCondLst>
                                        </p:cTn>
                                        <p:tgtEl>
                                          <p:spTgt spid="29">
                                            <p:txEl>
                                              <p:pRg st="0" end="0"/>
                                            </p:txEl>
                                          </p:spTgt>
                                        </p:tgtEl>
                                        <p:attrNameLst>
                                          <p:attrName>style.visibility</p:attrName>
                                        </p:attrNameLst>
                                      </p:cBhvr>
                                      <p:to>
                                        <p:strVal val="visible"/>
                                      </p:to>
                                    </p:set>
                                    <p:animEffect transition="in" filter="randombar(horizontal)">
                                      <p:cBhvr>
                                        <p:cTn id="123" dur="500"/>
                                        <p:tgtEl>
                                          <p:spTgt spid="29">
                                            <p:txEl>
                                              <p:pRg st="0" end="0"/>
                                            </p:txEl>
                                          </p:spTgt>
                                        </p:tgtEl>
                                      </p:cBhvr>
                                    </p:animEffect>
                                  </p:childTnLst>
                                </p:cTn>
                              </p:par>
                              <p:par>
                                <p:cTn id="124" presetID="14" presetClass="entr" presetSubtype="10" fill="hold" grpId="0" nodeType="withEffect">
                                  <p:stCondLst>
                                    <p:cond delay="0"/>
                                  </p:stCondLst>
                                  <p:childTnLst>
                                    <p:set>
                                      <p:cBhvr>
                                        <p:cTn id="125" dur="1" fill="hold">
                                          <p:stCondLst>
                                            <p:cond delay="0"/>
                                          </p:stCondLst>
                                        </p:cTn>
                                        <p:tgtEl>
                                          <p:spTgt spid="29">
                                            <p:txEl>
                                              <p:pRg st="1" end="1"/>
                                            </p:txEl>
                                          </p:spTgt>
                                        </p:tgtEl>
                                        <p:attrNameLst>
                                          <p:attrName>style.visibility</p:attrName>
                                        </p:attrNameLst>
                                      </p:cBhvr>
                                      <p:to>
                                        <p:strVal val="visible"/>
                                      </p:to>
                                    </p:set>
                                    <p:animEffect transition="in" filter="randombar(horizontal)">
                                      <p:cBhvr>
                                        <p:cTn id="126" dur="500"/>
                                        <p:tgtEl>
                                          <p:spTgt spid="29">
                                            <p:txEl>
                                              <p:pRg st="1" end="1"/>
                                            </p:txEl>
                                          </p:spTgt>
                                        </p:tgtEl>
                                      </p:cBhvr>
                                    </p:animEffect>
                                  </p:childTnLst>
                                </p:cTn>
                              </p:par>
                              <p:par>
                                <p:cTn id="127" presetID="14" presetClass="entr" presetSubtype="10" fill="hold" grpId="0" nodeType="withEffect">
                                  <p:stCondLst>
                                    <p:cond delay="0"/>
                                  </p:stCondLst>
                                  <p:childTnLst>
                                    <p:set>
                                      <p:cBhvr>
                                        <p:cTn id="128" dur="1" fill="hold">
                                          <p:stCondLst>
                                            <p:cond delay="0"/>
                                          </p:stCondLst>
                                        </p:cTn>
                                        <p:tgtEl>
                                          <p:spTgt spid="29">
                                            <p:txEl>
                                              <p:pRg st="2" end="2"/>
                                            </p:txEl>
                                          </p:spTgt>
                                        </p:tgtEl>
                                        <p:attrNameLst>
                                          <p:attrName>style.visibility</p:attrName>
                                        </p:attrNameLst>
                                      </p:cBhvr>
                                      <p:to>
                                        <p:strVal val="visible"/>
                                      </p:to>
                                    </p:set>
                                    <p:animEffect transition="in" filter="randombar(horizontal)">
                                      <p:cBhvr>
                                        <p:cTn id="129" dur="500"/>
                                        <p:tgtEl>
                                          <p:spTgt spid="29">
                                            <p:txEl>
                                              <p:pRg st="2" end="2"/>
                                            </p:txEl>
                                          </p:spTgt>
                                        </p:tgtEl>
                                      </p:cBhvr>
                                    </p:animEffect>
                                  </p:childTnLst>
                                </p:cTn>
                              </p:par>
                            </p:childTnLst>
                          </p:cTn>
                        </p:par>
                        <p:par>
                          <p:cTn id="130" fill="hold">
                            <p:stCondLst>
                              <p:cond delay="4750"/>
                            </p:stCondLst>
                            <p:childTnLst>
                              <p:par>
                                <p:cTn id="131" presetID="49" presetClass="entr" presetSubtype="0" decel="100000" fill="hold" grpId="0" nodeType="after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p:cTn id="133" dur="500" fill="hold"/>
                                        <p:tgtEl>
                                          <p:spTgt spid="33"/>
                                        </p:tgtEl>
                                        <p:attrNameLst>
                                          <p:attrName>ppt_w</p:attrName>
                                        </p:attrNameLst>
                                      </p:cBhvr>
                                      <p:tavLst>
                                        <p:tav tm="0">
                                          <p:val>
                                            <p:fltVal val="0"/>
                                          </p:val>
                                        </p:tav>
                                        <p:tav tm="100000">
                                          <p:val>
                                            <p:strVal val="#ppt_w"/>
                                          </p:val>
                                        </p:tav>
                                      </p:tavLst>
                                    </p:anim>
                                    <p:anim calcmode="lin" valueType="num">
                                      <p:cBhvr>
                                        <p:cTn id="134" dur="500" fill="hold"/>
                                        <p:tgtEl>
                                          <p:spTgt spid="33"/>
                                        </p:tgtEl>
                                        <p:attrNameLst>
                                          <p:attrName>ppt_h</p:attrName>
                                        </p:attrNameLst>
                                      </p:cBhvr>
                                      <p:tavLst>
                                        <p:tav tm="0">
                                          <p:val>
                                            <p:fltVal val="0"/>
                                          </p:val>
                                        </p:tav>
                                        <p:tav tm="100000">
                                          <p:val>
                                            <p:strVal val="#ppt_h"/>
                                          </p:val>
                                        </p:tav>
                                      </p:tavLst>
                                    </p:anim>
                                    <p:anim calcmode="lin" valueType="num">
                                      <p:cBhvr>
                                        <p:cTn id="135" dur="500" fill="hold"/>
                                        <p:tgtEl>
                                          <p:spTgt spid="33"/>
                                        </p:tgtEl>
                                        <p:attrNameLst>
                                          <p:attrName>style.rotation</p:attrName>
                                        </p:attrNameLst>
                                      </p:cBhvr>
                                      <p:tavLst>
                                        <p:tav tm="0">
                                          <p:val>
                                            <p:fltVal val="360"/>
                                          </p:val>
                                        </p:tav>
                                        <p:tav tm="100000">
                                          <p:val>
                                            <p:fltVal val="0"/>
                                          </p:val>
                                        </p:tav>
                                      </p:tavLst>
                                    </p:anim>
                                    <p:animEffect transition="in" filter="fade">
                                      <p:cBhvr>
                                        <p:cTn id="136" dur="500"/>
                                        <p:tgtEl>
                                          <p:spTgt spid="33"/>
                                        </p:tgtEl>
                                      </p:cBhvr>
                                    </p:animEffect>
                                  </p:childTnLst>
                                </p:cTn>
                              </p:par>
                            </p:childTnLst>
                          </p:cTn>
                        </p:par>
                        <p:par>
                          <p:cTn id="137" fill="hold">
                            <p:stCondLst>
                              <p:cond delay="5250"/>
                            </p:stCondLst>
                            <p:childTnLst>
                              <p:par>
                                <p:cTn id="138" presetID="14" presetClass="entr" presetSubtype="10" fill="hold" grpId="0" nodeType="afterEffect">
                                  <p:stCondLst>
                                    <p:cond delay="0"/>
                                  </p:stCondLst>
                                  <p:childTnLst>
                                    <p:set>
                                      <p:cBhvr>
                                        <p:cTn id="139" dur="1" fill="hold">
                                          <p:stCondLst>
                                            <p:cond delay="0"/>
                                          </p:stCondLst>
                                        </p:cTn>
                                        <p:tgtEl>
                                          <p:spTgt spid="34">
                                            <p:txEl>
                                              <p:pRg st="0" end="0"/>
                                            </p:txEl>
                                          </p:spTgt>
                                        </p:tgtEl>
                                        <p:attrNameLst>
                                          <p:attrName>style.visibility</p:attrName>
                                        </p:attrNameLst>
                                      </p:cBhvr>
                                      <p:to>
                                        <p:strVal val="visible"/>
                                      </p:to>
                                    </p:set>
                                    <p:animEffect transition="in" filter="randombar(horizontal)">
                                      <p:cBhvr>
                                        <p:cTn id="140" dur="500"/>
                                        <p:tgtEl>
                                          <p:spTgt spid="34">
                                            <p:txEl>
                                              <p:pRg st="0" end="0"/>
                                            </p:txEl>
                                          </p:spTgt>
                                        </p:tgtEl>
                                      </p:cBhvr>
                                    </p:animEffect>
                                  </p:childTnLst>
                                </p:cTn>
                              </p:par>
                              <p:par>
                                <p:cTn id="141" presetID="14" presetClass="entr" presetSubtype="10" fill="hold" grpId="0" nodeType="withEffect">
                                  <p:stCondLst>
                                    <p:cond delay="0"/>
                                  </p:stCondLst>
                                  <p:childTnLst>
                                    <p:set>
                                      <p:cBhvr>
                                        <p:cTn id="142" dur="1" fill="hold">
                                          <p:stCondLst>
                                            <p:cond delay="0"/>
                                          </p:stCondLst>
                                        </p:cTn>
                                        <p:tgtEl>
                                          <p:spTgt spid="32">
                                            <p:txEl>
                                              <p:pRg st="0" end="0"/>
                                            </p:txEl>
                                          </p:spTgt>
                                        </p:tgtEl>
                                        <p:attrNameLst>
                                          <p:attrName>style.visibility</p:attrName>
                                        </p:attrNameLst>
                                      </p:cBhvr>
                                      <p:to>
                                        <p:strVal val="visible"/>
                                      </p:to>
                                    </p:set>
                                    <p:animEffect transition="in" filter="randombar(horizontal)">
                                      <p:cBhvr>
                                        <p:cTn id="143" dur="500"/>
                                        <p:tgtEl>
                                          <p:spTgt spid="32">
                                            <p:txEl>
                                              <p:pRg st="0" end="0"/>
                                            </p:txEl>
                                          </p:spTgt>
                                        </p:tgtEl>
                                      </p:cBhvr>
                                    </p:animEffect>
                                  </p:childTnLst>
                                </p:cTn>
                              </p:par>
                              <p:par>
                                <p:cTn id="144" presetID="14" presetClass="entr" presetSubtype="10" fill="hold" grpId="0" nodeType="withEffect">
                                  <p:stCondLst>
                                    <p:cond delay="0"/>
                                  </p:stCondLst>
                                  <p:childTnLst>
                                    <p:set>
                                      <p:cBhvr>
                                        <p:cTn id="145" dur="1" fill="hold">
                                          <p:stCondLst>
                                            <p:cond delay="0"/>
                                          </p:stCondLst>
                                        </p:cTn>
                                        <p:tgtEl>
                                          <p:spTgt spid="32">
                                            <p:txEl>
                                              <p:pRg st="1" end="1"/>
                                            </p:txEl>
                                          </p:spTgt>
                                        </p:tgtEl>
                                        <p:attrNameLst>
                                          <p:attrName>style.visibility</p:attrName>
                                        </p:attrNameLst>
                                      </p:cBhvr>
                                      <p:to>
                                        <p:strVal val="visible"/>
                                      </p:to>
                                    </p:set>
                                    <p:animEffect transition="in" filter="randombar(horizontal)">
                                      <p:cBhvr>
                                        <p:cTn id="146" dur="500"/>
                                        <p:tgtEl>
                                          <p:spTgt spid="32">
                                            <p:txEl>
                                              <p:pRg st="1" end="1"/>
                                            </p:txEl>
                                          </p:spTgt>
                                        </p:tgtEl>
                                      </p:cBhvr>
                                    </p:animEffect>
                                  </p:childTnLst>
                                </p:cTn>
                              </p:par>
                              <p:par>
                                <p:cTn id="147" presetID="14" presetClass="entr" presetSubtype="10" fill="hold" grpId="0" nodeType="withEffect">
                                  <p:stCondLst>
                                    <p:cond delay="0"/>
                                  </p:stCondLst>
                                  <p:childTnLst>
                                    <p:set>
                                      <p:cBhvr>
                                        <p:cTn id="148" dur="1" fill="hold">
                                          <p:stCondLst>
                                            <p:cond delay="0"/>
                                          </p:stCondLst>
                                        </p:cTn>
                                        <p:tgtEl>
                                          <p:spTgt spid="32">
                                            <p:txEl>
                                              <p:pRg st="2" end="2"/>
                                            </p:txEl>
                                          </p:spTgt>
                                        </p:tgtEl>
                                        <p:attrNameLst>
                                          <p:attrName>style.visibility</p:attrName>
                                        </p:attrNameLst>
                                      </p:cBhvr>
                                      <p:to>
                                        <p:strVal val="visible"/>
                                      </p:to>
                                    </p:set>
                                    <p:animEffect transition="in" filter="randombar(horizontal)">
                                      <p:cBhvr>
                                        <p:cTn id="149" dur="500"/>
                                        <p:tgtEl>
                                          <p:spTgt spid="32">
                                            <p:txEl>
                                              <p:pRg st="2" end="2"/>
                                            </p:txEl>
                                          </p:spTgt>
                                        </p:tgtEl>
                                      </p:cBhvr>
                                    </p:animEffect>
                                  </p:childTnLst>
                                </p:cTn>
                              </p:par>
                            </p:childTnLst>
                          </p:cTn>
                        </p:par>
                        <p:par>
                          <p:cTn id="150" fill="hold">
                            <p:stCondLst>
                              <p:cond delay="5750"/>
                            </p:stCondLst>
                            <p:childTnLst>
                              <p:par>
                                <p:cTn id="151" presetID="49" presetClass="entr" presetSubtype="0" decel="100000" fill="hold" grpId="0" nodeType="afterEffect">
                                  <p:stCondLst>
                                    <p:cond delay="0"/>
                                  </p:stCondLst>
                                  <p:childTnLst>
                                    <p:set>
                                      <p:cBhvr>
                                        <p:cTn id="152" dur="1" fill="hold">
                                          <p:stCondLst>
                                            <p:cond delay="0"/>
                                          </p:stCondLst>
                                        </p:cTn>
                                        <p:tgtEl>
                                          <p:spTgt spid="36"/>
                                        </p:tgtEl>
                                        <p:attrNameLst>
                                          <p:attrName>style.visibility</p:attrName>
                                        </p:attrNameLst>
                                      </p:cBhvr>
                                      <p:to>
                                        <p:strVal val="visible"/>
                                      </p:to>
                                    </p:set>
                                    <p:anim calcmode="lin" valueType="num">
                                      <p:cBhvr>
                                        <p:cTn id="153" dur="500" fill="hold"/>
                                        <p:tgtEl>
                                          <p:spTgt spid="36"/>
                                        </p:tgtEl>
                                        <p:attrNameLst>
                                          <p:attrName>ppt_w</p:attrName>
                                        </p:attrNameLst>
                                      </p:cBhvr>
                                      <p:tavLst>
                                        <p:tav tm="0">
                                          <p:val>
                                            <p:fltVal val="0"/>
                                          </p:val>
                                        </p:tav>
                                        <p:tav tm="100000">
                                          <p:val>
                                            <p:strVal val="#ppt_w"/>
                                          </p:val>
                                        </p:tav>
                                      </p:tavLst>
                                    </p:anim>
                                    <p:anim calcmode="lin" valueType="num">
                                      <p:cBhvr>
                                        <p:cTn id="154" dur="500" fill="hold"/>
                                        <p:tgtEl>
                                          <p:spTgt spid="36"/>
                                        </p:tgtEl>
                                        <p:attrNameLst>
                                          <p:attrName>ppt_h</p:attrName>
                                        </p:attrNameLst>
                                      </p:cBhvr>
                                      <p:tavLst>
                                        <p:tav tm="0">
                                          <p:val>
                                            <p:fltVal val="0"/>
                                          </p:val>
                                        </p:tav>
                                        <p:tav tm="100000">
                                          <p:val>
                                            <p:strVal val="#ppt_h"/>
                                          </p:val>
                                        </p:tav>
                                      </p:tavLst>
                                    </p:anim>
                                    <p:anim calcmode="lin" valueType="num">
                                      <p:cBhvr>
                                        <p:cTn id="155" dur="500" fill="hold"/>
                                        <p:tgtEl>
                                          <p:spTgt spid="36"/>
                                        </p:tgtEl>
                                        <p:attrNameLst>
                                          <p:attrName>style.rotation</p:attrName>
                                        </p:attrNameLst>
                                      </p:cBhvr>
                                      <p:tavLst>
                                        <p:tav tm="0">
                                          <p:val>
                                            <p:fltVal val="360"/>
                                          </p:val>
                                        </p:tav>
                                        <p:tav tm="100000">
                                          <p:val>
                                            <p:fltVal val="0"/>
                                          </p:val>
                                        </p:tav>
                                      </p:tavLst>
                                    </p:anim>
                                    <p:animEffect transition="in" filter="fade">
                                      <p:cBhvr>
                                        <p:cTn id="156" dur="500"/>
                                        <p:tgtEl>
                                          <p:spTgt spid="36"/>
                                        </p:tgtEl>
                                      </p:cBhvr>
                                    </p:animEffect>
                                  </p:childTnLst>
                                </p:cTn>
                              </p:par>
                            </p:childTnLst>
                          </p:cTn>
                        </p:par>
                        <p:par>
                          <p:cTn id="157" fill="hold">
                            <p:stCondLst>
                              <p:cond delay="6250"/>
                            </p:stCondLst>
                            <p:childTnLst>
                              <p:par>
                                <p:cTn id="158" presetID="14" presetClass="entr" presetSubtype="10" fill="hold" grpId="0" nodeType="afterEffect">
                                  <p:stCondLst>
                                    <p:cond delay="0"/>
                                  </p:stCondLst>
                                  <p:childTnLst>
                                    <p:set>
                                      <p:cBhvr>
                                        <p:cTn id="159" dur="1" fill="hold">
                                          <p:stCondLst>
                                            <p:cond delay="0"/>
                                          </p:stCondLst>
                                        </p:cTn>
                                        <p:tgtEl>
                                          <p:spTgt spid="37">
                                            <p:txEl>
                                              <p:pRg st="0" end="0"/>
                                            </p:txEl>
                                          </p:spTgt>
                                        </p:tgtEl>
                                        <p:attrNameLst>
                                          <p:attrName>style.visibility</p:attrName>
                                        </p:attrNameLst>
                                      </p:cBhvr>
                                      <p:to>
                                        <p:strVal val="visible"/>
                                      </p:to>
                                    </p:set>
                                    <p:animEffect transition="in" filter="randombar(horizontal)">
                                      <p:cBhvr>
                                        <p:cTn id="160" dur="500"/>
                                        <p:tgtEl>
                                          <p:spTgt spid="37">
                                            <p:txEl>
                                              <p:pRg st="0" end="0"/>
                                            </p:txEl>
                                          </p:spTgt>
                                        </p:tgtEl>
                                      </p:cBhvr>
                                    </p:animEffect>
                                  </p:childTnLst>
                                </p:cTn>
                              </p:par>
                              <p:par>
                                <p:cTn id="161" presetID="14" presetClass="entr" presetSubtype="10" fill="hold" grpId="0" nodeType="withEffect">
                                  <p:stCondLst>
                                    <p:cond delay="0"/>
                                  </p:stCondLst>
                                  <p:childTnLst>
                                    <p:set>
                                      <p:cBhvr>
                                        <p:cTn id="162" dur="1" fill="hold">
                                          <p:stCondLst>
                                            <p:cond delay="0"/>
                                          </p:stCondLst>
                                        </p:cTn>
                                        <p:tgtEl>
                                          <p:spTgt spid="35">
                                            <p:txEl>
                                              <p:pRg st="0" end="0"/>
                                            </p:txEl>
                                          </p:spTgt>
                                        </p:tgtEl>
                                        <p:attrNameLst>
                                          <p:attrName>style.visibility</p:attrName>
                                        </p:attrNameLst>
                                      </p:cBhvr>
                                      <p:to>
                                        <p:strVal val="visible"/>
                                      </p:to>
                                    </p:set>
                                    <p:animEffect transition="in" filter="randombar(horizontal)">
                                      <p:cBhvr>
                                        <p:cTn id="163" dur="500"/>
                                        <p:tgtEl>
                                          <p:spTgt spid="35">
                                            <p:txEl>
                                              <p:pRg st="0" end="0"/>
                                            </p:txEl>
                                          </p:spTgt>
                                        </p:tgtEl>
                                      </p:cBhvr>
                                    </p:animEffect>
                                  </p:childTnLst>
                                </p:cTn>
                              </p:par>
                              <p:par>
                                <p:cTn id="164" presetID="14" presetClass="entr" presetSubtype="10" fill="hold" grpId="0" nodeType="withEffect">
                                  <p:stCondLst>
                                    <p:cond delay="0"/>
                                  </p:stCondLst>
                                  <p:childTnLst>
                                    <p:set>
                                      <p:cBhvr>
                                        <p:cTn id="165" dur="1" fill="hold">
                                          <p:stCondLst>
                                            <p:cond delay="0"/>
                                          </p:stCondLst>
                                        </p:cTn>
                                        <p:tgtEl>
                                          <p:spTgt spid="35">
                                            <p:txEl>
                                              <p:pRg st="1" end="1"/>
                                            </p:txEl>
                                          </p:spTgt>
                                        </p:tgtEl>
                                        <p:attrNameLst>
                                          <p:attrName>style.visibility</p:attrName>
                                        </p:attrNameLst>
                                      </p:cBhvr>
                                      <p:to>
                                        <p:strVal val="visible"/>
                                      </p:to>
                                    </p:set>
                                    <p:animEffect transition="in" filter="randombar(horizontal)">
                                      <p:cBhvr>
                                        <p:cTn id="166" dur="500"/>
                                        <p:tgtEl>
                                          <p:spTgt spid="35">
                                            <p:txEl>
                                              <p:pRg st="1" end="1"/>
                                            </p:txEl>
                                          </p:spTgt>
                                        </p:tgtEl>
                                      </p:cBhvr>
                                    </p:animEffect>
                                  </p:childTnLst>
                                </p:cTn>
                              </p:par>
                              <p:par>
                                <p:cTn id="167" presetID="14" presetClass="entr" presetSubtype="10" fill="hold" grpId="0" nodeType="withEffect">
                                  <p:stCondLst>
                                    <p:cond delay="0"/>
                                  </p:stCondLst>
                                  <p:childTnLst>
                                    <p:set>
                                      <p:cBhvr>
                                        <p:cTn id="168" dur="1" fill="hold">
                                          <p:stCondLst>
                                            <p:cond delay="0"/>
                                          </p:stCondLst>
                                        </p:cTn>
                                        <p:tgtEl>
                                          <p:spTgt spid="35">
                                            <p:txEl>
                                              <p:pRg st="2" end="2"/>
                                            </p:txEl>
                                          </p:spTgt>
                                        </p:tgtEl>
                                        <p:attrNameLst>
                                          <p:attrName>style.visibility</p:attrName>
                                        </p:attrNameLst>
                                      </p:cBhvr>
                                      <p:to>
                                        <p:strVal val="visible"/>
                                      </p:to>
                                    </p:set>
                                    <p:animEffect transition="in" filter="randombar(horizontal)">
                                      <p:cBhvr>
                                        <p:cTn id="169" dur="500"/>
                                        <p:tgtEl>
                                          <p:spTgt spid="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5" grpId="0"/>
      <p:bldP spid="19" grpId="0" animBg="1"/>
      <p:bldP spid="20" grpId="0" animBg="1"/>
      <p:bldP spid="21" grpId="0" animBg="1"/>
      <p:bldP spid="4" grpId="0"/>
      <p:bldP spid="18" grpId="0" build="p">
        <p:tmplLst>
          <p:tmpl lvl="1">
            <p:tnLst>
              <p:par>
                <p:cTn presetID="14" presetClass="entr" presetSubtype="1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randombar(horizontal)">
                      <p:cBhvr>
                        <p:cTn dur="500"/>
                        <p:tgtEl>
                          <p:spTgt spid="18"/>
                        </p:tgtEl>
                      </p:cBhvr>
                    </p:animEffect>
                  </p:childTnLst>
                </p:cTn>
              </p:par>
            </p:tnLst>
          </p:tmpl>
        </p:tmplLst>
      </p:bldP>
      <p:bldP spid="2" grpId="0" animBg="1"/>
      <p:bldP spid="22" grpId="0" build="p">
        <p:tmplLst>
          <p:tmpl lvl="1">
            <p:tnLst>
              <p:par>
                <p:cTn presetID="14" presetClass="entr" presetSubtype="1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randombar(horizontal)">
                      <p:cBhvr>
                        <p:cTn dur="500"/>
                        <p:tgtEl>
                          <p:spTgt spid="22"/>
                        </p:tgtEl>
                      </p:cBhvr>
                    </p:animEffect>
                  </p:childTnLst>
                </p:cTn>
              </p:par>
            </p:tnLst>
          </p:tmpl>
        </p:tmplLst>
      </p:bldP>
      <p:bldP spid="23" grpId="0" build="p">
        <p:tmplLst>
          <p:tmpl lvl="1">
            <p:tnLst>
              <p:par>
                <p:cTn presetID="14" presetClass="entr" presetSubtype="1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randombar(horizontal)">
                      <p:cBhvr>
                        <p:cTn dur="500"/>
                        <p:tgtEl>
                          <p:spTgt spid="23"/>
                        </p:tgtEl>
                      </p:cBhvr>
                    </p:animEffect>
                  </p:childTnLst>
                </p:cTn>
              </p:par>
            </p:tnLst>
          </p:tmpl>
        </p:tmplLst>
      </p:bldP>
      <p:bldP spid="24" grpId="0" animBg="1"/>
      <p:bldP spid="25" grpId="0" build="p">
        <p:tmplLst>
          <p:tmpl lvl="1">
            <p:tnLst>
              <p:par>
                <p:cTn presetID="14" presetClass="entr" presetSubtype="1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randombar(horizontal)">
                      <p:cBhvr>
                        <p:cTn dur="500"/>
                        <p:tgtEl>
                          <p:spTgt spid="25"/>
                        </p:tgtEl>
                      </p:cBhvr>
                    </p:animEffect>
                  </p:childTnLst>
                </p:cTn>
              </p:par>
            </p:tnLst>
          </p:tmpl>
        </p:tmplLst>
      </p:bldP>
      <p:bldP spid="26" grpId="0" build="p">
        <p:tmplLst>
          <p:tmpl lvl="1">
            <p:tnLst>
              <p:par>
                <p:cTn presetID="14" presetClass="entr" presetSubtype="1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randombar(horizontal)">
                      <p:cBhvr>
                        <p:cTn dur="500"/>
                        <p:tgtEl>
                          <p:spTgt spid="26"/>
                        </p:tgtEl>
                      </p:cBhvr>
                    </p:animEffect>
                  </p:childTnLst>
                </p:cTn>
              </p:par>
            </p:tnLst>
          </p:tmpl>
        </p:tmplLst>
      </p:bldP>
      <p:bldP spid="27" grpId="0" animBg="1"/>
      <p:bldP spid="28" grpId="0" build="p">
        <p:tmplLst>
          <p:tmpl lvl="1">
            <p:tnLst>
              <p:par>
                <p:cTn presetID="14" presetClass="entr" presetSubtype="1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randombar(horizontal)">
                      <p:cBhvr>
                        <p:cTn dur="500"/>
                        <p:tgtEl>
                          <p:spTgt spid="28"/>
                        </p:tgtEl>
                      </p:cBhvr>
                    </p:animEffect>
                  </p:childTnLst>
                </p:cTn>
              </p:par>
            </p:tnLst>
          </p:tmpl>
        </p:tmplLst>
      </p:bldP>
      <p:bldP spid="29" grpId="0" build="p">
        <p:tmplLst>
          <p:tmpl lvl="1">
            <p:tnLst>
              <p:par>
                <p:cTn presetID="14" presetClass="entr" presetSubtype="1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randombar(horizontal)">
                      <p:cBhvr>
                        <p:cTn dur="500"/>
                        <p:tgtEl>
                          <p:spTgt spid="29"/>
                        </p:tgtEl>
                      </p:cBhvr>
                    </p:animEffect>
                  </p:childTnLst>
                </p:cTn>
              </p:par>
            </p:tnLst>
          </p:tmpl>
        </p:tmplLst>
      </p:bldP>
      <p:bldP spid="30" grpId="0" animBg="1"/>
      <p:bldP spid="31" grpId="0" build="p">
        <p:tmplLst>
          <p:tmpl lvl="1">
            <p:tnLst>
              <p:par>
                <p:cTn presetID="14" presetClass="entr" presetSubtype="1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randombar(horizontal)">
                      <p:cBhvr>
                        <p:cTn dur="500"/>
                        <p:tgtEl>
                          <p:spTgt spid="31"/>
                        </p:tgtEl>
                      </p:cBhvr>
                    </p:animEffect>
                  </p:childTnLst>
                </p:cTn>
              </p:par>
            </p:tnLst>
          </p:tmpl>
        </p:tmplLst>
      </p:bldP>
      <p:bldP spid="32" grpId="0" build="p">
        <p:tmplLst>
          <p:tmpl lvl="1">
            <p:tnLst>
              <p:par>
                <p:cTn presetID="14" presetClass="entr" presetSubtype="1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randombar(horizontal)">
                      <p:cBhvr>
                        <p:cTn dur="500"/>
                        <p:tgtEl>
                          <p:spTgt spid="32"/>
                        </p:tgtEl>
                      </p:cBhvr>
                    </p:animEffect>
                  </p:childTnLst>
                </p:cTn>
              </p:par>
            </p:tnLst>
          </p:tmpl>
        </p:tmplLst>
      </p:bldP>
      <p:bldP spid="33" grpId="0" animBg="1"/>
      <p:bldP spid="34" grpId="0" build="p">
        <p:tmplLst>
          <p:tmpl lvl="1">
            <p:tnLst>
              <p:par>
                <p:cTn presetID="14" presetClass="entr" presetSubtype="1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randombar(horizontal)">
                      <p:cBhvr>
                        <p:cTn dur="500"/>
                        <p:tgtEl>
                          <p:spTgt spid="34"/>
                        </p:tgtEl>
                      </p:cBhvr>
                    </p:animEffect>
                  </p:childTnLst>
                </p:cTn>
              </p:par>
            </p:tnLst>
          </p:tmpl>
        </p:tmplLst>
      </p:bldP>
      <p:bldP spid="35" grpId="0" build="p">
        <p:tmplLst>
          <p:tmpl lvl="1">
            <p:tnLst>
              <p:par>
                <p:cTn presetID="14" presetClass="entr" presetSubtype="1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randombar(horizontal)">
                      <p:cBhvr>
                        <p:cTn dur="500"/>
                        <p:tgtEl>
                          <p:spTgt spid="35"/>
                        </p:tgtEl>
                      </p:cBhvr>
                    </p:animEffect>
                  </p:childTnLst>
                </p:cTn>
              </p:par>
            </p:tnLst>
          </p:tmpl>
        </p:tmplLst>
      </p:bldP>
      <p:bldP spid="36" grpId="0" animBg="1"/>
      <p:bldP spid="37" grpId="0" build="p">
        <p:tmplLst>
          <p:tmpl lvl="1">
            <p:tnLst>
              <p:par>
                <p:cTn presetID="14" presetClass="entr" presetSubtype="1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randombar(horizontal)">
                      <p:cBhvr>
                        <p:cTn dur="500"/>
                        <p:tgtEl>
                          <p:spTgt spid="37"/>
                        </p:tgtEl>
                      </p:cBhvr>
                    </p:animEffect>
                  </p:childTnLst>
                </p:cTn>
              </p:par>
            </p:tnLst>
          </p:tmpl>
        </p:tmplLst>
      </p:bldP>
      <p:bldP spid="38" grpId="0"/>
      <p:bldP spid="39" grpId="0" build="p">
        <p:tmplLst>
          <p:tmpl lvl="1">
            <p:tnLst>
              <p:par>
                <p:cTn presetID="10" presetClass="entr" presetSubtype="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on Title">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6406902" y="6241394"/>
            <a:ext cx="10147990" cy="2430498"/>
          </a:xfrm>
        </p:spPr>
        <p:txBody>
          <a:bodyPr anchor="b">
            <a:noAutofit/>
          </a:bodyPr>
          <a:lstStyle>
            <a:lvl1pPr algn="l">
              <a:lnSpc>
                <a:spcPts val="6000"/>
              </a:lnSpc>
              <a:defRPr sz="6000" baseline="0"/>
            </a:lvl1pPr>
          </a:lstStyle>
          <a:p>
            <a:r>
              <a:rPr lang="en-US" altLang="ja-JP" dirty="0" smtClean="0"/>
              <a:t/>
            </a:r>
            <a:br>
              <a:rPr lang="en-US" altLang="ja-JP" dirty="0" smtClean="0"/>
            </a:br>
            <a:r>
              <a:rPr lang="en-US" altLang="ja-JP" dirty="0" smtClean="0"/>
              <a:t>SECTION</a:t>
            </a:r>
            <a:br>
              <a:rPr lang="en-US" altLang="ja-JP" dirty="0" smtClean="0"/>
            </a:br>
            <a:r>
              <a:rPr lang="en-US" altLang="ja-JP" dirty="0" smtClean="0"/>
              <a:t>TITLE HERE</a:t>
            </a:r>
            <a:endParaRPr lang="en-US" dirty="0"/>
          </a:p>
        </p:txBody>
      </p:sp>
      <p:sp>
        <p:nvSpPr>
          <p:cNvPr id="3" name="サブタイトル 2"/>
          <p:cNvSpPr>
            <a:spLocks noGrp="1"/>
          </p:cNvSpPr>
          <p:nvPr>
            <p:ph type="subTitle" idx="1" hasCustomPrompt="1"/>
          </p:nvPr>
        </p:nvSpPr>
        <p:spPr>
          <a:xfrm>
            <a:off x="6430134" y="8527876"/>
            <a:ext cx="10700822" cy="1224136"/>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8" name="正方形/長方形 7"/>
          <p:cNvSpPr/>
          <p:nvPr userDrawn="1"/>
        </p:nvSpPr>
        <p:spPr>
          <a:xfrm rot="18000000">
            <a:off x="-7203466" y="13938122"/>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正方形/長方形 8"/>
          <p:cNvSpPr/>
          <p:nvPr userDrawn="1"/>
        </p:nvSpPr>
        <p:spPr>
          <a:xfrm rot="18000000">
            <a:off x="-8778769" y="13470281"/>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0" name="正方形/長方形 9"/>
          <p:cNvSpPr/>
          <p:nvPr userDrawn="1"/>
        </p:nvSpPr>
        <p:spPr>
          <a:xfrm rot="18000000">
            <a:off x="-8645378" y="11609845"/>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1" name="正方形/長方形 10"/>
          <p:cNvSpPr/>
          <p:nvPr userDrawn="1"/>
        </p:nvSpPr>
        <p:spPr>
          <a:xfrm rot="18000000">
            <a:off x="-9911656" y="12282292"/>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7" name="テキスト プレースホルダー 22"/>
          <p:cNvSpPr>
            <a:spLocks noGrp="1"/>
          </p:cNvSpPr>
          <p:nvPr>
            <p:ph type="body" sz="quarter" idx="13" hasCustomPrompt="1"/>
          </p:nvPr>
        </p:nvSpPr>
        <p:spPr>
          <a:xfrm rot="18000000">
            <a:off x="1161546" y="8413309"/>
            <a:ext cx="5472608" cy="720080"/>
          </a:xfrm>
        </p:spPr>
        <p:txBody>
          <a:bodyPr anchor="ctr">
            <a:normAutofit/>
          </a:bodyPr>
          <a:lstStyle>
            <a:lvl1pPr algn="r">
              <a:defRPr sz="3600" baseline="0">
                <a:solidFill>
                  <a:schemeClr val="bg1">
                    <a:lumMod val="95000"/>
                  </a:schemeClr>
                </a:solidFill>
                <a:latin typeface="+mn-lt"/>
              </a:defRPr>
            </a:lvl1pPr>
          </a:lstStyle>
          <a:p>
            <a:pPr lvl="0"/>
            <a:r>
              <a:rPr lang="en-US" dirty="0" smtClean="0"/>
              <a:t>SECTION 00</a:t>
            </a:r>
            <a:endParaRPr lang="en-US" dirty="0"/>
          </a:p>
        </p:txBody>
      </p:sp>
    </p:spTree>
    <p:extLst>
      <p:ext uri="{BB962C8B-B14F-4D97-AF65-F5344CB8AC3E}">
        <p14:creationId xmlns:p14="http://schemas.microsoft.com/office/powerpoint/2010/main" val="1027785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12"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12"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0-#ppt_w/2"/>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12"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12" fill="hold" grpId="0" nodeType="withEffect">
                                  <p:stCondLst>
                                    <p:cond delay="0"/>
                                  </p:stCondLst>
                                  <p:childTnLst>
                                    <p:set>
                                      <p:cBhvr>
                                        <p:cTn id="22" dur="1" fill="hold">
                                          <p:stCondLst>
                                            <p:cond delay="0"/>
                                          </p:stCondLst>
                                        </p:cTn>
                                        <p:tgtEl>
                                          <p:spTgt spid="17">
                                            <p:txEl>
                                              <p:pRg st="0" end="0"/>
                                            </p:txEl>
                                          </p:spTgt>
                                        </p:tgtEl>
                                        <p:attrNameLst>
                                          <p:attrName>style.visibility</p:attrName>
                                        </p:attrNameLst>
                                      </p:cBhvr>
                                      <p:to>
                                        <p:strVal val="visible"/>
                                      </p:to>
                                    </p:set>
                                    <p:anim calcmode="lin" valueType="num">
                                      <p:cBhvr additive="base">
                                        <p:cTn id="23"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25" presetID="53" presetClass="entr" presetSubtype="16" fill="hold" grpId="0" nodeType="withEffect">
                                  <p:stCondLst>
                                    <p:cond delay="250"/>
                                  </p:stCondLst>
                                  <p:childTnLst>
                                    <p:set>
                                      <p:cBhvr>
                                        <p:cTn id="26" dur="1" fill="hold">
                                          <p:stCondLst>
                                            <p:cond delay="0"/>
                                          </p:stCondLst>
                                        </p:cTn>
                                        <p:tgtEl>
                                          <p:spTgt spid="2"/>
                                        </p:tgtEl>
                                        <p:attrNameLst>
                                          <p:attrName>style.visibility</p:attrName>
                                        </p:attrNameLst>
                                      </p:cBhvr>
                                      <p:to>
                                        <p:strVal val="visible"/>
                                      </p:to>
                                    </p:set>
                                    <p:anim calcmode="lin" valueType="num">
                                      <p:cBhvr>
                                        <p:cTn id="27" dur="500" fill="hold"/>
                                        <p:tgtEl>
                                          <p:spTgt spid="2"/>
                                        </p:tgtEl>
                                        <p:attrNameLst>
                                          <p:attrName>ppt_w</p:attrName>
                                        </p:attrNameLst>
                                      </p:cBhvr>
                                      <p:tavLst>
                                        <p:tav tm="0">
                                          <p:val>
                                            <p:fltVal val="0"/>
                                          </p:val>
                                        </p:tav>
                                        <p:tav tm="100000">
                                          <p:val>
                                            <p:strVal val="#ppt_w"/>
                                          </p:val>
                                        </p:tav>
                                      </p:tavLst>
                                    </p:anim>
                                    <p:anim calcmode="lin" valueType="num">
                                      <p:cBhvr>
                                        <p:cTn id="28" dur="500" fill="hold"/>
                                        <p:tgtEl>
                                          <p:spTgt spid="2"/>
                                        </p:tgtEl>
                                        <p:attrNameLst>
                                          <p:attrName>ppt_h</p:attrName>
                                        </p:attrNameLst>
                                      </p:cBhvr>
                                      <p:tavLst>
                                        <p:tav tm="0">
                                          <p:val>
                                            <p:fltVal val="0"/>
                                          </p:val>
                                        </p:tav>
                                        <p:tav tm="100000">
                                          <p:val>
                                            <p:strVal val="#ppt_h"/>
                                          </p:val>
                                        </p:tav>
                                      </p:tavLst>
                                    </p:anim>
                                    <p:animEffect transition="in" filter="fade">
                                      <p:cBhvr>
                                        <p:cTn id="29" dur="500"/>
                                        <p:tgtEl>
                                          <p:spTgt spid="2"/>
                                        </p:tgtEl>
                                      </p:cBhvr>
                                    </p:animEffect>
                                  </p:childTnLst>
                                </p:cTn>
                              </p:par>
                              <p:par>
                                <p:cTn id="30" presetID="53" presetClass="entr" presetSubtype="16" fill="hold" grpId="0" nodeType="withEffect">
                                  <p:stCondLst>
                                    <p:cond delay="250"/>
                                  </p:stCondLst>
                                  <p:childTnLst>
                                    <p:set>
                                      <p:cBhvr>
                                        <p:cTn id="31" dur="1" fill="hold">
                                          <p:stCondLst>
                                            <p:cond delay="0"/>
                                          </p:stCondLst>
                                        </p:cTn>
                                        <p:tgtEl>
                                          <p:spTgt spid="3">
                                            <p:txEl>
                                              <p:pRg st="0" end="0"/>
                                            </p:txEl>
                                          </p:spTgt>
                                        </p:tgtEl>
                                        <p:attrNameLst>
                                          <p:attrName>style.visibility</p:attrName>
                                        </p:attrNameLst>
                                      </p:cBhvr>
                                      <p:to>
                                        <p:strVal val="visible"/>
                                      </p:to>
                                    </p:set>
                                    <p:anim calcmode="lin" valueType="num">
                                      <p:cBhvr>
                                        <p:cTn id="3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3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3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53" presetClass="entr" presetSubtype="16"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p:cTn dur="500" fill="hold"/>
                        <p:tgtEl>
                          <p:spTgt spid="3"/>
                        </p:tgtEl>
                        <p:attrNameLst>
                          <p:attrName>ppt_w</p:attrName>
                        </p:attrNameLst>
                      </p:cBhvr>
                      <p:tavLst>
                        <p:tav tm="0">
                          <p:val>
                            <p:fltVal val="0"/>
                          </p:val>
                        </p:tav>
                        <p:tav tm="100000">
                          <p:val>
                            <p:strVal val="#ppt_w"/>
                          </p:val>
                        </p:tav>
                      </p:tavLst>
                    </p:anim>
                    <p:anim calcmode="lin" valueType="num">
                      <p:cBhvr>
                        <p:cTn dur="500" fill="hold"/>
                        <p:tgtEl>
                          <p:spTgt spid="3"/>
                        </p:tgtEl>
                        <p:attrNameLst>
                          <p:attrName>ppt_h</p:attrName>
                        </p:attrNameLst>
                      </p:cBhvr>
                      <p:tavLst>
                        <p:tav tm="0">
                          <p:val>
                            <p:fltVal val="0"/>
                          </p:val>
                        </p:tav>
                        <p:tav tm="100000">
                          <p:val>
                            <p:strVal val="#ppt_h"/>
                          </p:val>
                        </p:tav>
                      </p:tavLst>
                    </p:anim>
                    <p:animEffect transition="in" filter="fade">
                      <p:cBhvr>
                        <p:cTn dur="500"/>
                        <p:tgtEl>
                          <p:spTgt spid="3"/>
                        </p:tgtEl>
                      </p:cBhvr>
                    </p:animEffect>
                  </p:childTnLst>
                </p:cTn>
              </p:par>
            </p:tnLst>
          </p:tmpl>
        </p:tmplLst>
      </p:bldP>
      <p:bldP spid="8" grpId="0" animBg="1"/>
      <p:bldP spid="9" grpId="0" animBg="1"/>
      <p:bldP spid="10" grpId="0" animBg="1"/>
      <p:bldP spid="11" grpId="0" animBg="1"/>
      <p:bldP spid="17" grpId="0" build="p">
        <p:tmplLst>
          <p:tmpl lvl="1">
            <p:tnLst>
              <p:par>
                <p:cTn presetID="2" presetClass="entr" presetSubtype="12"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No Image - 1 Column">
    <p:spTree>
      <p:nvGrpSpPr>
        <p:cNvPr id="1" name=""/>
        <p:cNvGrpSpPr/>
        <p:nvPr/>
      </p:nvGrpSpPr>
      <p:grpSpPr>
        <a:xfrm>
          <a:off x="0" y="0"/>
          <a:ext cx="0" cy="0"/>
          <a:chOff x="0" y="0"/>
          <a:chExt cx="0" cy="0"/>
        </a:xfrm>
      </p:grpSpPr>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16" name="テキスト プレースホルダー 5"/>
          <p:cNvSpPr>
            <a:spLocks noGrp="1"/>
          </p:cNvSpPr>
          <p:nvPr>
            <p:ph type="body" sz="quarter" idx="15" hasCustomPrompt="1"/>
          </p:nvPr>
        </p:nvSpPr>
        <p:spPr>
          <a:xfrm>
            <a:off x="1255937" y="7168804"/>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17" name="テキスト プレースホルダー 5"/>
          <p:cNvSpPr>
            <a:spLocks noGrp="1"/>
          </p:cNvSpPr>
          <p:nvPr>
            <p:ph type="body" sz="quarter" idx="16" hasCustomPrompt="1"/>
          </p:nvPr>
        </p:nvSpPr>
        <p:spPr>
          <a:xfrm>
            <a:off x="2476094" y="7807796"/>
            <a:ext cx="9937104" cy="504056"/>
          </a:xfrm>
          <a:solidFill>
            <a:schemeClr val="tx1">
              <a:lumMod val="60000"/>
              <a:lumOff val="40000"/>
            </a:schemeClr>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18" name="テキスト プレースホルダー 5"/>
          <p:cNvSpPr>
            <a:spLocks noGrp="1"/>
          </p:cNvSpPr>
          <p:nvPr>
            <p:ph type="body" sz="quarter" idx="21" hasCustomPrompt="1"/>
          </p:nvPr>
        </p:nvSpPr>
        <p:spPr>
          <a:xfrm>
            <a:off x="1251956" y="8383861"/>
            <a:ext cx="15265697" cy="1161208"/>
          </a:xfrm>
        </p:spPr>
        <p:txBody>
          <a:bodyPr anchor="t">
            <a:normAutofit/>
          </a:bodyPr>
          <a:lstStyle>
            <a:lvl1pPr algn="l">
              <a:defRPr sz="2000" baseline="0"/>
            </a:lvl1pPr>
          </a:lstStyle>
          <a:p>
            <a:pPr lvl="0"/>
            <a:r>
              <a:rPr lang="en-US" dirty="0" smtClean="0"/>
              <a:t>Text Here</a:t>
            </a:r>
            <a:endParaRPr lang="en-US" dirty="0"/>
          </a:p>
        </p:txBody>
      </p:sp>
    </p:spTree>
    <p:extLst>
      <p:ext uri="{BB962C8B-B14F-4D97-AF65-F5344CB8AC3E}">
        <p14:creationId xmlns:p14="http://schemas.microsoft.com/office/powerpoint/2010/main" val="3948342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childTnLst>
                          </p:cTn>
                        </p:par>
                        <p:par>
                          <p:cTn id="41" fill="hold">
                            <p:stCondLst>
                              <p:cond delay="500"/>
                            </p:stCondLst>
                            <p:childTnLst>
                              <p:par>
                                <p:cTn id="42" presetID="2" presetClass="entr" presetSubtype="8" fill="hold" grpId="0" nodeType="afterEffect">
                                  <p:stCondLst>
                                    <p:cond delay="0"/>
                                  </p:stCondLst>
                                  <p:childTnLst>
                                    <p:set>
                                      <p:cBhvr>
                                        <p:cTn id="43" dur="1" fill="hold">
                                          <p:stCondLst>
                                            <p:cond delay="0"/>
                                          </p:stCondLst>
                                        </p:cTn>
                                        <p:tgtEl>
                                          <p:spTgt spid="16">
                                            <p:bg/>
                                          </p:spTgt>
                                        </p:tgtEl>
                                        <p:attrNameLst>
                                          <p:attrName>style.visibility</p:attrName>
                                        </p:attrNameLst>
                                      </p:cBhvr>
                                      <p:to>
                                        <p:strVal val="visible"/>
                                      </p:to>
                                    </p:set>
                                    <p:anim calcmode="lin" valueType="num">
                                      <p:cBhvr additive="base">
                                        <p:cTn id="44" dur="500" fill="hold"/>
                                        <p:tgtEl>
                                          <p:spTgt spid="16">
                                            <p:bg/>
                                          </p:spTgt>
                                        </p:tgtEl>
                                        <p:attrNameLst>
                                          <p:attrName>ppt_x</p:attrName>
                                        </p:attrNameLst>
                                      </p:cBhvr>
                                      <p:tavLst>
                                        <p:tav tm="0">
                                          <p:val>
                                            <p:strVal val="0-#ppt_w/2"/>
                                          </p:val>
                                        </p:tav>
                                        <p:tav tm="100000">
                                          <p:val>
                                            <p:strVal val="#ppt_x"/>
                                          </p:val>
                                        </p:tav>
                                      </p:tavLst>
                                    </p:anim>
                                    <p:anim calcmode="lin" valueType="num">
                                      <p:cBhvr additive="base">
                                        <p:cTn id="45" dur="500" fill="hold"/>
                                        <p:tgtEl>
                                          <p:spTgt spid="16">
                                            <p:bg/>
                                          </p:spTgt>
                                        </p:tgtEl>
                                        <p:attrNameLst>
                                          <p:attrName>ppt_y</p:attrName>
                                        </p:attrNameLst>
                                      </p:cBhvr>
                                      <p:tavLst>
                                        <p:tav tm="0">
                                          <p:val>
                                            <p:strVal val="#ppt_y"/>
                                          </p:val>
                                        </p:tav>
                                        <p:tav tm="100000">
                                          <p:val>
                                            <p:strVal val="#ppt_y"/>
                                          </p:val>
                                        </p:tav>
                                      </p:tavLst>
                                    </p:anim>
                                  </p:childTnLst>
                                </p:cTn>
                              </p:par>
                            </p:childTnLst>
                          </p:cTn>
                        </p:par>
                        <p:par>
                          <p:cTn id="46" fill="hold">
                            <p:stCondLst>
                              <p:cond delay="1000"/>
                            </p:stCondLst>
                            <p:childTnLst>
                              <p:par>
                                <p:cTn id="47" presetID="2" presetClass="entr" presetSubtype="8" fill="hold" grpId="0" nodeType="afterEffect">
                                  <p:stCondLst>
                                    <p:cond delay="0"/>
                                  </p:stCondLst>
                                  <p:childTnLst>
                                    <p:set>
                                      <p:cBhvr>
                                        <p:cTn id="48" dur="1" fill="hold">
                                          <p:stCondLst>
                                            <p:cond delay="0"/>
                                          </p:stCondLst>
                                        </p:cTn>
                                        <p:tgtEl>
                                          <p:spTgt spid="16">
                                            <p:txEl>
                                              <p:pRg st="0" end="0"/>
                                            </p:txEl>
                                          </p:spTgt>
                                        </p:tgtEl>
                                        <p:attrNameLst>
                                          <p:attrName>style.visibility</p:attrName>
                                        </p:attrNameLst>
                                      </p:cBhvr>
                                      <p:to>
                                        <p:strVal val="visible"/>
                                      </p:to>
                                    </p:set>
                                    <p:anim calcmode="lin" valueType="num">
                                      <p:cBhvr additive="base">
                                        <p:cTn id="49"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par>
                          <p:cTn id="51" fill="hold">
                            <p:stCondLst>
                              <p:cond delay="1500"/>
                            </p:stCondLst>
                            <p:childTnLst>
                              <p:par>
                                <p:cTn id="52" presetID="2" presetClass="entr" presetSubtype="8" fill="hold" grpId="0" nodeType="afterEffect">
                                  <p:stCondLst>
                                    <p:cond delay="0"/>
                                  </p:stCondLst>
                                  <p:childTnLst>
                                    <p:set>
                                      <p:cBhvr>
                                        <p:cTn id="53" dur="1" fill="hold">
                                          <p:stCondLst>
                                            <p:cond delay="0"/>
                                          </p:stCondLst>
                                        </p:cTn>
                                        <p:tgtEl>
                                          <p:spTgt spid="17">
                                            <p:bg/>
                                          </p:spTgt>
                                        </p:tgtEl>
                                        <p:attrNameLst>
                                          <p:attrName>style.visibility</p:attrName>
                                        </p:attrNameLst>
                                      </p:cBhvr>
                                      <p:to>
                                        <p:strVal val="visible"/>
                                      </p:to>
                                    </p:set>
                                    <p:anim calcmode="lin" valueType="num">
                                      <p:cBhvr additive="base">
                                        <p:cTn id="54" dur="500" fill="hold"/>
                                        <p:tgtEl>
                                          <p:spTgt spid="17">
                                            <p:bg/>
                                          </p:spTgt>
                                        </p:tgtEl>
                                        <p:attrNameLst>
                                          <p:attrName>ppt_x</p:attrName>
                                        </p:attrNameLst>
                                      </p:cBhvr>
                                      <p:tavLst>
                                        <p:tav tm="0">
                                          <p:val>
                                            <p:strVal val="0-#ppt_w/2"/>
                                          </p:val>
                                        </p:tav>
                                        <p:tav tm="100000">
                                          <p:val>
                                            <p:strVal val="#ppt_x"/>
                                          </p:val>
                                        </p:tav>
                                      </p:tavLst>
                                    </p:anim>
                                    <p:anim calcmode="lin" valueType="num">
                                      <p:cBhvr additive="base">
                                        <p:cTn id="55" dur="500" fill="hold"/>
                                        <p:tgtEl>
                                          <p:spTgt spid="17">
                                            <p:bg/>
                                          </p:spTgt>
                                        </p:tgtEl>
                                        <p:attrNameLst>
                                          <p:attrName>ppt_y</p:attrName>
                                        </p:attrNameLst>
                                      </p:cBhvr>
                                      <p:tavLst>
                                        <p:tav tm="0">
                                          <p:val>
                                            <p:strVal val="#ppt_y"/>
                                          </p:val>
                                        </p:tav>
                                        <p:tav tm="100000">
                                          <p:val>
                                            <p:strVal val="#ppt_y"/>
                                          </p:val>
                                        </p:tav>
                                      </p:tavLst>
                                    </p:anim>
                                  </p:childTnLst>
                                </p:cTn>
                              </p:par>
                            </p:childTnLst>
                          </p:cTn>
                        </p:par>
                        <p:par>
                          <p:cTn id="56" fill="hold">
                            <p:stCondLst>
                              <p:cond delay="2000"/>
                            </p:stCondLst>
                            <p:childTnLst>
                              <p:par>
                                <p:cTn id="57" presetID="2" presetClass="entr" presetSubtype="8" fill="hold" grpId="0" nodeType="afterEffect">
                                  <p:stCondLst>
                                    <p:cond delay="0"/>
                                  </p:stCondLst>
                                  <p:childTnLst>
                                    <p:set>
                                      <p:cBhvr>
                                        <p:cTn id="58" dur="1" fill="hold">
                                          <p:stCondLst>
                                            <p:cond delay="0"/>
                                          </p:stCondLst>
                                        </p:cTn>
                                        <p:tgtEl>
                                          <p:spTgt spid="17">
                                            <p:txEl>
                                              <p:pRg st="0" end="0"/>
                                            </p:txEl>
                                          </p:spTgt>
                                        </p:tgtEl>
                                        <p:attrNameLst>
                                          <p:attrName>style.visibility</p:attrName>
                                        </p:attrNameLst>
                                      </p:cBhvr>
                                      <p:to>
                                        <p:strVal val="visible"/>
                                      </p:to>
                                    </p:set>
                                    <p:anim calcmode="lin" valueType="num">
                                      <p:cBhvr additive="base">
                                        <p:cTn id="59"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61" fill="hold">
                            <p:stCondLst>
                              <p:cond delay="2500"/>
                            </p:stCondLst>
                            <p:childTnLst>
                              <p:par>
                                <p:cTn id="62" presetID="2" presetClass="entr" presetSubtype="2" fill="hold" grpId="0" nodeType="afterEffect">
                                  <p:stCondLst>
                                    <p:cond delay="500"/>
                                  </p:stCondLst>
                                  <p:childTnLst>
                                    <p:set>
                                      <p:cBhvr>
                                        <p:cTn id="63" dur="1" fill="hold">
                                          <p:stCondLst>
                                            <p:cond delay="0"/>
                                          </p:stCondLst>
                                        </p:cTn>
                                        <p:tgtEl>
                                          <p:spTgt spid="18">
                                            <p:txEl>
                                              <p:pRg st="0" end="0"/>
                                            </p:txEl>
                                          </p:spTgt>
                                        </p:tgtEl>
                                        <p:attrNameLst>
                                          <p:attrName>style.visibility</p:attrName>
                                        </p:attrNameLst>
                                      </p:cBhvr>
                                      <p:to>
                                        <p:strVal val="visible"/>
                                      </p:to>
                                    </p:set>
                                    <p:anim calcmode="lin" valueType="num">
                                      <p:cBhvr additive="base">
                                        <p:cTn id="64"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65"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5" grpId="0"/>
      <p:bldP spid="19" grpId="0" animBg="1"/>
      <p:bldP spid="20" grpId="0" animBg="1"/>
      <p:bldP spid="21" grpId="0" animBg="1"/>
      <p:bldP spid="4" grpId="0"/>
      <p:bldP spid="16" grpId="0" build="p" animBg="1">
        <p:tmplLst>
          <p:tmpl>
            <p:tnLst>
              <p:par>
                <p:cTn presetID="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animBg="1">
        <p:tmplLst>
          <p:tmpl>
            <p:tnLst>
              <p:par>
                <p:cTn presetID="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2" presetClass="entr" presetSubtype="2" fill="hold" nodeType="afterEffect">
                  <p:stCondLst>
                    <p:cond delay="50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Secton Title">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6406902" y="6241394"/>
            <a:ext cx="10147990" cy="2430498"/>
          </a:xfrm>
        </p:spPr>
        <p:txBody>
          <a:bodyPr anchor="b">
            <a:noAutofit/>
          </a:bodyPr>
          <a:lstStyle>
            <a:lvl1pPr algn="l">
              <a:lnSpc>
                <a:spcPts val="6000"/>
              </a:lnSpc>
              <a:defRPr sz="6000" baseline="0"/>
            </a:lvl1pPr>
          </a:lstStyle>
          <a:p>
            <a:r>
              <a:rPr lang="en-US" altLang="ja-JP" dirty="0" smtClean="0"/>
              <a:t/>
            </a:r>
            <a:br>
              <a:rPr lang="en-US" altLang="ja-JP" dirty="0" smtClean="0"/>
            </a:br>
            <a:r>
              <a:rPr lang="en-US" altLang="ja-JP" dirty="0" smtClean="0"/>
              <a:t>SECTION</a:t>
            </a:r>
            <a:br>
              <a:rPr lang="en-US" altLang="ja-JP" dirty="0" smtClean="0"/>
            </a:br>
            <a:r>
              <a:rPr lang="en-US" altLang="ja-JP" dirty="0" smtClean="0"/>
              <a:t>TITLE HERE</a:t>
            </a:r>
            <a:endParaRPr lang="en-US" dirty="0"/>
          </a:p>
        </p:txBody>
      </p:sp>
      <p:sp>
        <p:nvSpPr>
          <p:cNvPr id="3" name="サブタイトル 2"/>
          <p:cNvSpPr>
            <a:spLocks noGrp="1"/>
          </p:cNvSpPr>
          <p:nvPr>
            <p:ph type="subTitle" idx="1" hasCustomPrompt="1"/>
          </p:nvPr>
        </p:nvSpPr>
        <p:spPr>
          <a:xfrm>
            <a:off x="6430134" y="8527876"/>
            <a:ext cx="10700822" cy="1224136"/>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8" name="正方形/長方形 7"/>
          <p:cNvSpPr/>
          <p:nvPr userDrawn="1"/>
        </p:nvSpPr>
        <p:spPr>
          <a:xfrm rot="18000000">
            <a:off x="-7203466" y="13938122"/>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正方形/長方形 8"/>
          <p:cNvSpPr/>
          <p:nvPr userDrawn="1"/>
        </p:nvSpPr>
        <p:spPr>
          <a:xfrm rot="18000000">
            <a:off x="-8778769" y="13470281"/>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0" name="正方形/長方形 9"/>
          <p:cNvSpPr/>
          <p:nvPr userDrawn="1"/>
        </p:nvSpPr>
        <p:spPr>
          <a:xfrm rot="18000000">
            <a:off x="-8645378" y="11609845"/>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1" name="正方形/長方形 10"/>
          <p:cNvSpPr/>
          <p:nvPr userDrawn="1"/>
        </p:nvSpPr>
        <p:spPr>
          <a:xfrm rot="18000000">
            <a:off x="-9911656" y="12282292"/>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7" name="テキスト プレースホルダー 22"/>
          <p:cNvSpPr>
            <a:spLocks noGrp="1"/>
          </p:cNvSpPr>
          <p:nvPr>
            <p:ph type="body" sz="quarter" idx="13" hasCustomPrompt="1"/>
          </p:nvPr>
        </p:nvSpPr>
        <p:spPr>
          <a:xfrm rot="18000000">
            <a:off x="1161546" y="8413309"/>
            <a:ext cx="5472608" cy="720080"/>
          </a:xfrm>
        </p:spPr>
        <p:txBody>
          <a:bodyPr anchor="ctr">
            <a:normAutofit/>
          </a:bodyPr>
          <a:lstStyle>
            <a:lvl1pPr algn="r">
              <a:defRPr sz="3600" baseline="0">
                <a:solidFill>
                  <a:schemeClr val="bg1">
                    <a:lumMod val="95000"/>
                  </a:schemeClr>
                </a:solidFill>
                <a:latin typeface="+mn-lt"/>
              </a:defRPr>
            </a:lvl1pPr>
          </a:lstStyle>
          <a:p>
            <a:pPr lvl="0"/>
            <a:r>
              <a:rPr lang="en-US" dirty="0" smtClean="0"/>
              <a:t>SECTION 00</a:t>
            </a:r>
            <a:endParaRPr lang="en-US" dirty="0"/>
          </a:p>
        </p:txBody>
      </p:sp>
    </p:spTree>
    <p:extLst>
      <p:ext uri="{BB962C8B-B14F-4D97-AF65-F5344CB8AC3E}">
        <p14:creationId xmlns:p14="http://schemas.microsoft.com/office/powerpoint/2010/main" val="2565696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12"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12"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0-#ppt_w/2"/>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12"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12" fill="hold" grpId="0" nodeType="withEffect">
                                  <p:stCondLst>
                                    <p:cond delay="0"/>
                                  </p:stCondLst>
                                  <p:childTnLst>
                                    <p:set>
                                      <p:cBhvr>
                                        <p:cTn id="22" dur="1" fill="hold">
                                          <p:stCondLst>
                                            <p:cond delay="0"/>
                                          </p:stCondLst>
                                        </p:cTn>
                                        <p:tgtEl>
                                          <p:spTgt spid="17">
                                            <p:txEl>
                                              <p:pRg st="0" end="0"/>
                                            </p:txEl>
                                          </p:spTgt>
                                        </p:tgtEl>
                                        <p:attrNameLst>
                                          <p:attrName>style.visibility</p:attrName>
                                        </p:attrNameLst>
                                      </p:cBhvr>
                                      <p:to>
                                        <p:strVal val="visible"/>
                                      </p:to>
                                    </p:set>
                                    <p:anim calcmode="lin" valueType="num">
                                      <p:cBhvr additive="base">
                                        <p:cTn id="23"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25" presetID="53" presetClass="entr" presetSubtype="16" fill="hold" grpId="0" nodeType="withEffect">
                                  <p:stCondLst>
                                    <p:cond delay="250"/>
                                  </p:stCondLst>
                                  <p:childTnLst>
                                    <p:set>
                                      <p:cBhvr>
                                        <p:cTn id="26" dur="1" fill="hold">
                                          <p:stCondLst>
                                            <p:cond delay="0"/>
                                          </p:stCondLst>
                                        </p:cTn>
                                        <p:tgtEl>
                                          <p:spTgt spid="2"/>
                                        </p:tgtEl>
                                        <p:attrNameLst>
                                          <p:attrName>style.visibility</p:attrName>
                                        </p:attrNameLst>
                                      </p:cBhvr>
                                      <p:to>
                                        <p:strVal val="visible"/>
                                      </p:to>
                                    </p:set>
                                    <p:anim calcmode="lin" valueType="num">
                                      <p:cBhvr>
                                        <p:cTn id="27" dur="500" fill="hold"/>
                                        <p:tgtEl>
                                          <p:spTgt spid="2"/>
                                        </p:tgtEl>
                                        <p:attrNameLst>
                                          <p:attrName>ppt_w</p:attrName>
                                        </p:attrNameLst>
                                      </p:cBhvr>
                                      <p:tavLst>
                                        <p:tav tm="0">
                                          <p:val>
                                            <p:fltVal val="0"/>
                                          </p:val>
                                        </p:tav>
                                        <p:tav tm="100000">
                                          <p:val>
                                            <p:strVal val="#ppt_w"/>
                                          </p:val>
                                        </p:tav>
                                      </p:tavLst>
                                    </p:anim>
                                    <p:anim calcmode="lin" valueType="num">
                                      <p:cBhvr>
                                        <p:cTn id="28" dur="500" fill="hold"/>
                                        <p:tgtEl>
                                          <p:spTgt spid="2"/>
                                        </p:tgtEl>
                                        <p:attrNameLst>
                                          <p:attrName>ppt_h</p:attrName>
                                        </p:attrNameLst>
                                      </p:cBhvr>
                                      <p:tavLst>
                                        <p:tav tm="0">
                                          <p:val>
                                            <p:fltVal val="0"/>
                                          </p:val>
                                        </p:tav>
                                        <p:tav tm="100000">
                                          <p:val>
                                            <p:strVal val="#ppt_h"/>
                                          </p:val>
                                        </p:tav>
                                      </p:tavLst>
                                    </p:anim>
                                    <p:animEffect transition="in" filter="fade">
                                      <p:cBhvr>
                                        <p:cTn id="29" dur="500"/>
                                        <p:tgtEl>
                                          <p:spTgt spid="2"/>
                                        </p:tgtEl>
                                      </p:cBhvr>
                                    </p:animEffect>
                                  </p:childTnLst>
                                </p:cTn>
                              </p:par>
                              <p:par>
                                <p:cTn id="30" presetID="53" presetClass="entr" presetSubtype="16" fill="hold" grpId="0" nodeType="withEffect">
                                  <p:stCondLst>
                                    <p:cond delay="250"/>
                                  </p:stCondLst>
                                  <p:childTnLst>
                                    <p:set>
                                      <p:cBhvr>
                                        <p:cTn id="31" dur="1" fill="hold">
                                          <p:stCondLst>
                                            <p:cond delay="0"/>
                                          </p:stCondLst>
                                        </p:cTn>
                                        <p:tgtEl>
                                          <p:spTgt spid="3">
                                            <p:txEl>
                                              <p:pRg st="0" end="0"/>
                                            </p:txEl>
                                          </p:spTgt>
                                        </p:tgtEl>
                                        <p:attrNameLst>
                                          <p:attrName>style.visibility</p:attrName>
                                        </p:attrNameLst>
                                      </p:cBhvr>
                                      <p:to>
                                        <p:strVal val="visible"/>
                                      </p:to>
                                    </p:set>
                                    <p:anim calcmode="lin" valueType="num">
                                      <p:cBhvr>
                                        <p:cTn id="3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3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3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53" presetClass="entr" presetSubtype="16"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p:cTn dur="500" fill="hold"/>
                        <p:tgtEl>
                          <p:spTgt spid="3"/>
                        </p:tgtEl>
                        <p:attrNameLst>
                          <p:attrName>ppt_w</p:attrName>
                        </p:attrNameLst>
                      </p:cBhvr>
                      <p:tavLst>
                        <p:tav tm="0">
                          <p:val>
                            <p:fltVal val="0"/>
                          </p:val>
                        </p:tav>
                        <p:tav tm="100000">
                          <p:val>
                            <p:strVal val="#ppt_w"/>
                          </p:val>
                        </p:tav>
                      </p:tavLst>
                    </p:anim>
                    <p:anim calcmode="lin" valueType="num">
                      <p:cBhvr>
                        <p:cTn dur="500" fill="hold"/>
                        <p:tgtEl>
                          <p:spTgt spid="3"/>
                        </p:tgtEl>
                        <p:attrNameLst>
                          <p:attrName>ppt_h</p:attrName>
                        </p:attrNameLst>
                      </p:cBhvr>
                      <p:tavLst>
                        <p:tav tm="0">
                          <p:val>
                            <p:fltVal val="0"/>
                          </p:val>
                        </p:tav>
                        <p:tav tm="100000">
                          <p:val>
                            <p:strVal val="#ppt_h"/>
                          </p:val>
                        </p:tav>
                      </p:tavLst>
                    </p:anim>
                    <p:animEffect transition="in" filter="fade">
                      <p:cBhvr>
                        <p:cTn dur="500"/>
                        <p:tgtEl>
                          <p:spTgt spid="3"/>
                        </p:tgtEl>
                      </p:cBhvr>
                    </p:animEffect>
                  </p:childTnLst>
                </p:cTn>
              </p:par>
            </p:tnLst>
          </p:tmpl>
        </p:tmplLst>
      </p:bldP>
      <p:bldP spid="8" grpId="0" animBg="1"/>
      <p:bldP spid="9" grpId="0" animBg="1"/>
      <p:bldP spid="10" grpId="0" animBg="1"/>
      <p:bldP spid="11" grpId="0" animBg="1"/>
      <p:bldP spid="17" grpId="0" build="p">
        <p:tmplLst>
          <p:tmpl lvl="1">
            <p:tnLst>
              <p:par>
                <p:cTn presetID="2" presetClass="entr" presetSubtype="12"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a:off x="-1" y="0"/>
            <a:ext cx="18286413" cy="7879804"/>
          </a:xfrm>
          <a:effectLst>
            <a:outerShdw blurRad="63500" algn="ctr" rotWithShape="0">
              <a:prstClr val="black">
                <a:alpha val="20000"/>
              </a:prstClr>
            </a:outerShdw>
          </a:effectLst>
        </p:spPr>
        <p:txBody>
          <a:bodyPr/>
          <a:lstStyle>
            <a:lvl1pPr>
              <a:defRPr baseline="0">
                <a:solidFill>
                  <a:schemeClr val="bg1">
                    <a:lumMod val="85000"/>
                  </a:schemeClr>
                </a:solidFill>
              </a:defRPr>
            </a:lvl1pPr>
          </a:lstStyle>
          <a:p>
            <a:r>
              <a:rPr lang="en-US" dirty="0" smtClean="0"/>
              <a:t>Add Image</a:t>
            </a:r>
            <a:endParaRPr lang="en-US" dirty="0"/>
          </a:p>
        </p:txBody>
      </p:sp>
      <p:sp>
        <p:nvSpPr>
          <p:cNvPr id="15" name="テキスト プレースホルダー 5"/>
          <p:cNvSpPr>
            <a:spLocks noGrp="1"/>
          </p:cNvSpPr>
          <p:nvPr>
            <p:ph type="body" sz="quarter" idx="15" hasCustomPrompt="1"/>
          </p:nvPr>
        </p:nvSpPr>
        <p:spPr>
          <a:xfrm rot="18000000">
            <a:off x="-3234737" y="2104724"/>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16" name="テキスト プレースホルダー 5"/>
          <p:cNvSpPr>
            <a:spLocks noGrp="1"/>
          </p:cNvSpPr>
          <p:nvPr>
            <p:ph type="body" sz="quarter" idx="17" hasCustomPrompt="1"/>
          </p:nvPr>
        </p:nvSpPr>
        <p:spPr>
          <a:xfrm rot="18000000">
            <a:off x="-3233714" y="445225"/>
            <a:ext cx="6764774" cy="266675"/>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17" name="テキスト プレースホルダー 5"/>
          <p:cNvSpPr>
            <a:spLocks noGrp="1"/>
          </p:cNvSpPr>
          <p:nvPr>
            <p:ph type="body" sz="quarter" idx="18" hasCustomPrompt="1"/>
          </p:nvPr>
        </p:nvSpPr>
        <p:spPr>
          <a:xfrm rot="18000000">
            <a:off x="-4437443" y="794291"/>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18" name="テキスト プレースホルダー 5"/>
          <p:cNvSpPr>
            <a:spLocks noGrp="1"/>
          </p:cNvSpPr>
          <p:nvPr>
            <p:ph type="body" sz="quarter" idx="19" hasCustomPrompt="1"/>
          </p:nvPr>
        </p:nvSpPr>
        <p:spPr>
          <a:xfrm rot="18000000">
            <a:off x="-3886610" y="76831"/>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19" name="テキスト プレースホルダー 22"/>
          <p:cNvSpPr>
            <a:spLocks noGrp="1"/>
          </p:cNvSpPr>
          <p:nvPr>
            <p:ph type="body" sz="quarter" idx="13" hasCustomPrompt="1"/>
          </p:nvPr>
        </p:nvSpPr>
        <p:spPr>
          <a:xfrm>
            <a:off x="2158430" y="8095828"/>
            <a:ext cx="13969552" cy="1800200"/>
          </a:xfrm>
        </p:spPr>
        <p:txBody>
          <a:bodyPr anchor="ctr">
            <a:normAutofit/>
          </a:bodyPr>
          <a:lstStyle>
            <a:lvl1pPr algn="ctr">
              <a:defRPr sz="4400">
                <a:latin typeface="Aleo-BoldItalic" pitchFamily="34" charset="0"/>
              </a:defRPr>
            </a:lvl1pPr>
          </a:lstStyle>
          <a:p>
            <a:pPr lvl="0"/>
            <a:r>
              <a:rPr lang="en-US" dirty="0" smtClean="0"/>
              <a:t>“Text Here”</a:t>
            </a:r>
            <a:endParaRPr lang="en-US" dirty="0"/>
          </a:p>
        </p:txBody>
      </p:sp>
      <p:sp>
        <p:nvSpPr>
          <p:cNvPr id="21" name="テキスト プレースホルダー 5"/>
          <p:cNvSpPr>
            <a:spLocks noGrp="1"/>
          </p:cNvSpPr>
          <p:nvPr>
            <p:ph type="body" sz="quarter" idx="20" hasCustomPrompt="1"/>
          </p:nvPr>
        </p:nvSpPr>
        <p:spPr>
          <a:xfrm rot="18000000">
            <a:off x="14767263" y="9809580"/>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2" name="テキスト プレースホルダー 5"/>
          <p:cNvSpPr>
            <a:spLocks noGrp="1"/>
          </p:cNvSpPr>
          <p:nvPr>
            <p:ph type="body" sz="quarter" idx="21" hasCustomPrompt="1"/>
          </p:nvPr>
        </p:nvSpPr>
        <p:spPr>
          <a:xfrm rot="18000000">
            <a:off x="14768286" y="8150081"/>
            <a:ext cx="6764774" cy="266675"/>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3" name="テキスト プレースホルダー 5"/>
          <p:cNvSpPr>
            <a:spLocks noGrp="1"/>
          </p:cNvSpPr>
          <p:nvPr>
            <p:ph type="body" sz="quarter" idx="22" hasCustomPrompt="1"/>
          </p:nvPr>
        </p:nvSpPr>
        <p:spPr>
          <a:xfrm rot="18000000">
            <a:off x="13564557" y="8499147"/>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4" name="テキスト プレースホルダー 5"/>
          <p:cNvSpPr>
            <a:spLocks noGrp="1"/>
          </p:cNvSpPr>
          <p:nvPr>
            <p:ph type="body" sz="quarter" idx="23" hasCustomPrompt="1"/>
          </p:nvPr>
        </p:nvSpPr>
        <p:spPr>
          <a:xfrm rot="18000000">
            <a:off x="14115390" y="7781687"/>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Tree>
    <p:extLst>
      <p:ext uri="{BB962C8B-B14F-4D97-AF65-F5344CB8AC3E}">
        <p14:creationId xmlns:p14="http://schemas.microsoft.com/office/powerpoint/2010/main" val="1335890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5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tmplLst>
          <p:tmpl lvl="1">
            <p:tnLst>
              <p:par>
                <p:cTn presetID="10" presetClass="entr" presetSubtype="0" fill="hold" nodeType="withEffect">
                  <p:stCondLst>
                    <p:cond delay="7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2">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a:off x="-1" y="0"/>
            <a:ext cx="18286413" cy="10287000"/>
          </a:xfrm>
          <a:effectLst>
            <a:outerShdw blurRad="63500" algn="ctr" rotWithShape="0">
              <a:prstClr val="black">
                <a:alpha val="20000"/>
              </a:prstClr>
            </a:outerShdw>
          </a:effectLst>
        </p:spPr>
        <p:txBody>
          <a:bodyPr/>
          <a:lstStyle>
            <a:lvl1pPr>
              <a:defRPr baseline="0">
                <a:solidFill>
                  <a:schemeClr val="bg1">
                    <a:lumMod val="85000"/>
                  </a:schemeClr>
                </a:solidFill>
              </a:defRPr>
            </a:lvl1pPr>
          </a:lstStyle>
          <a:p>
            <a:r>
              <a:rPr lang="en-US" dirty="0" smtClean="0"/>
              <a:t>Add Image</a:t>
            </a:r>
            <a:endParaRPr lang="en-US" dirty="0"/>
          </a:p>
        </p:txBody>
      </p:sp>
      <p:sp>
        <p:nvSpPr>
          <p:cNvPr id="15" name="テキスト プレースホルダー 5"/>
          <p:cNvSpPr>
            <a:spLocks noGrp="1"/>
          </p:cNvSpPr>
          <p:nvPr>
            <p:ph type="body" sz="quarter" idx="15" hasCustomPrompt="1"/>
          </p:nvPr>
        </p:nvSpPr>
        <p:spPr>
          <a:xfrm rot="18000000">
            <a:off x="-3234737" y="2104724"/>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16" name="テキスト プレースホルダー 5"/>
          <p:cNvSpPr>
            <a:spLocks noGrp="1"/>
          </p:cNvSpPr>
          <p:nvPr>
            <p:ph type="body" sz="quarter" idx="17" hasCustomPrompt="1"/>
          </p:nvPr>
        </p:nvSpPr>
        <p:spPr>
          <a:xfrm rot="18000000">
            <a:off x="-3233714" y="445225"/>
            <a:ext cx="6764774" cy="266675"/>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17" name="テキスト プレースホルダー 5"/>
          <p:cNvSpPr>
            <a:spLocks noGrp="1"/>
          </p:cNvSpPr>
          <p:nvPr>
            <p:ph type="body" sz="quarter" idx="18" hasCustomPrompt="1"/>
          </p:nvPr>
        </p:nvSpPr>
        <p:spPr>
          <a:xfrm rot="18000000">
            <a:off x="-4437443" y="794291"/>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18" name="テキスト プレースホルダー 5"/>
          <p:cNvSpPr>
            <a:spLocks noGrp="1"/>
          </p:cNvSpPr>
          <p:nvPr>
            <p:ph type="body" sz="quarter" idx="19" hasCustomPrompt="1"/>
          </p:nvPr>
        </p:nvSpPr>
        <p:spPr>
          <a:xfrm rot="18000000">
            <a:off x="-3886610" y="76831"/>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1" name="テキスト プレースホルダー 5"/>
          <p:cNvSpPr>
            <a:spLocks noGrp="1"/>
          </p:cNvSpPr>
          <p:nvPr>
            <p:ph type="body" sz="quarter" idx="20" hasCustomPrompt="1"/>
          </p:nvPr>
        </p:nvSpPr>
        <p:spPr>
          <a:xfrm rot="18000000">
            <a:off x="14767263" y="9809580"/>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2" name="テキスト プレースホルダー 5"/>
          <p:cNvSpPr>
            <a:spLocks noGrp="1"/>
          </p:cNvSpPr>
          <p:nvPr>
            <p:ph type="body" sz="quarter" idx="21" hasCustomPrompt="1"/>
          </p:nvPr>
        </p:nvSpPr>
        <p:spPr>
          <a:xfrm rot="18000000">
            <a:off x="14768286" y="8150081"/>
            <a:ext cx="6764774" cy="266675"/>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3" name="テキスト プレースホルダー 5"/>
          <p:cNvSpPr>
            <a:spLocks noGrp="1"/>
          </p:cNvSpPr>
          <p:nvPr>
            <p:ph type="body" sz="quarter" idx="22" hasCustomPrompt="1"/>
          </p:nvPr>
        </p:nvSpPr>
        <p:spPr>
          <a:xfrm rot="18000000">
            <a:off x="13564557" y="8499147"/>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4" name="テキスト プレースホルダー 5"/>
          <p:cNvSpPr>
            <a:spLocks noGrp="1"/>
          </p:cNvSpPr>
          <p:nvPr>
            <p:ph type="body" sz="quarter" idx="23" hasCustomPrompt="1"/>
          </p:nvPr>
        </p:nvSpPr>
        <p:spPr>
          <a:xfrm rot="18000000">
            <a:off x="14115390" y="7781687"/>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19" name="テキスト プレースホルダー 5"/>
          <p:cNvSpPr>
            <a:spLocks noGrp="1"/>
          </p:cNvSpPr>
          <p:nvPr>
            <p:ph type="body" sz="quarter" idx="24" hasCustomPrompt="1"/>
          </p:nvPr>
        </p:nvSpPr>
        <p:spPr>
          <a:xfrm>
            <a:off x="502246" y="7807796"/>
            <a:ext cx="14905656" cy="1296144"/>
          </a:xfrm>
        </p:spPr>
        <p:txBody>
          <a:bodyPr anchor="b">
            <a:normAutofit/>
          </a:bodyPr>
          <a:lstStyle>
            <a:lvl1pPr algn="l">
              <a:defRPr sz="6600" baseline="0">
                <a:solidFill>
                  <a:schemeClr val="bg1">
                    <a:lumMod val="95000"/>
                  </a:schemeClr>
                </a:solidFill>
                <a:latin typeface="Aleo-BoldItalic" pitchFamily="34" charset="0"/>
              </a:defRPr>
            </a:lvl1pPr>
          </a:lstStyle>
          <a:p>
            <a:pPr lvl="0"/>
            <a:r>
              <a:rPr lang="en-US" dirty="0" smtClean="0"/>
              <a:t>“Text Here”</a:t>
            </a:r>
            <a:endParaRPr lang="en-US" dirty="0"/>
          </a:p>
        </p:txBody>
      </p:sp>
      <p:sp>
        <p:nvSpPr>
          <p:cNvPr id="20" name="テキスト プレースホルダー 5"/>
          <p:cNvSpPr>
            <a:spLocks noGrp="1"/>
          </p:cNvSpPr>
          <p:nvPr>
            <p:ph type="body" sz="quarter" idx="25" hasCustomPrompt="1"/>
          </p:nvPr>
        </p:nvSpPr>
        <p:spPr>
          <a:xfrm>
            <a:off x="502246" y="8887916"/>
            <a:ext cx="14905656" cy="864096"/>
          </a:xfrm>
        </p:spPr>
        <p:txBody>
          <a:bodyPr anchor="t">
            <a:normAutofit/>
          </a:bodyPr>
          <a:lstStyle>
            <a:lvl1pPr algn="l">
              <a:defRPr sz="4400" baseline="0">
                <a:solidFill>
                  <a:schemeClr val="bg1">
                    <a:lumMod val="95000"/>
                  </a:schemeClr>
                </a:solidFill>
                <a:latin typeface="Aleo-LightItalic" pitchFamily="34" charset="0"/>
              </a:defRPr>
            </a:lvl1pPr>
          </a:lstStyle>
          <a:p>
            <a:pPr lvl="0"/>
            <a:r>
              <a:rPr lang="en-US" dirty="0" smtClean="0"/>
              <a:t>Text Here</a:t>
            </a:r>
            <a:endParaRPr lang="en-US" dirty="0"/>
          </a:p>
        </p:txBody>
      </p:sp>
    </p:spTree>
    <p:extLst>
      <p:ext uri="{BB962C8B-B14F-4D97-AF65-F5344CB8AC3E}">
        <p14:creationId xmlns:p14="http://schemas.microsoft.com/office/powerpoint/2010/main" val="4241592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Effect transition="in" filter="fade">
                                      <p:cBhvr>
                                        <p:cTn id="11"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Image 2">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a:off x="-1" y="0"/>
            <a:ext cx="18286413" cy="10287000"/>
          </a:xfrm>
          <a:effectLst>
            <a:outerShdw blurRad="63500" algn="ctr" rotWithShape="0">
              <a:prstClr val="black">
                <a:alpha val="20000"/>
              </a:prstClr>
            </a:outerShdw>
          </a:effectLst>
        </p:spPr>
        <p:txBody>
          <a:bodyPr/>
          <a:lstStyle>
            <a:lvl1pPr>
              <a:defRPr baseline="0">
                <a:solidFill>
                  <a:schemeClr val="bg1">
                    <a:lumMod val="85000"/>
                  </a:schemeClr>
                </a:solidFill>
              </a:defRPr>
            </a:lvl1pPr>
          </a:lstStyle>
          <a:p>
            <a:r>
              <a:rPr lang="en-US" dirty="0" smtClean="0"/>
              <a:t>Add Image</a:t>
            </a:r>
            <a:endParaRPr lang="en-US" dirty="0"/>
          </a:p>
        </p:txBody>
      </p:sp>
      <p:sp>
        <p:nvSpPr>
          <p:cNvPr id="15" name="テキスト プレースホルダー 5"/>
          <p:cNvSpPr>
            <a:spLocks noGrp="1"/>
          </p:cNvSpPr>
          <p:nvPr>
            <p:ph type="body" sz="quarter" idx="15" hasCustomPrompt="1"/>
          </p:nvPr>
        </p:nvSpPr>
        <p:spPr>
          <a:xfrm rot="18000000">
            <a:off x="-3234737" y="2104724"/>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16" name="テキスト プレースホルダー 5"/>
          <p:cNvSpPr>
            <a:spLocks noGrp="1"/>
          </p:cNvSpPr>
          <p:nvPr>
            <p:ph type="body" sz="quarter" idx="17" hasCustomPrompt="1"/>
          </p:nvPr>
        </p:nvSpPr>
        <p:spPr>
          <a:xfrm rot="18000000">
            <a:off x="-3233714" y="445225"/>
            <a:ext cx="6764774" cy="266675"/>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17" name="テキスト プレースホルダー 5"/>
          <p:cNvSpPr>
            <a:spLocks noGrp="1"/>
          </p:cNvSpPr>
          <p:nvPr>
            <p:ph type="body" sz="quarter" idx="18" hasCustomPrompt="1"/>
          </p:nvPr>
        </p:nvSpPr>
        <p:spPr>
          <a:xfrm rot="18000000">
            <a:off x="-4437443" y="794291"/>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18" name="テキスト プレースホルダー 5"/>
          <p:cNvSpPr>
            <a:spLocks noGrp="1"/>
          </p:cNvSpPr>
          <p:nvPr>
            <p:ph type="body" sz="quarter" idx="19" hasCustomPrompt="1"/>
          </p:nvPr>
        </p:nvSpPr>
        <p:spPr>
          <a:xfrm rot="18000000">
            <a:off x="-3886610" y="76831"/>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1" name="テキスト プレースホルダー 5"/>
          <p:cNvSpPr>
            <a:spLocks noGrp="1"/>
          </p:cNvSpPr>
          <p:nvPr>
            <p:ph type="body" sz="quarter" idx="20" hasCustomPrompt="1"/>
          </p:nvPr>
        </p:nvSpPr>
        <p:spPr>
          <a:xfrm rot="18000000">
            <a:off x="14767263" y="9809580"/>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2" name="テキスト プレースホルダー 5"/>
          <p:cNvSpPr>
            <a:spLocks noGrp="1"/>
          </p:cNvSpPr>
          <p:nvPr>
            <p:ph type="body" sz="quarter" idx="21" hasCustomPrompt="1"/>
          </p:nvPr>
        </p:nvSpPr>
        <p:spPr>
          <a:xfrm rot="18000000">
            <a:off x="14768286" y="8150081"/>
            <a:ext cx="6764774" cy="266675"/>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3" name="テキスト プレースホルダー 5"/>
          <p:cNvSpPr>
            <a:spLocks noGrp="1"/>
          </p:cNvSpPr>
          <p:nvPr>
            <p:ph type="body" sz="quarter" idx="22" hasCustomPrompt="1"/>
          </p:nvPr>
        </p:nvSpPr>
        <p:spPr>
          <a:xfrm rot="18000000">
            <a:off x="13564557" y="8499147"/>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4" name="テキスト プレースホルダー 5"/>
          <p:cNvSpPr>
            <a:spLocks noGrp="1"/>
          </p:cNvSpPr>
          <p:nvPr>
            <p:ph type="body" sz="quarter" idx="23" hasCustomPrompt="1"/>
          </p:nvPr>
        </p:nvSpPr>
        <p:spPr>
          <a:xfrm rot="18000000">
            <a:off x="14115390" y="7781687"/>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19" name="テキスト プレースホルダー 5"/>
          <p:cNvSpPr>
            <a:spLocks noGrp="1"/>
          </p:cNvSpPr>
          <p:nvPr>
            <p:ph type="body" sz="quarter" idx="24" hasCustomPrompt="1"/>
          </p:nvPr>
        </p:nvSpPr>
        <p:spPr>
          <a:xfrm>
            <a:off x="1654374" y="5359524"/>
            <a:ext cx="14905656" cy="1296144"/>
          </a:xfrm>
        </p:spPr>
        <p:txBody>
          <a:bodyPr anchor="b">
            <a:normAutofit/>
          </a:bodyPr>
          <a:lstStyle>
            <a:lvl1pPr algn="ctr">
              <a:defRPr sz="6600" baseline="0">
                <a:solidFill>
                  <a:schemeClr val="bg1">
                    <a:lumMod val="95000"/>
                  </a:schemeClr>
                </a:solidFill>
                <a:latin typeface="Aleo-BoldItalic" pitchFamily="34" charset="0"/>
              </a:defRPr>
            </a:lvl1pPr>
          </a:lstStyle>
          <a:p>
            <a:pPr lvl="0"/>
            <a:r>
              <a:rPr lang="en-US" dirty="0" smtClean="0"/>
              <a:t>“Text Here”</a:t>
            </a:r>
            <a:endParaRPr lang="en-US" dirty="0"/>
          </a:p>
        </p:txBody>
      </p:sp>
      <p:sp>
        <p:nvSpPr>
          <p:cNvPr id="20" name="テキスト プレースホルダー 5"/>
          <p:cNvSpPr>
            <a:spLocks noGrp="1"/>
          </p:cNvSpPr>
          <p:nvPr>
            <p:ph type="body" sz="quarter" idx="25" hasCustomPrompt="1"/>
          </p:nvPr>
        </p:nvSpPr>
        <p:spPr>
          <a:xfrm>
            <a:off x="1654374" y="6439644"/>
            <a:ext cx="14905656" cy="864096"/>
          </a:xfrm>
        </p:spPr>
        <p:txBody>
          <a:bodyPr anchor="t">
            <a:normAutofit/>
          </a:bodyPr>
          <a:lstStyle>
            <a:lvl1pPr algn="ctr">
              <a:defRPr sz="4400" baseline="0">
                <a:solidFill>
                  <a:schemeClr val="bg1">
                    <a:lumMod val="95000"/>
                  </a:schemeClr>
                </a:solidFill>
                <a:latin typeface="Aleo-LightItalic" pitchFamily="34" charset="0"/>
              </a:defRPr>
            </a:lvl1pPr>
          </a:lstStyle>
          <a:p>
            <a:pPr lvl="0"/>
            <a:r>
              <a:rPr lang="en-US" dirty="0" smtClean="0"/>
              <a:t>Text Here</a:t>
            </a:r>
            <a:endParaRPr lang="en-US" dirty="0"/>
          </a:p>
        </p:txBody>
      </p:sp>
    </p:spTree>
    <p:extLst>
      <p:ext uri="{BB962C8B-B14F-4D97-AF65-F5344CB8AC3E}">
        <p14:creationId xmlns:p14="http://schemas.microsoft.com/office/powerpoint/2010/main" val="1381779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Effect transition="in" filter="fade">
                                      <p:cBhvr>
                                        <p:cTn id="11"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3 ">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a:off x="-1" y="0"/>
            <a:ext cx="11375455" cy="10287000"/>
          </a:xfrm>
          <a:effectLst>
            <a:outerShdw blurRad="63500" algn="ctr" rotWithShape="0">
              <a:prstClr val="black">
                <a:alpha val="20000"/>
              </a:prstClr>
            </a:outerShdw>
          </a:effectLst>
        </p:spPr>
        <p:txBody>
          <a:bodyPr/>
          <a:lstStyle>
            <a:lvl1pPr>
              <a:defRPr baseline="0">
                <a:solidFill>
                  <a:schemeClr val="bg1">
                    <a:lumMod val="85000"/>
                  </a:schemeClr>
                </a:solidFill>
              </a:defRPr>
            </a:lvl1pPr>
          </a:lstStyle>
          <a:p>
            <a:r>
              <a:rPr lang="en-US" dirty="0" smtClean="0"/>
              <a:t>Add Image</a:t>
            </a:r>
            <a:endParaRPr lang="en-US" dirty="0"/>
          </a:p>
        </p:txBody>
      </p:sp>
      <p:sp>
        <p:nvSpPr>
          <p:cNvPr id="13" name="テキスト プレースホルダー 5"/>
          <p:cNvSpPr>
            <a:spLocks noGrp="1"/>
          </p:cNvSpPr>
          <p:nvPr>
            <p:ph type="body" sz="quarter" idx="21" hasCustomPrompt="1"/>
          </p:nvPr>
        </p:nvSpPr>
        <p:spPr>
          <a:xfrm>
            <a:off x="11519470" y="462980"/>
            <a:ext cx="6552728" cy="2808312"/>
          </a:xfrm>
        </p:spPr>
        <p:txBody>
          <a:bodyPr anchor="b">
            <a:normAutofit/>
          </a:bodyPr>
          <a:lstStyle>
            <a:lvl1pPr algn="l">
              <a:defRPr sz="4400" baseline="0">
                <a:solidFill>
                  <a:schemeClr val="tx1"/>
                </a:solidFill>
                <a:latin typeface="Aleo-BoldItalic" pitchFamily="34" charset="0"/>
              </a:defRPr>
            </a:lvl1pPr>
          </a:lstStyle>
          <a:p>
            <a:pPr lvl="0"/>
            <a:r>
              <a:rPr lang="en-US" dirty="0" smtClean="0"/>
              <a:t>“Text Here”</a:t>
            </a:r>
            <a:endParaRPr lang="en-US" dirty="0"/>
          </a:p>
        </p:txBody>
      </p:sp>
      <p:sp>
        <p:nvSpPr>
          <p:cNvPr id="14" name="テキスト プレースホルダー 5"/>
          <p:cNvSpPr>
            <a:spLocks noGrp="1"/>
          </p:cNvSpPr>
          <p:nvPr>
            <p:ph type="body" sz="quarter" idx="24" hasCustomPrompt="1"/>
          </p:nvPr>
        </p:nvSpPr>
        <p:spPr>
          <a:xfrm>
            <a:off x="11519470" y="3271292"/>
            <a:ext cx="6552728" cy="1584176"/>
          </a:xfrm>
        </p:spPr>
        <p:txBody>
          <a:bodyPr anchor="t">
            <a:normAutofit/>
          </a:bodyPr>
          <a:lstStyle>
            <a:lvl1pPr algn="l">
              <a:defRPr sz="2800" baseline="0">
                <a:solidFill>
                  <a:schemeClr val="tx1"/>
                </a:solidFill>
                <a:latin typeface="Aleo-LightItalic" pitchFamily="34" charset="0"/>
              </a:defRPr>
            </a:lvl1pPr>
          </a:lstStyle>
          <a:p>
            <a:pPr lvl="0"/>
            <a:r>
              <a:rPr lang="en-US" dirty="0" smtClean="0"/>
              <a:t>Text Here</a:t>
            </a:r>
            <a:endParaRPr lang="en-US" dirty="0"/>
          </a:p>
        </p:txBody>
      </p:sp>
      <p:sp>
        <p:nvSpPr>
          <p:cNvPr id="19" name="テキスト プレースホルダー 5"/>
          <p:cNvSpPr>
            <a:spLocks noGrp="1"/>
          </p:cNvSpPr>
          <p:nvPr>
            <p:ph type="body" sz="quarter" idx="15" hasCustomPrompt="1"/>
          </p:nvPr>
        </p:nvSpPr>
        <p:spPr>
          <a:xfrm rot="18000000">
            <a:off x="7278433" y="10529660"/>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0" name="テキスト プレースホルダー 5"/>
          <p:cNvSpPr>
            <a:spLocks noGrp="1"/>
          </p:cNvSpPr>
          <p:nvPr>
            <p:ph type="body" sz="quarter" idx="17" hasCustomPrompt="1"/>
          </p:nvPr>
        </p:nvSpPr>
        <p:spPr>
          <a:xfrm rot="18000000">
            <a:off x="7271285" y="8165936"/>
            <a:ext cx="6982211" cy="291833"/>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5" name="テキスト プレースホルダー 5"/>
          <p:cNvSpPr>
            <a:spLocks noGrp="1"/>
          </p:cNvSpPr>
          <p:nvPr>
            <p:ph type="body" sz="quarter" idx="18" hasCustomPrompt="1"/>
          </p:nvPr>
        </p:nvSpPr>
        <p:spPr>
          <a:xfrm rot="18000000">
            <a:off x="4635565" y="11523483"/>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6" name="テキスト プレースホルダー 5"/>
          <p:cNvSpPr>
            <a:spLocks noGrp="1"/>
          </p:cNvSpPr>
          <p:nvPr>
            <p:ph type="body" sz="quarter" idx="19" hasCustomPrompt="1"/>
          </p:nvPr>
        </p:nvSpPr>
        <p:spPr>
          <a:xfrm rot="18000000">
            <a:off x="6266517" y="8789800"/>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Tree>
    <p:extLst>
      <p:ext uri="{BB962C8B-B14F-4D97-AF65-F5344CB8AC3E}">
        <p14:creationId xmlns:p14="http://schemas.microsoft.com/office/powerpoint/2010/main" val="1414439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2" presetClass="entr" presetSubtype="12" fill="hold" grpId="0" nodeType="withEffect">
                                  <p:stCondLst>
                                    <p:cond delay="250"/>
                                  </p:stCondLst>
                                  <p:childTnLst>
                                    <p:set>
                                      <p:cBhvr>
                                        <p:cTn id="9" dur="1" fill="hold">
                                          <p:stCondLst>
                                            <p:cond delay="0"/>
                                          </p:stCondLst>
                                        </p:cTn>
                                        <p:tgtEl>
                                          <p:spTgt spid="26">
                                            <p:bg/>
                                          </p:spTgt>
                                        </p:tgtEl>
                                        <p:attrNameLst>
                                          <p:attrName>style.visibility</p:attrName>
                                        </p:attrNameLst>
                                      </p:cBhvr>
                                      <p:to>
                                        <p:strVal val="visible"/>
                                      </p:to>
                                    </p:set>
                                    <p:anim calcmode="lin" valueType="num">
                                      <p:cBhvr additive="base">
                                        <p:cTn id="10" dur="500" fill="hold"/>
                                        <p:tgtEl>
                                          <p:spTgt spid="26">
                                            <p:bg/>
                                          </p:spTgt>
                                        </p:tgtEl>
                                        <p:attrNameLst>
                                          <p:attrName>ppt_x</p:attrName>
                                        </p:attrNameLst>
                                      </p:cBhvr>
                                      <p:tavLst>
                                        <p:tav tm="0">
                                          <p:val>
                                            <p:strVal val="0-#ppt_w/2"/>
                                          </p:val>
                                        </p:tav>
                                        <p:tav tm="100000">
                                          <p:val>
                                            <p:strVal val="#ppt_x"/>
                                          </p:val>
                                        </p:tav>
                                      </p:tavLst>
                                    </p:anim>
                                    <p:anim calcmode="lin" valueType="num">
                                      <p:cBhvr additive="base">
                                        <p:cTn id="11" dur="500" fill="hold"/>
                                        <p:tgtEl>
                                          <p:spTgt spid="26">
                                            <p:bg/>
                                          </p:spTgt>
                                        </p:tgtEl>
                                        <p:attrNameLst>
                                          <p:attrName>ppt_y</p:attrName>
                                        </p:attrNameLst>
                                      </p:cBhvr>
                                      <p:tavLst>
                                        <p:tav tm="0">
                                          <p:val>
                                            <p:strVal val="1+#ppt_h/2"/>
                                          </p:val>
                                        </p:tav>
                                        <p:tav tm="100000">
                                          <p:val>
                                            <p:strVal val="#ppt_y"/>
                                          </p:val>
                                        </p:tav>
                                      </p:tavLst>
                                    </p:anim>
                                  </p:childTnLst>
                                </p:cTn>
                              </p:par>
                              <p:par>
                                <p:cTn id="12" presetID="2" presetClass="entr" presetSubtype="12" fill="hold" grpId="0" nodeType="withEffect">
                                  <p:stCondLst>
                                    <p:cond delay="250"/>
                                  </p:stCondLst>
                                  <p:childTnLst>
                                    <p:set>
                                      <p:cBhvr>
                                        <p:cTn id="13" dur="1" fill="hold">
                                          <p:stCondLst>
                                            <p:cond delay="0"/>
                                          </p:stCondLst>
                                        </p:cTn>
                                        <p:tgtEl>
                                          <p:spTgt spid="26">
                                            <p:txEl>
                                              <p:pRg st="0" end="0"/>
                                            </p:txEl>
                                          </p:spTgt>
                                        </p:tgtEl>
                                        <p:attrNameLst>
                                          <p:attrName>style.visibility</p:attrName>
                                        </p:attrNameLst>
                                      </p:cBhvr>
                                      <p:to>
                                        <p:strVal val="visible"/>
                                      </p:to>
                                    </p:set>
                                    <p:anim calcmode="lin" valueType="num">
                                      <p:cBhvr additive="base">
                                        <p:cTn id="14" dur="50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12" fill="hold" grpId="0" nodeType="withEffect">
                                  <p:stCondLst>
                                    <p:cond delay="250"/>
                                  </p:stCondLst>
                                  <p:childTnLst>
                                    <p:set>
                                      <p:cBhvr>
                                        <p:cTn id="17" dur="1" fill="hold">
                                          <p:stCondLst>
                                            <p:cond delay="0"/>
                                          </p:stCondLst>
                                        </p:cTn>
                                        <p:tgtEl>
                                          <p:spTgt spid="20">
                                            <p:bg/>
                                          </p:spTgt>
                                        </p:tgtEl>
                                        <p:attrNameLst>
                                          <p:attrName>style.visibility</p:attrName>
                                        </p:attrNameLst>
                                      </p:cBhvr>
                                      <p:to>
                                        <p:strVal val="visible"/>
                                      </p:to>
                                    </p:set>
                                    <p:anim calcmode="lin" valueType="num">
                                      <p:cBhvr additive="base">
                                        <p:cTn id="18" dur="500" fill="hold"/>
                                        <p:tgtEl>
                                          <p:spTgt spid="20">
                                            <p:bg/>
                                          </p:spTgt>
                                        </p:tgtEl>
                                        <p:attrNameLst>
                                          <p:attrName>ppt_x</p:attrName>
                                        </p:attrNameLst>
                                      </p:cBhvr>
                                      <p:tavLst>
                                        <p:tav tm="0">
                                          <p:val>
                                            <p:strVal val="0-#ppt_w/2"/>
                                          </p:val>
                                        </p:tav>
                                        <p:tav tm="100000">
                                          <p:val>
                                            <p:strVal val="#ppt_x"/>
                                          </p:val>
                                        </p:tav>
                                      </p:tavLst>
                                    </p:anim>
                                    <p:anim calcmode="lin" valueType="num">
                                      <p:cBhvr additive="base">
                                        <p:cTn id="19" dur="500" fill="hold"/>
                                        <p:tgtEl>
                                          <p:spTgt spid="20">
                                            <p:bg/>
                                          </p:spTgt>
                                        </p:tgtEl>
                                        <p:attrNameLst>
                                          <p:attrName>ppt_y</p:attrName>
                                        </p:attrNameLst>
                                      </p:cBhvr>
                                      <p:tavLst>
                                        <p:tav tm="0">
                                          <p:val>
                                            <p:strVal val="1+#ppt_h/2"/>
                                          </p:val>
                                        </p:tav>
                                        <p:tav tm="100000">
                                          <p:val>
                                            <p:strVal val="#ppt_y"/>
                                          </p:val>
                                        </p:tav>
                                      </p:tavLst>
                                    </p:anim>
                                  </p:childTnLst>
                                </p:cTn>
                              </p:par>
                              <p:par>
                                <p:cTn id="20" presetID="2" presetClass="entr" presetSubtype="12" fill="hold" grpId="0" nodeType="withEffect">
                                  <p:stCondLst>
                                    <p:cond delay="250"/>
                                  </p:stCondLst>
                                  <p:childTnLst>
                                    <p:set>
                                      <p:cBhvr>
                                        <p:cTn id="21" dur="1" fill="hold">
                                          <p:stCondLst>
                                            <p:cond delay="0"/>
                                          </p:stCondLst>
                                        </p:cTn>
                                        <p:tgtEl>
                                          <p:spTgt spid="20">
                                            <p:txEl>
                                              <p:pRg st="0" end="0"/>
                                            </p:txEl>
                                          </p:spTgt>
                                        </p:tgtEl>
                                        <p:attrNameLst>
                                          <p:attrName>style.visibility</p:attrName>
                                        </p:attrNameLst>
                                      </p:cBhvr>
                                      <p:to>
                                        <p:strVal val="visible"/>
                                      </p:to>
                                    </p:set>
                                    <p:anim calcmode="lin" valueType="num">
                                      <p:cBhvr additive="base">
                                        <p:cTn id="22" dur="5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24" presetID="2" presetClass="entr" presetSubtype="12" fill="hold" grpId="0" nodeType="withEffect">
                                  <p:stCondLst>
                                    <p:cond delay="250"/>
                                  </p:stCondLst>
                                  <p:childTnLst>
                                    <p:set>
                                      <p:cBhvr>
                                        <p:cTn id="25" dur="1" fill="hold">
                                          <p:stCondLst>
                                            <p:cond delay="0"/>
                                          </p:stCondLst>
                                        </p:cTn>
                                        <p:tgtEl>
                                          <p:spTgt spid="25">
                                            <p:bg/>
                                          </p:spTgt>
                                        </p:tgtEl>
                                        <p:attrNameLst>
                                          <p:attrName>style.visibility</p:attrName>
                                        </p:attrNameLst>
                                      </p:cBhvr>
                                      <p:to>
                                        <p:strVal val="visible"/>
                                      </p:to>
                                    </p:set>
                                    <p:anim calcmode="lin" valueType="num">
                                      <p:cBhvr additive="base">
                                        <p:cTn id="26" dur="500" fill="hold"/>
                                        <p:tgtEl>
                                          <p:spTgt spid="25">
                                            <p:bg/>
                                          </p:spTgt>
                                        </p:tgtEl>
                                        <p:attrNameLst>
                                          <p:attrName>ppt_x</p:attrName>
                                        </p:attrNameLst>
                                      </p:cBhvr>
                                      <p:tavLst>
                                        <p:tav tm="0">
                                          <p:val>
                                            <p:strVal val="0-#ppt_w/2"/>
                                          </p:val>
                                        </p:tav>
                                        <p:tav tm="100000">
                                          <p:val>
                                            <p:strVal val="#ppt_x"/>
                                          </p:val>
                                        </p:tav>
                                      </p:tavLst>
                                    </p:anim>
                                    <p:anim calcmode="lin" valueType="num">
                                      <p:cBhvr additive="base">
                                        <p:cTn id="27" dur="500" fill="hold"/>
                                        <p:tgtEl>
                                          <p:spTgt spid="25">
                                            <p:bg/>
                                          </p:spTgt>
                                        </p:tgtEl>
                                        <p:attrNameLst>
                                          <p:attrName>ppt_y</p:attrName>
                                        </p:attrNameLst>
                                      </p:cBhvr>
                                      <p:tavLst>
                                        <p:tav tm="0">
                                          <p:val>
                                            <p:strVal val="1+#ppt_h/2"/>
                                          </p:val>
                                        </p:tav>
                                        <p:tav tm="100000">
                                          <p:val>
                                            <p:strVal val="#ppt_y"/>
                                          </p:val>
                                        </p:tav>
                                      </p:tavLst>
                                    </p:anim>
                                  </p:childTnLst>
                                </p:cTn>
                              </p:par>
                              <p:par>
                                <p:cTn id="28" presetID="2" presetClass="entr" presetSubtype="12" fill="hold" grpId="0" nodeType="withEffect">
                                  <p:stCondLst>
                                    <p:cond delay="250"/>
                                  </p:stCondLst>
                                  <p:childTnLst>
                                    <p:set>
                                      <p:cBhvr>
                                        <p:cTn id="29" dur="1" fill="hold">
                                          <p:stCondLst>
                                            <p:cond delay="0"/>
                                          </p:stCondLst>
                                        </p:cTn>
                                        <p:tgtEl>
                                          <p:spTgt spid="25">
                                            <p:txEl>
                                              <p:pRg st="0" end="0"/>
                                            </p:txEl>
                                          </p:spTgt>
                                        </p:tgtEl>
                                        <p:attrNameLst>
                                          <p:attrName>style.visibility</p:attrName>
                                        </p:attrNameLst>
                                      </p:cBhvr>
                                      <p:to>
                                        <p:strVal val="visible"/>
                                      </p:to>
                                    </p:set>
                                    <p:anim calcmode="lin" valueType="num">
                                      <p:cBhvr additive="base">
                                        <p:cTn id="30"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32" presetID="2" presetClass="entr" presetSubtype="12" fill="hold" grpId="0" nodeType="withEffect">
                                  <p:stCondLst>
                                    <p:cond delay="250"/>
                                  </p:stCondLst>
                                  <p:childTnLst>
                                    <p:set>
                                      <p:cBhvr>
                                        <p:cTn id="33" dur="1" fill="hold">
                                          <p:stCondLst>
                                            <p:cond delay="0"/>
                                          </p:stCondLst>
                                        </p:cTn>
                                        <p:tgtEl>
                                          <p:spTgt spid="19">
                                            <p:bg/>
                                          </p:spTgt>
                                        </p:tgtEl>
                                        <p:attrNameLst>
                                          <p:attrName>style.visibility</p:attrName>
                                        </p:attrNameLst>
                                      </p:cBhvr>
                                      <p:to>
                                        <p:strVal val="visible"/>
                                      </p:to>
                                    </p:set>
                                    <p:anim calcmode="lin" valueType="num">
                                      <p:cBhvr additive="base">
                                        <p:cTn id="34" dur="500" fill="hold"/>
                                        <p:tgtEl>
                                          <p:spTgt spid="19">
                                            <p:bg/>
                                          </p:spTgt>
                                        </p:tgtEl>
                                        <p:attrNameLst>
                                          <p:attrName>ppt_x</p:attrName>
                                        </p:attrNameLst>
                                      </p:cBhvr>
                                      <p:tavLst>
                                        <p:tav tm="0">
                                          <p:val>
                                            <p:strVal val="0-#ppt_w/2"/>
                                          </p:val>
                                        </p:tav>
                                        <p:tav tm="100000">
                                          <p:val>
                                            <p:strVal val="#ppt_x"/>
                                          </p:val>
                                        </p:tav>
                                      </p:tavLst>
                                    </p:anim>
                                    <p:anim calcmode="lin" valueType="num">
                                      <p:cBhvr additive="base">
                                        <p:cTn id="35" dur="500" fill="hold"/>
                                        <p:tgtEl>
                                          <p:spTgt spid="19">
                                            <p:bg/>
                                          </p:spTgt>
                                        </p:tgtEl>
                                        <p:attrNameLst>
                                          <p:attrName>ppt_y</p:attrName>
                                        </p:attrNameLst>
                                      </p:cBhvr>
                                      <p:tavLst>
                                        <p:tav tm="0">
                                          <p:val>
                                            <p:strVal val="1+#ppt_h/2"/>
                                          </p:val>
                                        </p:tav>
                                        <p:tav tm="100000">
                                          <p:val>
                                            <p:strVal val="#ppt_y"/>
                                          </p:val>
                                        </p:tav>
                                      </p:tavLst>
                                    </p:anim>
                                  </p:childTnLst>
                                </p:cTn>
                              </p:par>
                              <p:par>
                                <p:cTn id="36" presetID="2" presetClass="entr" presetSubtype="12" fill="hold" grpId="0" nodeType="withEffect">
                                  <p:stCondLst>
                                    <p:cond delay="250"/>
                                  </p:stCondLst>
                                  <p:childTnLst>
                                    <p:set>
                                      <p:cBhvr>
                                        <p:cTn id="37" dur="1" fill="hold">
                                          <p:stCondLst>
                                            <p:cond delay="0"/>
                                          </p:stCondLst>
                                        </p:cTn>
                                        <p:tgtEl>
                                          <p:spTgt spid="19">
                                            <p:txEl>
                                              <p:pRg st="0" end="0"/>
                                            </p:txEl>
                                          </p:spTgt>
                                        </p:tgtEl>
                                        <p:attrNameLst>
                                          <p:attrName>style.visibility</p:attrName>
                                        </p:attrNameLst>
                                      </p:cBhvr>
                                      <p:to>
                                        <p:strVal val="visible"/>
                                      </p:to>
                                    </p:set>
                                    <p:anim calcmode="lin" valueType="num">
                                      <p:cBhvr additive="base">
                                        <p:cTn id="38"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19">
                                            <p:txEl>
                                              <p:pRg st="0" end="0"/>
                                            </p:txEl>
                                          </p:spTgt>
                                        </p:tgtEl>
                                        <p:attrNameLst>
                                          <p:attrName>ppt_y</p:attrName>
                                        </p:attrNameLst>
                                      </p:cBhvr>
                                      <p:tavLst>
                                        <p:tav tm="0">
                                          <p:val>
                                            <p:strVal val="1+#ppt_h/2"/>
                                          </p:val>
                                        </p:tav>
                                        <p:tav tm="100000">
                                          <p:val>
                                            <p:strVal val="#ppt_y"/>
                                          </p:val>
                                        </p:tav>
                                      </p:tavLst>
                                    </p:anim>
                                  </p:childTnLst>
                                </p:cTn>
                              </p:par>
                            </p:childTnLst>
                          </p:cTn>
                        </p:par>
                        <p:par>
                          <p:cTn id="40" fill="hold">
                            <p:stCondLst>
                              <p:cond delay="750"/>
                            </p:stCondLst>
                            <p:childTnLst>
                              <p:par>
                                <p:cTn id="41" presetID="42" presetClass="entr" presetSubtype="0" fill="hold" grpId="0" nodeType="afterEffect">
                                  <p:stCondLst>
                                    <p:cond delay="0"/>
                                  </p:stCondLst>
                                  <p:childTnLst>
                                    <p:set>
                                      <p:cBhvr>
                                        <p:cTn id="42" dur="1" fill="hold">
                                          <p:stCondLst>
                                            <p:cond delay="0"/>
                                          </p:stCondLst>
                                        </p:cTn>
                                        <p:tgtEl>
                                          <p:spTgt spid="13">
                                            <p:txEl>
                                              <p:pRg st="0" end="0"/>
                                            </p:txEl>
                                          </p:spTgt>
                                        </p:tgtEl>
                                        <p:attrNameLst>
                                          <p:attrName>style.visibility</p:attrName>
                                        </p:attrNameLst>
                                      </p:cBhvr>
                                      <p:to>
                                        <p:strVal val="visible"/>
                                      </p:to>
                                    </p:set>
                                    <p:animEffect transition="in" filter="fade">
                                      <p:cBhvr>
                                        <p:cTn id="43" dur="1000"/>
                                        <p:tgtEl>
                                          <p:spTgt spid="13">
                                            <p:txEl>
                                              <p:pRg st="0" end="0"/>
                                            </p:txEl>
                                          </p:spTgt>
                                        </p:tgtEl>
                                      </p:cBhvr>
                                    </p:animEffect>
                                    <p:anim calcmode="lin" valueType="num">
                                      <p:cBhvr>
                                        <p:cTn id="44"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45"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par>
                          <p:cTn id="46" fill="hold">
                            <p:stCondLst>
                              <p:cond delay="1750"/>
                            </p:stCondLst>
                            <p:childTnLst>
                              <p:par>
                                <p:cTn id="47" presetID="42" presetClass="entr" presetSubtype="0" fill="hold" grpId="0" nodeType="afterEffect">
                                  <p:stCondLst>
                                    <p:cond delay="0"/>
                                  </p:stCondLst>
                                  <p:childTnLst>
                                    <p:set>
                                      <p:cBhvr>
                                        <p:cTn id="48" dur="1" fill="hold">
                                          <p:stCondLst>
                                            <p:cond delay="0"/>
                                          </p:stCondLst>
                                        </p:cTn>
                                        <p:tgtEl>
                                          <p:spTgt spid="14">
                                            <p:txEl>
                                              <p:pRg st="0" end="0"/>
                                            </p:txEl>
                                          </p:spTgt>
                                        </p:tgtEl>
                                        <p:attrNameLst>
                                          <p:attrName>style.visibility</p:attrName>
                                        </p:attrNameLst>
                                      </p:cBhvr>
                                      <p:to>
                                        <p:strVal val="visible"/>
                                      </p:to>
                                    </p:set>
                                    <p:animEffect transition="in" filter="fade">
                                      <p:cBhvr>
                                        <p:cTn id="49" dur="1000"/>
                                        <p:tgtEl>
                                          <p:spTgt spid="14">
                                            <p:txEl>
                                              <p:pRg st="0" end="0"/>
                                            </p:txEl>
                                          </p:spTgt>
                                        </p:tgtEl>
                                      </p:cBhvr>
                                    </p:animEffect>
                                    <p:anim calcmode="lin" valueType="num">
                                      <p:cBhvr>
                                        <p:cTn id="50"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51"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build="p">
        <p:tmplLst>
          <p:tmpl lvl="1">
            <p:tnLst>
              <p:par>
                <p:cTn presetID="42"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1000"/>
                        <p:tgtEl>
                          <p:spTgt spid="13"/>
                        </p:tgtEl>
                      </p:cBhvr>
                    </p:animEffect>
                    <p:anim calcmode="lin" valueType="num">
                      <p:cBhvr>
                        <p:cTn dur="1000" fill="hold"/>
                        <p:tgtEl>
                          <p:spTgt spid="13"/>
                        </p:tgtEl>
                        <p:attrNameLst>
                          <p:attrName>ppt_x</p:attrName>
                        </p:attrNameLst>
                      </p:cBhvr>
                      <p:tavLst>
                        <p:tav tm="0">
                          <p:val>
                            <p:strVal val="#ppt_x"/>
                          </p:val>
                        </p:tav>
                        <p:tav tm="100000">
                          <p:val>
                            <p:strVal val="#ppt_x"/>
                          </p:val>
                        </p:tav>
                      </p:tavLst>
                    </p:anim>
                    <p:anim calcmode="lin" valueType="num">
                      <p:cBhvr>
                        <p:cTn dur="1000" fill="hold"/>
                        <p:tgtEl>
                          <p:spTgt spid="13"/>
                        </p:tgtEl>
                        <p:attrNameLst>
                          <p:attrName>ppt_y</p:attrName>
                        </p:attrNameLst>
                      </p:cBhvr>
                      <p:tavLst>
                        <p:tav tm="0">
                          <p:val>
                            <p:strVal val="#ppt_y+.1"/>
                          </p:val>
                        </p:tav>
                        <p:tav tm="100000">
                          <p:val>
                            <p:strVal val="#ppt_y"/>
                          </p:val>
                        </p:tav>
                      </p:tavLst>
                    </p:anim>
                  </p:childTnLst>
                </p:cTn>
              </p:par>
            </p:tnLst>
          </p:tmpl>
        </p:tmplLst>
      </p:bldP>
      <p:bldP spid="14" grpId="0" build="p">
        <p:tmplLst>
          <p:tmpl lvl="1">
            <p:tnLst>
              <p:par>
                <p:cTn presetID="42"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1000"/>
                        <p:tgtEl>
                          <p:spTgt spid="14"/>
                        </p:tgtEl>
                      </p:cBhvr>
                    </p:animEffect>
                    <p:anim calcmode="lin" valueType="num">
                      <p:cBhvr>
                        <p:cTn dur="1000" fill="hold"/>
                        <p:tgtEl>
                          <p:spTgt spid="14"/>
                        </p:tgtEl>
                        <p:attrNameLst>
                          <p:attrName>ppt_x</p:attrName>
                        </p:attrNameLst>
                      </p:cBhvr>
                      <p:tavLst>
                        <p:tav tm="0">
                          <p:val>
                            <p:strVal val="#ppt_x"/>
                          </p:val>
                        </p:tav>
                        <p:tav tm="100000">
                          <p:val>
                            <p:strVal val="#ppt_x"/>
                          </p:val>
                        </p:tav>
                      </p:tavLst>
                    </p:anim>
                    <p:anim calcmode="lin" valueType="num">
                      <p:cBhvr>
                        <p:cTn dur="1000" fill="hold"/>
                        <p:tgtEl>
                          <p:spTgt spid="14"/>
                        </p:tgtEl>
                        <p:attrNameLst>
                          <p:attrName>ppt_y</p:attrName>
                        </p:attrNameLst>
                      </p:cBhvr>
                      <p:tavLst>
                        <p:tav tm="0">
                          <p:val>
                            <p:strVal val="#ppt_y+.1"/>
                          </p:val>
                        </p:tav>
                        <p:tav tm="100000">
                          <p:val>
                            <p:strVal val="#ppt_y"/>
                          </p:val>
                        </p:tav>
                      </p:tavLst>
                    </p:anim>
                  </p:childTnLst>
                </p:cTn>
              </p:par>
            </p:tnLst>
          </p:tmpl>
        </p:tmplLst>
      </p:bldP>
      <p:bldP spid="19" grpId="0" build="p" animBg="1">
        <p:tmplLst>
          <p:tmpl>
            <p:tnLst>
              <p:par>
                <p:cTn presetID="2" presetClass="entr" presetSubtype="12"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 lvl="1">
            <p:tnLst>
              <p:par>
                <p:cTn presetID="2" presetClass="entr" presetSubtype="12"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build="p" animBg="1">
        <p:tmplLst>
          <p:tmpl>
            <p:tnLst>
              <p:par>
                <p:cTn presetID="2" presetClass="entr" presetSubtype="12"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 lvl="1">
            <p:tnLst>
              <p:par>
                <p:cTn presetID="2" presetClass="entr" presetSubtype="12"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5" grpId="0" build="p" animBg="1">
        <p:tmplLst>
          <p:tmpl>
            <p:tnLst>
              <p:par>
                <p:cTn presetID="2" presetClass="entr" presetSubtype="12"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 lvl="1">
            <p:tnLst>
              <p:par>
                <p:cTn presetID="2" presetClass="entr" presetSubtype="12"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build="p" animBg="1">
        <p:tmplLst>
          <p:tmpl>
            <p:tnLst>
              <p:par>
                <p:cTn presetID="2" presetClass="entr" presetSubtype="12"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 lvl="1">
            <p:tnLst>
              <p:par>
                <p:cTn presetID="2" presetClass="entr" presetSubtype="12"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13" name="テキスト プレースホルダー 5"/>
          <p:cNvSpPr>
            <a:spLocks noGrp="1"/>
          </p:cNvSpPr>
          <p:nvPr>
            <p:ph type="body" sz="quarter" idx="21" hasCustomPrompt="1"/>
          </p:nvPr>
        </p:nvSpPr>
        <p:spPr>
          <a:xfrm>
            <a:off x="1582366" y="2551212"/>
            <a:ext cx="14905656" cy="2808312"/>
          </a:xfrm>
        </p:spPr>
        <p:txBody>
          <a:bodyPr anchor="b">
            <a:normAutofit/>
          </a:bodyPr>
          <a:lstStyle>
            <a:lvl1pPr algn="ctr">
              <a:defRPr sz="4400" baseline="0">
                <a:solidFill>
                  <a:schemeClr val="tx1"/>
                </a:solidFill>
                <a:latin typeface="Aleo-BoldItalic" pitchFamily="34" charset="0"/>
              </a:defRPr>
            </a:lvl1pPr>
          </a:lstStyle>
          <a:p>
            <a:pPr lvl="0"/>
            <a:r>
              <a:rPr lang="en-US" dirty="0" smtClean="0"/>
              <a:t>“Text Here”</a:t>
            </a:r>
            <a:endParaRPr lang="en-US" dirty="0"/>
          </a:p>
        </p:txBody>
      </p:sp>
      <p:sp>
        <p:nvSpPr>
          <p:cNvPr id="14" name="テキスト プレースホルダー 5"/>
          <p:cNvSpPr>
            <a:spLocks noGrp="1"/>
          </p:cNvSpPr>
          <p:nvPr>
            <p:ph type="body" sz="quarter" idx="24" hasCustomPrompt="1"/>
          </p:nvPr>
        </p:nvSpPr>
        <p:spPr>
          <a:xfrm>
            <a:off x="1582366" y="5503540"/>
            <a:ext cx="14905656" cy="1584176"/>
          </a:xfrm>
        </p:spPr>
        <p:txBody>
          <a:bodyPr anchor="t">
            <a:normAutofit/>
          </a:bodyPr>
          <a:lstStyle>
            <a:lvl1pPr algn="ctr">
              <a:defRPr sz="2800" baseline="0">
                <a:solidFill>
                  <a:schemeClr val="tx1"/>
                </a:solidFill>
                <a:latin typeface="+mn-lt"/>
              </a:defRPr>
            </a:lvl1pPr>
          </a:lstStyle>
          <a:p>
            <a:pPr lvl="0"/>
            <a:r>
              <a:rPr lang="en-US" dirty="0" smtClean="0"/>
              <a:t>Text Here</a:t>
            </a:r>
            <a:endParaRPr lang="en-US" dirty="0"/>
          </a:p>
        </p:txBody>
      </p:sp>
    </p:spTree>
    <p:extLst>
      <p:ext uri="{BB962C8B-B14F-4D97-AF65-F5344CB8AC3E}">
        <p14:creationId xmlns:p14="http://schemas.microsoft.com/office/powerpoint/2010/main" val="335878736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 Column - Horizontal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23" name="テキスト プレースホルダー 22"/>
          <p:cNvSpPr>
            <a:spLocks noGrp="1"/>
          </p:cNvSpPr>
          <p:nvPr>
            <p:ph type="body" sz="quarter" idx="13" hasCustomPrompt="1"/>
          </p:nvPr>
        </p:nvSpPr>
        <p:spPr>
          <a:xfrm>
            <a:off x="2590478" y="6007596"/>
            <a:ext cx="12599218" cy="1080120"/>
          </a:xfrm>
        </p:spPr>
        <p:txBody>
          <a:bodyPr anchor="ctr">
            <a:normAutofit/>
          </a:bodyPr>
          <a:lstStyle>
            <a:lvl1pPr algn="ctr">
              <a:defRPr sz="4400">
                <a:latin typeface="Aleo-BoldItalic" pitchFamily="34" charset="0"/>
              </a:defRPr>
            </a:lvl1pPr>
          </a:lstStyle>
          <a:p>
            <a:pPr lvl="0"/>
            <a:r>
              <a:rPr lang="en-US" dirty="0" smtClean="0"/>
              <a:t>“Text Here”</a:t>
            </a:r>
            <a:endParaRPr lang="en-US" dirty="0"/>
          </a:p>
        </p:txBody>
      </p:sp>
      <p:sp>
        <p:nvSpPr>
          <p:cNvPr id="6" name="テキスト プレースホルダー 5"/>
          <p:cNvSpPr>
            <a:spLocks noGrp="1"/>
          </p:cNvSpPr>
          <p:nvPr>
            <p:ph type="body" sz="quarter" idx="14" hasCustomPrompt="1"/>
          </p:nvPr>
        </p:nvSpPr>
        <p:spPr>
          <a:xfrm>
            <a:off x="2599842" y="7041252"/>
            <a:ext cx="12592036" cy="2782768"/>
          </a:xfrm>
        </p:spPr>
        <p:txBody>
          <a:bodyPr/>
          <a:lstStyle>
            <a:lvl1pPr algn="ctr">
              <a:defRPr baseline="0"/>
            </a:lvl1pPr>
          </a:lstStyle>
          <a:p>
            <a:pPr lvl="0"/>
            <a:r>
              <a:rPr lang="en-US" dirty="0" smtClean="0"/>
              <a:t>Text Here</a:t>
            </a:r>
            <a:endParaRPr lang="en-US" dirty="0"/>
          </a:p>
        </p:txBody>
      </p:sp>
    </p:spTree>
    <p:extLst>
      <p:ext uri="{BB962C8B-B14F-4D97-AF65-F5344CB8AC3E}">
        <p14:creationId xmlns:p14="http://schemas.microsoft.com/office/powerpoint/2010/main" val="2813971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par>
                                <p:cTn id="50" presetID="10" presetClass="entr" presetSubtype="0" fill="hold" grpId="0" nodeType="withEffect">
                                  <p:stCondLst>
                                    <p:cond delay="750"/>
                                  </p:stCondLst>
                                  <p:childTnLst>
                                    <p:set>
                                      <p:cBhvr>
                                        <p:cTn id="51" dur="1" fill="hold">
                                          <p:stCondLst>
                                            <p:cond delay="0"/>
                                          </p:stCondLst>
                                        </p:cTn>
                                        <p:tgtEl>
                                          <p:spTgt spid="23">
                                            <p:txEl>
                                              <p:pRg st="0" end="0"/>
                                            </p:txEl>
                                          </p:spTgt>
                                        </p:tgtEl>
                                        <p:attrNameLst>
                                          <p:attrName>style.visibility</p:attrName>
                                        </p:attrNameLst>
                                      </p:cBhvr>
                                      <p:to>
                                        <p:strVal val="visible"/>
                                      </p:to>
                                    </p:set>
                                    <p:animEffect transition="in" filter="fade">
                                      <p:cBhvr>
                                        <p:cTn id="52" dur="500"/>
                                        <p:tgtEl>
                                          <p:spTgt spid="23">
                                            <p:txEl>
                                              <p:pRg st="0" end="0"/>
                                            </p:txEl>
                                          </p:spTgt>
                                        </p:tgtEl>
                                      </p:cBhvr>
                                    </p:animEffect>
                                  </p:childTnLst>
                                </p:cTn>
                              </p:par>
                              <p:par>
                                <p:cTn id="53" presetID="10" presetClass="entr" presetSubtype="0" fill="hold" grpId="0" nodeType="withEffect">
                                  <p:stCondLst>
                                    <p:cond delay="750"/>
                                  </p:stCondLst>
                                  <p:childTnLst>
                                    <p:set>
                                      <p:cBhvr>
                                        <p:cTn id="54" dur="1" fill="hold">
                                          <p:stCondLst>
                                            <p:cond delay="0"/>
                                          </p:stCondLst>
                                        </p:cTn>
                                        <p:tgtEl>
                                          <p:spTgt spid="6">
                                            <p:txEl>
                                              <p:pRg st="0" end="0"/>
                                            </p:txEl>
                                          </p:spTgt>
                                        </p:tgtEl>
                                        <p:attrNameLst>
                                          <p:attrName>style.visibility</p:attrName>
                                        </p:attrNameLst>
                                      </p:cBhvr>
                                      <p:to>
                                        <p:strVal val="visible"/>
                                      </p:to>
                                    </p:set>
                                    <p:animEffect transition="in" filter="fade">
                                      <p:cBhvr>
                                        <p:cTn id="5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23" grpId="0" build="p">
        <p:tmplLst>
          <p:tmpl lvl="1">
            <p:tnLst>
              <p:par>
                <p:cTn presetID="10" presetClass="entr" presetSubtype="0" fill="hold" nodeType="withEffect">
                  <p:stCondLst>
                    <p:cond delay="7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6" grpId="0" build="p">
        <p:tmplLst>
          <p:tmpl lvl="1">
            <p:tnLst>
              <p:par>
                <p:cTn presetID="10" presetClass="entr" presetSubtype="0" fill="hold" nodeType="withEffect">
                  <p:stCondLst>
                    <p:cond delay="7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3" Type="http://schemas.openxmlformats.org/officeDocument/2006/relationships/slideLayout" Target="../slideLayouts/slideLayout12.xml"/><Relationship Id="rId21" Type="http://schemas.openxmlformats.org/officeDocument/2006/relationships/slideLayout" Target="../slideLayouts/slideLayout30.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slideLayout" Target="../slideLayouts/slideLayout29.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24" Type="http://schemas.openxmlformats.org/officeDocument/2006/relationships/image" Target="../media/image1.png"/><Relationship Id="rId5" Type="http://schemas.openxmlformats.org/officeDocument/2006/relationships/slideLayout" Target="../slideLayouts/slideLayout14.xml"/><Relationship Id="rId15" Type="http://schemas.openxmlformats.org/officeDocument/2006/relationships/slideLayout" Target="../slideLayouts/slideLayout24.xml"/><Relationship Id="rId23" Type="http://schemas.openxmlformats.org/officeDocument/2006/relationships/theme" Target="../theme/theme2.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 Id="rId22"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tile tx="0" ty="0" sx="50000" sy="86000" flip="none" algn="tl"/>
        </a:blip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14321" y="267943"/>
            <a:ext cx="16457772" cy="987125"/>
          </a:xfrm>
          <a:prstGeom prst="rect">
            <a:avLst/>
          </a:prstGeom>
        </p:spPr>
        <p:txBody>
          <a:bodyPr vert="horz" lIns="163275" tIns="81638" rIns="163275" bIns="81638" rtlCol="0" anchor="ctr">
            <a:normAutofit/>
          </a:bodyPr>
          <a:lstStyle/>
          <a:p>
            <a:r>
              <a:rPr lang="en-US" altLang="ja-JP" dirty="0" smtClean="0"/>
              <a:t>Master Title</a:t>
            </a:r>
            <a:endParaRPr lang="en-US" dirty="0"/>
          </a:p>
        </p:txBody>
      </p:sp>
      <p:sp>
        <p:nvSpPr>
          <p:cNvPr id="3" name="テキスト プレースホルダー 2"/>
          <p:cNvSpPr>
            <a:spLocks noGrp="1"/>
          </p:cNvSpPr>
          <p:nvPr>
            <p:ph type="body" idx="1"/>
          </p:nvPr>
        </p:nvSpPr>
        <p:spPr>
          <a:xfrm>
            <a:off x="914321" y="1615108"/>
            <a:ext cx="16457772" cy="7776864"/>
          </a:xfrm>
          <a:prstGeom prst="rect">
            <a:avLst/>
          </a:prstGeom>
        </p:spPr>
        <p:txBody>
          <a:bodyPr vert="horz" lIns="163275" tIns="81638" rIns="163275" bIns="81638" rtlCol="0">
            <a:normAutofit/>
          </a:bodyPr>
          <a:lstStyle/>
          <a:p>
            <a:pPr lvl="0"/>
            <a:r>
              <a:rPr lang="en-US" altLang="ja-JP" dirty="0" smtClean="0"/>
              <a:t>Master Text Here</a:t>
            </a:r>
            <a:endParaRPr lang="ja-JP" altLang="en-US" dirty="0" smtClean="0"/>
          </a:p>
        </p:txBody>
      </p:sp>
    </p:spTree>
    <p:extLst>
      <p:ext uri="{BB962C8B-B14F-4D97-AF65-F5344CB8AC3E}">
        <p14:creationId xmlns:p14="http://schemas.microsoft.com/office/powerpoint/2010/main" val="1165330069"/>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53" r:id="rId3"/>
    <p:sldLayoutId id="2147483661" r:id="rId4"/>
    <p:sldLayoutId id="2147483672" r:id="rId5"/>
    <p:sldLayoutId id="2147483684" r:id="rId6"/>
    <p:sldLayoutId id="2147483674" r:id="rId7"/>
    <p:sldLayoutId id="2147483679" r:id="rId8"/>
    <p:sldLayoutId id="2147483676" r:id="rId9"/>
  </p:sldLayoutIdLst>
  <p:timing>
    <p:tnLst>
      <p:par>
        <p:cTn id="1" dur="indefinite" restart="never" nodeType="tmRoot"/>
      </p:par>
    </p:tnLst>
  </p:timing>
  <p:hf hdr="0" dt="0"/>
  <p:txStyles>
    <p:titleStyle>
      <a:lvl1pPr algn="ctr" defTabSz="1632753" rtl="0" eaLnBrk="1" latinLnBrk="0" hangingPunct="1">
        <a:spcBef>
          <a:spcPct val="0"/>
        </a:spcBef>
        <a:buNone/>
        <a:defRPr sz="4400" kern="1200" baseline="0">
          <a:solidFill>
            <a:schemeClr val="tx1"/>
          </a:solidFill>
          <a:latin typeface="+mj-lt"/>
          <a:ea typeface="+mj-ea"/>
          <a:cs typeface="+mj-cs"/>
        </a:defRPr>
      </a:lvl1pPr>
    </p:titleStyle>
    <p:bodyStyle>
      <a:lvl1pPr marL="0" indent="0" algn="l" defTabSz="1632753" rtl="0" eaLnBrk="1" latinLnBrk="0" hangingPunct="1">
        <a:spcBef>
          <a:spcPct val="20000"/>
        </a:spcBef>
        <a:buFontTx/>
        <a:buNone/>
        <a:defRPr sz="3200" kern="1200" baseline="0">
          <a:solidFill>
            <a:schemeClr val="tx1"/>
          </a:solidFill>
          <a:latin typeface="+mn-lt"/>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4">
            <a:lum/>
          </a:blip>
          <a:srcRect/>
          <a:tile tx="0" ty="0" sx="50000" sy="86000" flip="none" algn="tl"/>
        </a:blip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14321" y="267943"/>
            <a:ext cx="16457772" cy="987125"/>
          </a:xfrm>
          <a:prstGeom prst="rect">
            <a:avLst/>
          </a:prstGeom>
        </p:spPr>
        <p:txBody>
          <a:bodyPr vert="horz" lIns="163275" tIns="81638" rIns="163275" bIns="81638" rtlCol="0" anchor="ctr">
            <a:normAutofit/>
          </a:bodyPr>
          <a:lstStyle/>
          <a:p>
            <a:r>
              <a:rPr lang="en-US" dirty="0" smtClean="0"/>
              <a:t>Master Title</a:t>
            </a:r>
            <a:endParaRPr lang="en-US" dirty="0"/>
          </a:p>
        </p:txBody>
      </p:sp>
      <p:sp>
        <p:nvSpPr>
          <p:cNvPr id="3" name="テキスト プレースホルダー 2"/>
          <p:cNvSpPr>
            <a:spLocks noGrp="1"/>
          </p:cNvSpPr>
          <p:nvPr>
            <p:ph type="body" idx="1"/>
          </p:nvPr>
        </p:nvSpPr>
        <p:spPr>
          <a:xfrm>
            <a:off x="914321" y="1615108"/>
            <a:ext cx="16457772" cy="7776864"/>
          </a:xfrm>
          <a:prstGeom prst="rect">
            <a:avLst/>
          </a:prstGeom>
        </p:spPr>
        <p:txBody>
          <a:bodyPr vert="horz" lIns="163275" tIns="81638" rIns="163275" bIns="81638" rtlCol="0">
            <a:normAutofit/>
          </a:bodyPr>
          <a:lstStyle/>
          <a:p>
            <a:pPr lvl="0"/>
            <a:r>
              <a:rPr lang="en-US" altLang="ja-JP" dirty="0" smtClean="0"/>
              <a:t>Master Text</a:t>
            </a:r>
            <a:endParaRPr lang="ja-JP" altLang="en-US" dirty="0" smtClean="0"/>
          </a:p>
        </p:txBody>
      </p:sp>
      <p:sp>
        <p:nvSpPr>
          <p:cNvPr id="5" name="フッター プレースホルダー 4"/>
          <p:cNvSpPr>
            <a:spLocks noGrp="1"/>
          </p:cNvSpPr>
          <p:nvPr>
            <p:ph type="ftr" sz="quarter" idx="3"/>
          </p:nvPr>
        </p:nvSpPr>
        <p:spPr>
          <a:xfrm>
            <a:off x="6247858" y="9534527"/>
            <a:ext cx="5790697" cy="547688"/>
          </a:xfrm>
          <a:prstGeom prst="rect">
            <a:avLst/>
          </a:prstGeom>
        </p:spPr>
        <p:txBody>
          <a:bodyPr vert="horz" lIns="163275" tIns="81638" rIns="163275" bIns="81638" rtlCol="0" anchor="ctr"/>
          <a:lstStyle>
            <a:lvl1pPr algn="ctr">
              <a:defRPr sz="2100">
                <a:solidFill>
                  <a:schemeClr val="tx1">
                    <a:tint val="75000"/>
                  </a:schemeClr>
                </a:solidFill>
              </a:defRPr>
            </a:lvl1pPr>
          </a:lstStyle>
          <a:p>
            <a:endParaRPr lang="en-US"/>
          </a:p>
        </p:txBody>
      </p:sp>
      <p:sp>
        <p:nvSpPr>
          <p:cNvPr id="6" name="スライド番号プレースホルダー 5"/>
          <p:cNvSpPr>
            <a:spLocks noGrp="1"/>
          </p:cNvSpPr>
          <p:nvPr>
            <p:ph type="sldNum" sz="quarter" idx="4"/>
          </p:nvPr>
        </p:nvSpPr>
        <p:spPr>
          <a:xfrm>
            <a:off x="13105263" y="9534527"/>
            <a:ext cx="4266830" cy="547688"/>
          </a:xfrm>
          <a:prstGeom prst="rect">
            <a:avLst/>
          </a:prstGeom>
        </p:spPr>
        <p:txBody>
          <a:bodyPr vert="horz" lIns="163275" tIns="81638" rIns="163275" bIns="81638" rtlCol="0" anchor="ctr"/>
          <a:lstStyle>
            <a:lvl1pPr algn="r">
              <a:defRPr sz="2100">
                <a:solidFill>
                  <a:schemeClr val="tx1">
                    <a:tint val="75000"/>
                  </a:schemeClr>
                </a:solidFill>
              </a:defRPr>
            </a:lvl1pPr>
          </a:lstStyle>
          <a:p>
            <a:fld id="{D97FAD88-CD89-445B-80D2-D1F46C853675}" type="slidenum">
              <a:rPr lang="en-US" smtClean="0"/>
              <a:t>‹#›</a:t>
            </a:fld>
            <a:endParaRPr lang="en-US"/>
          </a:p>
        </p:txBody>
      </p:sp>
    </p:spTree>
    <p:extLst>
      <p:ext uri="{BB962C8B-B14F-4D97-AF65-F5344CB8AC3E}">
        <p14:creationId xmlns:p14="http://schemas.microsoft.com/office/powerpoint/2010/main" val="2859023294"/>
      </p:ext>
    </p:extLst>
  </p:cSld>
  <p:clrMap bg1="lt1" tx1="dk1" bg2="lt2" tx2="dk2" accent1="accent1" accent2="accent2" accent3="accent3" accent4="accent4" accent5="accent5" accent6="accent6" hlink="hlink" folHlink="folHlink"/>
  <p:sldLayoutIdLst>
    <p:sldLayoutId id="2147483664" r:id="rId1"/>
    <p:sldLayoutId id="2147483667" r:id="rId2"/>
    <p:sldLayoutId id="2147483654" r:id="rId3"/>
    <p:sldLayoutId id="2147483655" r:id="rId4"/>
    <p:sldLayoutId id="2147483668" r:id="rId5"/>
    <p:sldLayoutId id="2147483656" r:id="rId6"/>
    <p:sldLayoutId id="2147483658" r:id="rId7"/>
    <p:sldLayoutId id="2147483659" r:id="rId8"/>
    <p:sldLayoutId id="2147483673" r:id="rId9"/>
    <p:sldLayoutId id="2147483677" r:id="rId10"/>
    <p:sldLayoutId id="2147483675" r:id="rId11"/>
    <p:sldLayoutId id="2147483680" r:id="rId12"/>
    <p:sldLayoutId id="2147483678" r:id="rId13"/>
    <p:sldLayoutId id="2147483669" r:id="rId14"/>
    <p:sldLayoutId id="2147483660" r:id="rId15"/>
    <p:sldLayoutId id="2147483663" r:id="rId16"/>
    <p:sldLayoutId id="2147483666" r:id="rId17"/>
    <p:sldLayoutId id="2147483670" r:id="rId18"/>
    <p:sldLayoutId id="2147483682" r:id="rId19"/>
    <p:sldLayoutId id="2147483665" r:id="rId20"/>
    <p:sldLayoutId id="2147483683" r:id="rId21"/>
    <p:sldLayoutId id="2147483671" r:id="rId22"/>
  </p:sldLayoutIdLst>
  <p:timing>
    <p:tnLst>
      <p:par>
        <p:cTn id="1" dur="indefinite" restart="never" nodeType="tmRoot"/>
      </p:par>
    </p:tnLst>
  </p:timing>
  <p:hf hdr="0" dt="0"/>
  <p:txStyles>
    <p:titleStyle>
      <a:lvl1pPr algn="ctr" defTabSz="1632753" rtl="0" eaLnBrk="1" latinLnBrk="0" hangingPunct="1">
        <a:spcBef>
          <a:spcPct val="0"/>
        </a:spcBef>
        <a:buNone/>
        <a:defRPr sz="4400" kern="1200" baseline="0">
          <a:solidFill>
            <a:schemeClr val="tx1"/>
          </a:solidFill>
          <a:latin typeface="+mj-lt"/>
          <a:ea typeface="+mj-ea"/>
          <a:cs typeface="+mj-cs"/>
        </a:defRPr>
      </a:lvl1pPr>
    </p:titleStyle>
    <p:bodyStyle>
      <a:lvl1pPr marL="0" indent="0" algn="l" defTabSz="1632753" rtl="0" eaLnBrk="1" latinLnBrk="0" hangingPunct="1">
        <a:spcBef>
          <a:spcPct val="20000"/>
        </a:spcBef>
        <a:buFontTx/>
        <a:buNone/>
        <a:defRPr sz="3200" kern="1200" baseline="0">
          <a:solidFill>
            <a:schemeClr val="tx1"/>
          </a:solidFill>
          <a:latin typeface="+mn-lt"/>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7.xml"/><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4.xml"/><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hyperlink" Target="http://www.flaticon.com/" TargetMode="External"/><Relationship Id="rId2" Type="http://schemas.openxmlformats.org/officeDocument/2006/relationships/hyperlink" Target="http://thepopp.com/" TargetMode="External"/><Relationship Id="rId1" Type="http://schemas.openxmlformats.org/officeDocument/2006/relationships/slideLayout" Target="../slideLayouts/slideLayout2.xml"/><Relationship Id="rId5" Type="http://schemas.openxmlformats.org/officeDocument/2006/relationships/hyperlink" Target="http://www.typicons.com/" TargetMode="External"/><Relationship Id="rId4" Type="http://schemas.openxmlformats.org/officeDocument/2006/relationships/hyperlink" Target="http://creativecommons.org/licenses/by/3.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endParaRPr lang="en-US"/>
          </a:p>
        </p:txBody>
      </p:sp>
      <p:sp>
        <p:nvSpPr>
          <p:cNvPr id="3" name="サブタイトル 2"/>
          <p:cNvSpPr>
            <a:spLocks noGrp="1"/>
          </p:cNvSpPr>
          <p:nvPr>
            <p:ph type="subTitle" idx="1"/>
          </p:nvPr>
        </p:nvSpPr>
        <p:spPr/>
        <p:txBody>
          <a:bodyPr/>
          <a:lstStyle/>
          <a:p>
            <a:endParaRPr lang="en-US"/>
          </a:p>
        </p:txBody>
      </p:sp>
      <p:sp>
        <p:nvSpPr>
          <p:cNvPr id="4" name="テキスト プレースホルダー 3"/>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9412200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7"/>
          <p:cNvSpPr>
            <a:spLocks noGrp="1"/>
          </p:cNvSpPr>
          <p:nvPr>
            <p:ph type="title"/>
          </p:nvPr>
        </p:nvSpPr>
        <p:spPr/>
        <p:txBody>
          <a:bodyPr/>
          <a:lstStyle/>
          <a:p>
            <a:r>
              <a:rPr lang="en-US" dirty="0" smtClean="0"/>
              <a:t>HIGHEND </a:t>
            </a:r>
            <a:r>
              <a:rPr lang="en-US" dirty="0" smtClean="0">
                <a:solidFill>
                  <a:schemeClr val="accent1"/>
                </a:solidFill>
              </a:rPr>
              <a:t>TECHNOLOGY</a:t>
            </a:r>
            <a:endParaRPr lang="en-US" dirty="0">
              <a:solidFill>
                <a:schemeClr val="accent1"/>
              </a:solidFill>
            </a:endParaRPr>
          </a:p>
        </p:txBody>
      </p:sp>
      <p:sp>
        <p:nvSpPr>
          <p:cNvPr id="3" name="スライド番号プレースホルダー 2"/>
          <p:cNvSpPr>
            <a:spLocks noGrp="1"/>
          </p:cNvSpPr>
          <p:nvPr>
            <p:ph type="sldNum" sz="quarter" idx="12"/>
          </p:nvPr>
        </p:nvSpPr>
        <p:spPr/>
        <p:txBody>
          <a:bodyPr/>
          <a:lstStyle/>
          <a:p>
            <a:r>
              <a:rPr lang="en-US" smtClean="0"/>
              <a:t>SLIDE </a:t>
            </a:r>
            <a:fld id="{D97FAD88-CD89-445B-80D2-D1F46C853675}" type="slidenum">
              <a:rPr lang="en-US" smtClean="0"/>
              <a:pPr/>
              <a:t>10</a:t>
            </a:fld>
            <a:endParaRPr lang="en-US" dirty="0"/>
          </a:p>
        </p:txBody>
      </p:sp>
      <p:sp>
        <p:nvSpPr>
          <p:cNvPr id="19" name="サブタイトル 18"/>
          <p:cNvSpPr>
            <a:spLocks noGrp="1"/>
          </p:cNvSpPr>
          <p:nvPr>
            <p:ph type="subTitle" idx="1"/>
          </p:nvPr>
        </p:nvSpPr>
        <p:spPr/>
        <p:txBody>
          <a:bodyPr/>
          <a:lstStyle/>
          <a:p>
            <a:r>
              <a:rPr lang="en-US" dirty="0"/>
              <a:t>Lorem ipsum dolor sit amet, alii aliquip ei </a:t>
            </a:r>
            <a:r>
              <a:rPr lang="en-US" dirty="0" smtClean="0"/>
              <a:t>vel</a:t>
            </a:r>
            <a:endParaRPr lang="en-US" dirty="0"/>
          </a:p>
        </p:txBody>
      </p:sp>
      <p:sp>
        <p:nvSpPr>
          <p:cNvPr id="5" name="フッター プレースホルダー 4"/>
          <p:cNvSpPr>
            <a:spLocks noGrp="1"/>
          </p:cNvSpPr>
          <p:nvPr>
            <p:ph type="ftr" sz="quarter" idx="11"/>
          </p:nvPr>
        </p:nvSpPr>
        <p:spPr/>
        <p:txBody>
          <a:bodyPr/>
          <a:lstStyle/>
          <a:p>
            <a:r>
              <a:rPr lang="en-US" smtClean="0"/>
              <a:t>The Power of PowerPoint</a:t>
            </a:r>
            <a:endParaRPr lang="en-US" dirty="0"/>
          </a:p>
        </p:txBody>
      </p:sp>
      <p:sp>
        <p:nvSpPr>
          <p:cNvPr id="20" name="テキスト プレースホルダー 19"/>
          <p:cNvSpPr>
            <a:spLocks noGrp="1"/>
          </p:cNvSpPr>
          <p:nvPr>
            <p:ph type="body" sz="quarter" idx="15"/>
          </p:nvPr>
        </p:nvSpPr>
        <p:spPr>
          <a:xfrm>
            <a:off x="1370321" y="2920332"/>
            <a:ext cx="3884453" cy="721683"/>
          </a:xfrm>
        </p:spPr>
        <p:txBody>
          <a:bodyPr/>
          <a:lstStyle/>
          <a:p>
            <a:r>
              <a:rPr lang="en-US" dirty="0"/>
              <a:t>Apache Cassandra</a:t>
            </a:r>
          </a:p>
        </p:txBody>
      </p:sp>
      <p:sp>
        <p:nvSpPr>
          <p:cNvPr id="21" name="テキスト プレースホルダー 20"/>
          <p:cNvSpPr>
            <a:spLocks noGrp="1"/>
          </p:cNvSpPr>
          <p:nvPr>
            <p:ph type="body" sz="quarter" idx="16"/>
          </p:nvPr>
        </p:nvSpPr>
        <p:spPr>
          <a:xfrm>
            <a:off x="2590478" y="3559324"/>
            <a:ext cx="8496944" cy="504056"/>
          </a:xfrm>
        </p:spPr>
        <p:txBody>
          <a:bodyPr>
            <a:noAutofit/>
          </a:bodyPr>
          <a:lstStyle/>
          <a:p>
            <a:r>
              <a:rPr lang="en-US" dirty="0" smtClean="0"/>
              <a:t>An </a:t>
            </a:r>
            <a:r>
              <a:rPr lang="en-US" dirty="0"/>
              <a:t>open source distributed database management </a:t>
            </a:r>
            <a:r>
              <a:rPr lang="en-US" dirty="0" smtClean="0"/>
              <a:t>system</a:t>
            </a:r>
            <a:endParaRPr lang="en-US" dirty="0"/>
          </a:p>
        </p:txBody>
      </p:sp>
      <p:sp>
        <p:nvSpPr>
          <p:cNvPr id="22" name="テキスト プレースホルダー 21"/>
          <p:cNvSpPr>
            <a:spLocks noGrp="1"/>
          </p:cNvSpPr>
          <p:nvPr>
            <p:ph type="body" sz="quarter" idx="17"/>
          </p:nvPr>
        </p:nvSpPr>
        <p:spPr>
          <a:xfrm>
            <a:off x="1370321" y="5905330"/>
            <a:ext cx="4172485" cy="721683"/>
          </a:xfrm>
        </p:spPr>
        <p:txBody>
          <a:bodyPr/>
          <a:lstStyle/>
          <a:p>
            <a:r>
              <a:rPr lang="en-US" dirty="0"/>
              <a:t>Wearable </a:t>
            </a:r>
            <a:r>
              <a:rPr lang="en-US" dirty="0" smtClean="0"/>
              <a:t>Computer</a:t>
            </a:r>
            <a:endParaRPr lang="en-US" dirty="0"/>
          </a:p>
        </p:txBody>
      </p:sp>
      <p:sp>
        <p:nvSpPr>
          <p:cNvPr id="23" name="テキスト プレースホルダー 22"/>
          <p:cNvSpPr>
            <a:spLocks noGrp="1"/>
          </p:cNvSpPr>
          <p:nvPr>
            <p:ph type="body" sz="quarter" idx="18"/>
          </p:nvPr>
        </p:nvSpPr>
        <p:spPr>
          <a:xfrm>
            <a:off x="2590478" y="6544322"/>
            <a:ext cx="6408712" cy="504056"/>
          </a:xfrm>
        </p:spPr>
        <p:txBody>
          <a:bodyPr>
            <a:normAutofit lnSpcReduction="10000"/>
          </a:bodyPr>
          <a:lstStyle/>
          <a:p>
            <a:r>
              <a:rPr lang="en-US" dirty="0" smtClean="0"/>
              <a:t>Miniature </a:t>
            </a:r>
            <a:r>
              <a:rPr lang="en-US" dirty="0"/>
              <a:t>electronic devices that are worn</a:t>
            </a:r>
          </a:p>
        </p:txBody>
      </p:sp>
      <p:sp>
        <p:nvSpPr>
          <p:cNvPr id="24" name="テキスト プレースホルダー 23"/>
          <p:cNvSpPr>
            <a:spLocks noGrp="1"/>
          </p:cNvSpPr>
          <p:nvPr>
            <p:ph type="body" sz="quarter" idx="21"/>
          </p:nvPr>
        </p:nvSpPr>
        <p:spPr/>
        <p:txBody>
          <a:bodyPr/>
          <a:lstStyle/>
          <a:p>
            <a:r>
              <a:rPr lang="en-US" dirty="0">
                <a:latin typeface="Aleo-Bold" pitchFamily="34" charset="0"/>
              </a:rPr>
              <a:t>Lorem ipsum </a:t>
            </a:r>
            <a:r>
              <a:rPr lang="en-US" dirty="0"/>
              <a:t>dolor sit amet, alii aliquip ei vel, nam atqui inimicus eu, homero ceteros duo te. Ut possit scripta molestiae cum, eu elitr discere sea. Minim erant eloquentiam cu mel, amet probatus id per, at mei clita consequuntur. </a:t>
            </a:r>
            <a:r>
              <a:rPr lang="en-US" dirty="0">
                <a:solidFill>
                  <a:schemeClr val="accent1"/>
                </a:solidFill>
                <a:latin typeface="Aleo-Bold" pitchFamily="34" charset="0"/>
              </a:rPr>
              <a:t>Eos eu pericula</a:t>
            </a:r>
            <a:r>
              <a:rPr lang="en-US" dirty="0">
                <a:solidFill>
                  <a:schemeClr val="accent1"/>
                </a:solidFill>
              </a:rPr>
              <a:t> </a:t>
            </a:r>
            <a:r>
              <a:rPr lang="en-US" dirty="0"/>
              <a:t>molestiae philosophia. Ut sit sumo latine offendit, sed aeque nostrud singulis at, et cum facilis menandri definiebas. Has alia inimicus no, error tantas liberavisse usu id, ea percipit ponderum voluptaria vix.</a:t>
            </a:r>
          </a:p>
        </p:txBody>
      </p:sp>
      <p:sp>
        <p:nvSpPr>
          <p:cNvPr id="25" name="テキスト プレースホルダー 24"/>
          <p:cNvSpPr>
            <a:spLocks noGrp="1"/>
          </p:cNvSpPr>
          <p:nvPr>
            <p:ph type="body" sz="quarter" idx="22"/>
          </p:nvPr>
        </p:nvSpPr>
        <p:spPr/>
        <p:txBody>
          <a:bodyPr/>
          <a:lstStyle/>
          <a:p>
            <a:r>
              <a:rPr lang="en-US" dirty="0">
                <a:latin typeface="Aleo-Bold" pitchFamily="34" charset="0"/>
              </a:rPr>
              <a:t>Dicant molestie an pro</a:t>
            </a:r>
            <a:r>
              <a:rPr lang="en-US" dirty="0"/>
              <a:t>, ei cum everti equidem, qui ornatus eloquentiam et. Suscipit sensibus at qui. Quas iriure disputando has te. Cu usu meliore officiis signiferumque. </a:t>
            </a:r>
            <a:r>
              <a:rPr lang="en-US" dirty="0">
                <a:solidFill>
                  <a:schemeClr val="accent1"/>
                </a:solidFill>
                <a:latin typeface="Aleo-Bold" pitchFamily="34" charset="0"/>
              </a:rPr>
              <a:t>Nam utamur praesent salutatus et</a:t>
            </a:r>
            <a:r>
              <a:rPr lang="en-US" dirty="0"/>
              <a:t>, an maiorum tibique epicurei vel. Habeo inermis consetetur est at, eripuit imperdiet quaerendum an </a:t>
            </a:r>
            <a:r>
              <a:rPr lang="en-US" dirty="0" smtClean="0"/>
              <a:t>est.</a:t>
            </a:r>
            <a:br>
              <a:rPr lang="en-US" dirty="0" smtClean="0"/>
            </a:br>
            <a:r>
              <a:rPr lang="en-US" dirty="0" smtClean="0"/>
              <a:t>Audiam </a:t>
            </a:r>
            <a:r>
              <a:rPr lang="en-US" dirty="0"/>
              <a:t>iuvaret voluptua vel id. </a:t>
            </a:r>
            <a:r>
              <a:rPr lang="en-US" dirty="0">
                <a:solidFill>
                  <a:schemeClr val="accent1"/>
                </a:solidFill>
                <a:latin typeface="Aleo-Bold" pitchFamily="34" charset="0"/>
              </a:rPr>
              <a:t>Ei quo natum nobis impedit</a:t>
            </a:r>
            <a:r>
              <a:rPr lang="en-US" dirty="0"/>
              <a:t>, ei error dicit assentior eam. Pro te tation discere voluptatum. </a:t>
            </a:r>
          </a:p>
        </p:txBody>
      </p:sp>
    </p:spTree>
    <p:extLst>
      <p:ext uri="{BB962C8B-B14F-4D97-AF65-F5344CB8AC3E}">
        <p14:creationId xmlns:p14="http://schemas.microsoft.com/office/powerpoint/2010/main" val="2473597288"/>
      </p:ext>
    </p:extLst>
  </p:cSld>
  <p:clrMapOvr>
    <a:masterClrMapping/>
  </p:clrMapOvr>
  <mc:AlternateContent xmlns:mc="http://schemas.openxmlformats.org/markup-compatibility/2006" xmlns:p14="http://schemas.microsoft.com/office/powerpoint/2010/main">
    <mc:Choice Requires="p14">
      <p:transition spd="slow" p14:dur="1100" advTm="7793">
        <p14:switch dir="r"/>
      </p:transition>
    </mc:Choice>
    <mc:Fallback xmlns="">
      <p:transition spd="slow" advTm="7793">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16" name="テキスト プレースホルダー 15"/>
          <p:cNvSpPr>
            <a:spLocks noGrp="1"/>
          </p:cNvSpPr>
          <p:nvPr>
            <p:ph type="body" sz="quarter" idx="15"/>
          </p:nvPr>
        </p:nvSpPr>
        <p:spPr/>
        <p:txBody>
          <a:bodyPr>
            <a:normAutofit fontScale="55000" lnSpcReduction="20000"/>
          </a:bodyPr>
          <a:lstStyle/>
          <a:p>
            <a:endParaRPr lang="en-US"/>
          </a:p>
        </p:txBody>
      </p:sp>
      <p:sp>
        <p:nvSpPr>
          <p:cNvPr id="17" name="テキスト プレースホルダー 16"/>
          <p:cNvSpPr>
            <a:spLocks noGrp="1"/>
          </p:cNvSpPr>
          <p:nvPr>
            <p:ph type="body" sz="quarter" idx="17"/>
          </p:nvPr>
        </p:nvSpPr>
        <p:spPr/>
        <p:txBody>
          <a:bodyPr>
            <a:normAutofit fontScale="25000" lnSpcReduction="20000"/>
          </a:bodyPr>
          <a:lstStyle/>
          <a:p>
            <a:endParaRPr lang="en-US"/>
          </a:p>
        </p:txBody>
      </p:sp>
      <p:sp>
        <p:nvSpPr>
          <p:cNvPr id="18" name="テキスト プレースホルダー 17"/>
          <p:cNvSpPr>
            <a:spLocks noGrp="1"/>
          </p:cNvSpPr>
          <p:nvPr>
            <p:ph type="body" sz="quarter" idx="18"/>
          </p:nvPr>
        </p:nvSpPr>
        <p:spPr/>
        <p:txBody>
          <a:bodyPr/>
          <a:lstStyle/>
          <a:p>
            <a:endParaRPr lang="en-US"/>
          </a:p>
        </p:txBody>
      </p:sp>
      <p:sp>
        <p:nvSpPr>
          <p:cNvPr id="19" name="テキスト プレースホルダー 18"/>
          <p:cNvSpPr>
            <a:spLocks noGrp="1"/>
          </p:cNvSpPr>
          <p:nvPr>
            <p:ph type="body" sz="quarter" idx="19"/>
          </p:nvPr>
        </p:nvSpPr>
        <p:spPr/>
        <p:txBody>
          <a:bodyPr>
            <a:normAutofit fontScale="92500" lnSpcReduction="10000"/>
          </a:bodyPr>
          <a:lstStyle/>
          <a:p>
            <a:endParaRPr lang="en-US"/>
          </a:p>
        </p:txBody>
      </p:sp>
      <p:sp>
        <p:nvSpPr>
          <p:cNvPr id="9" name="テキスト プレースホルダー 8"/>
          <p:cNvSpPr>
            <a:spLocks noGrp="1"/>
          </p:cNvSpPr>
          <p:nvPr>
            <p:ph type="body" sz="quarter" idx="13"/>
          </p:nvPr>
        </p:nvSpPr>
        <p:spPr/>
        <p:txBody>
          <a:bodyPr/>
          <a:lstStyle/>
          <a:p>
            <a:r>
              <a:rPr lang="en-US" dirty="0" smtClean="0"/>
              <a:t>“</a:t>
            </a:r>
            <a:r>
              <a:rPr lang="en-US" dirty="0"/>
              <a:t>To travel hopefully is a better thing than to arrive, and the true success is to labour.</a:t>
            </a:r>
            <a:r>
              <a:rPr lang="en-US" dirty="0" smtClean="0"/>
              <a:t>”</a:t>
            </a:r>
            <a:endParaRPr lang="en-US" dirty="0"/>
          </a:p>
        </p:txBody>
      </p:sp>
      <p:sp>
        <p:nvSpPr>
          <p:cNvPr id="20" name="テキスト プレースホルダー 19"/>
          <p:cNvSpPr>
            <a:spLocks noGrp="1"/>
          </p:cNvSpPr>
          <p:nvPr>
            <p:ph type="body" sz="quarter" idx="20"/>
          </p:nvPr>
        </p:nvSpPr>
        <p:spPr/>
        <p:txBody>
          <a:bodyPr>
            <a:normAutofit fontScale="55000" lnSpcReduction="20000"/>
          </a:bodyPr>
          <a:lstStyle/>
          <a:p>
            <a:endParaRPr lang="en-US"/>
          </a:p>
        </p:txBody>
      </p:sp>
      <p:sp>
        <p:nvSpPr>
          <p:cNvPr id="21" name="テキスト プレースホルダー 20"/>
          <p:cNvSpPr>
            <a:spLocks noGrp="1"/>
          </p:cNvSpPr>
          <p:nvPr>
            <p:ph type="body" sz="quarter" idx="21"/>
          </p:nvPr>
        </p:nvSpPr>
        <p:spPr/>
        <p:txBody>
          <a:bodyPr>
            <a:normAutofit fontScale="25000" lnSpcReduction="20000"/>
          </a:bodyPr>
          <a:lstStyle/>
          <a:p>
            <a:endParaRPr lang="en-US"/>
          </a:p>
        </p:txBody>
      </p:sp>
      <p:sp>
        <p:nvSpPr>
          <p:cNvPr id="22" name="テキスト プレースホルダー 21"/>
          <p:cNvSpPr>
            <a:spLocks noGrp="1"/>
          </p:cNvSpPr>
          <p:nvPr>
            <p:ph type="body" sz="quarter" idx="22"/>
          </p:nvPr>
        </p:nvSpPr>
        <p:spPr/>
        <p:txBody>
          <a:bodyPr/>
          <a:lstStyle/>
          <a:p>
            <a:endParaRPr lang="en-US"/>
          </a:p>
        </p:txBody>
      </p:sp>
      <p:sp>
        <p:nvSpPr>
          <p:cNvPr id="23" name="テキスト プレースホルダー 22"/>
          <p:cNvSpPr>
            <a:spLocks noGrp="1"/>
          </p:cNvSpPr>
          <p:nvPr>
            <p:ph type="body" sz="quarter" idx="23"/>
          </p:nvPr>
        </p:nvSpPr>
        <p:spPr/>
        <p:txBody>
          <a:bodyPr>
            <a:normAutofit fontScale="92500" lnSpcReduction="10000"/>
          </a:bodyPr>
          <a:lstStyle/>
          <a:p>
            <a:endParaRPr lang="en-US"/>
          </a:p>
        </p:txBody>
      </p:sp>
    </p:spTree>
    <p:extLst>
      <p:ext uri="{BB962C8B-B14F-4D97-AF65-F5344CB8AC3E}">
        <p14:creationId xmlns:p14="http://schemas.microsoft.com/office/powerpoint/2010/main" val="2951901391"/>
      </p:ext>
    </p:extLst>
  </p:cSld>
  <p:clrMapOvr>
    <a:masterClrMapping/>
  </p:clrMapOvr>
  <mc:AlternateContent xmlns:mc="http://schemas.openxmlformats.org/markup-compatibility/2006" xmlns:p14="http://schemas.microsoft.com/office/powerpoint/2010/main">
    <mc:Choice Requires="p14">
      <p:transition spd="slow" p14:dur="900" advTm="2648">
        <p14:warp dir="in"/>
      </p:transition>
    </mc:Choice>
    <mc:Fallback xmlns="">
      <p:transition spd="slow" advTm="2648">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lang="en-US" dirty="0" smtClean="0"/>
              <a:t>NEW </a:t>
            </a:r>
            <a:r>
              <a:rPr lang="en-US" dirty="0" smtClean="0">
                <a:solidFill>
                  <a:schemeClr val="accent1"/>
                </a:solidFill>
              </a:rPr>
              <a:t>PROPOSAL</a:t>
            </a:r>
            <a:endParaRPr lang="en-US" dirty="0">
              <a:solidFill>
                <a:schemeClr val="accent1"/>
              </a:solidFill>
            </a:endParaRPr>
          </a:p>
        </p:txBody>
      </p:sp>
      <p:sp>
        <p:nvSpPr>
          <p:cNvPr id="5" name="サブタイトル 4"/>
          <p:cNvSpPr>
            <a:spLocks noGrp="1"/>
          </p:cNvSpPr>
          <p:nvPr>
            <p:ph type="subTitle" idx="1"/>
          </p:nvPr>
        </p:nvSpPr>
        <p:spPr/>
        <p:txBody>
          <a:bodyPr/>
          <a:lstStyle/>
          <a:p>
            <a:r>
              <a:rPr lang="en-US" dirty="0" smtClean="0"/>
              <a:t>Brand new ideas</a:t>
            </a:r>
            <a:endParaRPr lang="en-US" dirty="0"/>
          </a:p>
        </p:txBody>
      </p:sp>
      <p:sp>
        <p:nvSpPr>
          <p:cNvPr id="2" name="テキスト プレースホルダー 1"/>
          <p:cNvSpPr>
            <a:spLocks noGrp="1"/>
          </p:cNvSpPr>
          <p:nvPr>
            <p:ph type="body" sz="quarter" idx="13"/>
          </p:nvPr>
        </p:nvSpPr>
        <p:spPr/>
        <p:txBody>
          <a:bodyPr/>
          <a:lstStyle/>
          <a:p>
            <a:r>
              <a:rPr lang="en-US" dirty="0"/>
              <a:t>SECTION </a:t>
            </a:r>
            <a:r>
              <a:rPr lang="en-US" dirty="0" smtClean="0"/>
              <a:t>02</a:t>
            </a:r>
            <a:endParaRPr lang="en-US" dirty="0"/>
          </a:p>
        </p:txBody>
      </p:sp>
    </p:spTree>
    <p:extLst>
      <p:ext uri="{BB962C8B-B14F-4D97-AF65-F5344CB8AC3E}">
        <p14:creationId xmlns:p14="http://schemas.microsoft.com/office/powerpoint/2010/main" val="90548800"/>
      </p:ext>
    </p:extLst>
  </p:cSld>
  <p:clrMapOvr>
    <a:masterClrMapping/>
  </p:clrMapOvr>
  <p:transition spd="slow" advTm="1808">
    <p:cov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r>
              <a:rPr lang="en-US" smtClean="0"/>
              <a:t>SLIDE </a:t>
            </a:r>
            <a:fld id="{D97FAD88-CD89-445B-80D2-D1F46C853675}" type="slidenum">
              <a:rPr lang="en-US" smtClean="0"/>
              <a:pPr/>
              <a:t>13</a:t>
            </a:fld>
            <a:endParaRPr lang="en-US" dirty="0"/>
          </a:p>
        </p:txBody>
      </p:sp>
      <p:sp>
        <p:nvSpPr>
          <p:cNvPr id="5" name="フッター プレースホルダー 4"/>
          <p:cNvSpPr>
            <a:spLocks noGrp="1"/>
          </p:cNvSpPr>
          <p:nvPr>
            <p:ph type="ftr" sz="quarter" idx="11"/>
          </p:nvPr>
        </p:nvSpPr>
        <p:spPr/>
        <p:txBody>
          <a:bodyPr/>
          <a:lstStyle/>
          <a:p>
            <a:r>
              <a:rPr lang="en-US" smtClean="0"/>
              <a:t>The Power of PowerPoint</a:t>
            </a:r>
            <a:endParaRPr lang="en-US" dirty="0"/>
          </a:p>
        </p:txBody>
      </p:sp>
      <p:sp>
        <p:nvSpPr>
          <p:cNvPr id="2" name="テキスト プレースホルダー 1"/>
          <p:cNvSpPr>
            <a:spLocks noGrp="1"/>
          </p:cNvSpPr>
          <p:nvPr>
            <p:ph type="body" sz="quarter" idx="15"/>
          </p:nvPr>
        </p:nvSpPr>
        <p:spPr>
          <a:xfrm>
            <a:off x="1255937" y="6511652"/>
            <a:ext cx="3782813" cy="721683"/>
          </a:xfrm>
        </p:spPr>
        <p:txBody>
          <a:bodyPr>
            <a:normAutofit/>
          </a:bodyPr>
          <a:lstStyle/>
          <a:p>
            <a:r>
              <a:rPr lang="en-US" dirty="0" smtClean="0"/>
              <a:t>Living Innovation</a:t>
            </a:r>
            <a:endParaRPr lang="en-US" dirty="0"/>
          </a:p>
        </p:txBody>
      </p:sp>
      <p:sp>
        <p:nvSpPr>
          <p:cNvPr id="4" name="テキスト プレースホルダー 3"/>
          <p:cNvSpPr>
            <a:spLocks noGrp="1"/>
          </p:cNvSpPr>
          <p:nvPr>
            <p:ph type="body" sz="quarter" idx="16"/>
          </p:nvPr>
        </p:nvSpPr>
        <p:spPr/>
        <p:txBody>
          <a:bodyPr>
            <a:normAutofit lnSpcReduction="10000"/>
          </a:bodyPr>
          <a:lstStyle/>
          <a:p>
            <a:r>
              <a:rPr lang="en-US" dirty="0"/>
              <a:t>Eam et detraxit salutatus vituperatoribus, id natum audiam sea</a:t>
            </a:r>
          </a:p>
        </p:txBody>
      </p:sp>
      <p:sp>
        <p:nvSpPr>
          <p:cNvPr id="7" name="テキスト プレースホルダー 6"/>
          <p:cNvSpPr>
            <a:spLocks noGrp="1"/>
          </p:cNvSpPr>
          <p:nvPr>
            <p:ph type="body" sz="quarter" idx="21"/>
          </p:nvPr>
        </p:nvSpPr>
        <p:spPr/>
        <p:txBody>
          <a:bodyPr/>
          <a:lstStyle/>
          <a:p>
            <a:r>
              <a:rPr lang="en-US" dirty="0">
                <a:latin typeface="Aleo-Bold" pitchFamily="34" charset="0"/>
              </a:rPr>
              <a:t>Lorem ipsum </a:t>
            </a:r>
            <a:r>
              <a:rPr lang="en-US" dirty="0"/>
              <a:t>dolor sit amet, alii aliquip ei vel, nam atqui inimicus eu, homero ceteros duo te. Ut possit scripta molestiae cum, eu elitr discere sea. Minim erant eloquentiam cu mel, amet probatus id per, at mei clita consequuntur. </a:t>
            </a:r>
            <a:r>
              <a:rPr lang="en-US" dirty="0">
                <a:solidFill>
                  <a:schemeClr val="accent1"/>
                </a:solidFill>
                <a:latin typeface="Aleo-Bold" pitchFamily="34" charset="0"/>
              </a:rPr>
              <a:t>Eos eu pericula</a:t>
            </a:r>
            <a:r>
              <a:rPr lang="en-US" dirty="0">
                <a:solidFill>
                  <a:schemeClr val="accent1"/>
                </a:solidFill>
              </a:rPr>
              <a:t> </a:t>
            </a:r>
            <a:r>
              <a:rPr lang="en-US" dirty="0"/>
              <a:t>molestiae philosophia. Ut sit sumo latine offendit, sed aeque nostrud singulis at, et cum facilis menandri definiebas. Has alia inimicus no, error tantas liberavisse usu id, ea percipit ponderum voluptaria vix.</a:t>
            </a:r>
          </a:p>
          <a:p>
            <a:endParaRPr lang="en-US" dirty="0"/>
          </a:p>
        </p:txBody>
      </p:sp>
      <p:sp>
        <p:nvSpPr>
          <p:cNvPr id="8" name="タイトル 7"/>
          <p:cNvSpPr>
            <a:spLocks noGrp="1"/>
          </p:cNvSpPr>
          <p:nvPr>
            <p:ph type="title"/>
          </p:nvPr>
        </p:nvSpPr>
        <p:spPr/>
        <p:txBody>
          <a:bodyPr/>
          <a:lstStyle/>
          <a:p>
            <a:r>
              <a:rPr lang="en-US" dirty="0" smtClean="0"/>
              <a:t>NEW </a:t>
            </a:r>
            <a:r>
              <a:rPr lang="en-US" dirty="0" smtClean="0">
                <a:solidFill>
                  <a:schemeClr val="accent1"/>
                </a:solidFill>
              </a:rPr>
              <a:t>CONCEPT</a:t>
            </a:r>
            <a:endParaRPr lang="en-US" dirty="0">
              <a:solidFill>
                <a:schemeClr val="accent1"/>
              </a:solidFill>
            </a:endParaRPr>
          </a:p>
        </p:txBody>
      </p:sp>
      <p:sp>
        <p:nvSpPr>
          <p:cNvPr id="9" name="サブタイトル 8"/>
          <p:cNvSpPr>
            <a:spLocks noGrp="1"/>
          </p:cNvSpPr>
          <p:nvPr>
            <p:ph type="subTitle" idx="1"/>
          </p:nvPr>
        </p:nvSpPr>
        <p:spPr/>
        <p:txBody>
          <a:bodyPr/>
          <a:lstStyle/>
          <a:p>
            <a:r>
              <a:rPr lang="en-US" dirty="0"/>
              <a:t>Lorem ipsum dolor sit amet, alii aliquip ei vel</a:t>
            </a:r>
          </a:p>
        </p:txBody>
      </p:sp>
      <p:sp>
        <p:nvSpPr>
          <p:cNvPr id="6" name="図プレースホルダー 5"/>
          <p:cNvSpPr>
            <a:spLocks noGrp="1"/>
          </p:cNvSpPr>
          <p:nvPr>
            <p:ph type="pic" sz="quarter" idx="13"/>
          </p:nvPr>
        </p:nvSpPr>
        <p:spPr/>
      </p:sp>
    </p:spTree>
    <p:extLst>
      <p:ext uri="{BB962C8B-B14F-4D97-AF65-F5344CB8AC3E}">
        <p14:creationId xmlns:p14="http://schemas.microsoft.com/office/powerpoint/2010/main" val="2689680972"/>
      </p:ext>
    </p:extLst>
  </p:cSld>
  <p:clrMapOvr>
    <a:masterClrMapping/>
  </p:clrMapOvr>
  <mc:AlternateContent xmlns:mc="http://schemas.openxmlformats.org/markup-compatibility/2006" xmlns:p14="http://schemas.microsoft.com/office/powerpoint/2010/main">
    <mc:Choice Requires="p14">
      <p:transition spd="slow" p14:dur="1600" advTm="4222">
        <p14:prism isInverted="1"/>
      </p:transition>
    </mc:Choice>
    <mc:Fallback xmlns="">
      <p:transition spd="slow" advTm="4222">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r>
              <a:rPr lang="en-US" smtClean="0"/>
              <a:t>SLIDE </a:t>
            </a:r>
            <a:fld id="{D97FAD88-CD89-445B-80D2-D1F46C853675}" type="slidenum">
              <a:rPr lang="en-US" smtClean="0"/>
              <a:pPr/>
              <a:t>14</a:t>
            </a:fld>
            <a:endParaRPr lang="en-US" dirty="0"/>
          </a:p>
        </p:txBody>
      </p:sp>
      <p:sp>
        <p:nvSpPr>
          <p:cNvPr id="4" name="フッター プレースホルダー 3"/>
          <p:cNvSpPr>
            <a:spLocks noGrp="1"/>
          </p:cNvSpPr>
          <p:nvPr>
            <p:ph type="ftr" sz="quarter" idx="11"/>
          </p:nvPr>
        </p:nvSpPr>
        <p:spPr/>
        <p:txBody>
          <a:bodyPr/>
          <a:lstStyle/>
          <a:p>
            <a:r>
              <a:rPr lang="en-US" smtClean="0"/>
              <a:t>The Power of PowerPoint</a:t>
            </a:r>
            <a:endParaRPr lang="en-US" dirty="0"/>
          </a:p>
        </p:txBody>
      </p:sp>
      <p:sp>
        <p:nvSpPr>
          <p:cNvPr id="16" name="テキスト プレースホルダー 15"/>
          <p:cNvSpPr>
            <a:spLocks noGrp="1"/>
          </p:cNvSpPr>
          <p:nvPr>
            <p:ph type="body" sz="quarter" idx="15"/>
          </p:nvPr>
        </p:nvSpPr>
        <p:spPr/>
        <p:txBody>
          <a:bodyPr>
            <a:normAutofit/>
          </a:bodyPr>
          <a:lstStyle/>
          <a:p>
            <a:r>
              <a:rPr lang="en-US" dirty="0" smtClean="0"/>
              <a:t>Facebook</a:t>
            </a:r>
          </a:p>
        </p:txBody>
      </p:sp>
      <p:sp>
        <p:nvSpPr>
          <p:cNvPr id="13" name="タイトル 12"/>
          <p:cNvSpPr>
            <a:spLocks noGrp="1"/>
          </p:cNvSpPr>
          <p:nvPr>
            <p:ph type="title"/>
          </p:nvPr>
        </p:nvSpPr>
        <p:spPr/>
        <p:txBody>
          <a:bodyPr/>
          <a:lstStyle/>
          <a:p>
            <a:r>
              <a:rPr lang="en-US" dirty="0" smtClean="0"/>
              <a:t>SOCIAL SERVICE </a:t>
            </a:r>
            <a:r>
              <a:rPr lang="en-US" dirty="0" smtClean="0">
                <a:solidFill>
                  <a:schemeClr val="accent1"/>
                </a:solidFill>
              </a:rPr>
              <a:t>CONNECTION</a:t>
            </a:r>
            <a:endParaRPr lang="en-US" dirty="0">
              <a:solidFill>
                <a:schemeClr val="accent1"/>
              </a:solidFill>
            </a:endParaRPr>
          </a:p>
        </p:txBody>
      </p:sp>
      <p:sp>
        <p:nvSpPr>
          <p:cNvPr id="14" name="サブタイトル 13"/>
          <p:cNvSpPr>
            <a:spLocks noGrp="1"/>
          </p:cNvSpPr>
          <p:nvPr>
            <p:ph type="subTitle" idx="1"/>
          </p:nvPr>
        </p:nvSpPr>
        <p:spPr/>
        <p:txBody>
          <a:bodyPr/>
          <a:lstStyle/>
          <a:p>
            <a:r>
              <a:rPr lang="en-US" dirty="0"/>
              <a:t>Lorem ipsum dolor sit amet, alii aliquip ei vel</a:t>
            </a:r>
          </a:p>
          <a:p>
            <a:endParaRPr lang="en-US" dirty="0"/>
          </a:p>
        </p:txBody>
      </p:sp>
      <p:sp>
        <p:nvSpPr>
          <p:cNvPr id="42" name="テキスト プレースホルダー 41"/>
          <p:cNvSpPr>
            <a:spLocks noGrp="1"/>
          </p:cNvSpPr>
          <p:nvPr>
            <p:ph type="body" sz="quarter" idx="16"/>
          </p:nvPr>
        </p:nvSpPr>
        <p:spPr/>
        <p:txBody>
          <a:bodyPr/>
          <a:lstStyle/>
          <a:p>
            <a:r>
              <a:rPr lang="en-US" dirty="0">
                <a:solidFill>
                  <a:schemeClr val="accent1"/>
                </a:solidFill>
                <a:latin typeface="Aleo-Bold" pitchFamily="34" charset="0"/>
              </a:rPr>
              <a:t>Audiam iuvaret voluptua vel id</a:t>
            </a:r>
            <a:r>
              <a:rPr lang="en-US" dirty="0"/>
              <a:t>. Ei quo natum nobis impedit, ei error dicit assentior eam. Pro te tation discere voluptatum. Cu nam iisque aliquid ornatus, vis veritus maluisset deseruisse </a:t>
            </a:r>
            <a:r>
              <a:rPr lang="en-US" dirty="0" smtClean="0"/>
              <a:t>no.</a:t>
            </a:r>
            <a:endParaRPr lang="en-US" dirty="0"/>
          </a:p>
          <a:p>
            <a:endParaRPr lang="en-US" dirty="0"/>
          </a:p>
        </p:txBody>
      </p:sp>
      <p:sp>
        <p:nvSpPr>
          <p:cNvPr id="43" name="テキスト プレースホルダー 42"/>
          <p:cNvSpPr>
            <a:spLocks noGrp="1"/>
          </p:cNvSpPr>
          <p:nvPr>
            <p:ph type="body" sz="quarter" idx="17"/>
          </p:nvPr>
        </p:nvSpPr>
        <p:spPr/>
        <p:txBody>
          <a:bodyPr/>
          <a:lstStyle/>
          <a:p>
            <a:r>
              <a:rPr lang="en-US" dirty="0" smtClean="0"/>
              <a:t>Organizatin</a:t>
            </a:r>
            <a:endParaRPr lang="en-US" dirty="0"/>
          </a:p>
        </p:txBody>
      </p:sp>
      <p:sp>
        <p:nvSpPr>
          <p:cNvPr id="44" name="テキスト プレースホルダー 43"/>
          <p:cNvSpPr>
            <a:spLocks noGrp="1"/>
          </p:cNvSpPr>
          <p:nvPr>
            <p:ph type="body" sz="quarter" idx="18"/>
          </p:nvPr>
        </p:nvSpPr>
        <p:spPr/>
        <p:txBody>
          <a:bodyPr>
            <a:normAutofit/>
          </a:bodyPr>
          <a:lstStyle/>
          <a:p>
            <a:r>
              <a:rPr lang="en-US" dirty="0"/>
              <a:t>Audiam iuvaret voluptua vel id. Ei quo natum nobis impedit, ei error dicit assentior eam. Pro te tation discere voluptatum. Cu nam iisque aliquid ornatus, vis veritus maluisset deseruisse no. </a:t>
            </a:r>
            <a:r>
              <a:rPr lang="en-US" dirty="0">
                <a:solidFill>
                  <a:schemeClr val="accent3"/>
                </a:solidFill>
                <a:latin typeface="Aleo-Bold" pitchFamily="34" charset="0"/>
              </a:rPr>
              <a:t>Duo tota ponderum mediocrem ut</a:t>
            </a:r>
            <a:r>
              <a:rPr lang="en-US" dirty="0"/>
              <a:t>, nec impetus labores consectetuer ne.</a:t>
            </a:r>
          </a:p>
          <a:p>
            <a:endParaRPr lang="en-US" dirty="0"/>
          </a:p>
        </p:txBody>
      </p:sp>
      <p:grpSp>
        <p:nvGrpSpPr>
          <p:cNvPr id="19" name="グループ化 18"/>
          <p:cNvGrpSpPr/>
          <p:nvPr/>
        </p:nvGrpSpPr>
        <p:grpSpPr>
          <a:xfrm>
            <a:off x="4331271" y="3064519"/>
            <a:ext cx="3083743" cy="3083743"/>
            <a:chOff x="4102646" y="3847356"/>
            <a:chExt cx="1944216" cy="1944216"/>
          </a:xfrm>
        </p:grpSpPr>
        <p:sp>
          <p:nvSpPr>
            <p:cNvPr id="20" name="円/楕円 19"/>
            <p:cNvSpPr/>
            <p:nvPr/>
          </p:nvSpPr>
          <p:spPr>
            <a:xfrm>
              <a:off x="4102646" y="3847356"/>
              <a:ext cx="1944216" cy="19442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4594101" y="4338811"/>
              <a:ext cx="961306" cy="96130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 name="グループ化 21"/>
          <p:cNvGrpSpPr/>
          <p:nvPr/>
        </p:nvGrpSpPr>
        <p:grpSpPr>
          <a:xfrm>
            <a:off x="3118998" y="4888176"/>
            <a:ext cx="1686360" cy="1686360"/>
            <a:chOff x="4102646" y="3847356"/>
            <a:chExt cx="1944216" cy="1944216"/>
          </a:xfrm>
          <a:solidFill>
            <a:schemeClr val="accent3"/>
          </a:solidFill>
        </p:grpSpPr>
        <p:sp>
          <p:nvSpPr>
            <p:cNvPr id="23" name="円/楕円 22"/>
            <p:cNvSpPr/>
            <p:nvPr/>
          </p:nvSpPr>
          <p:spPr>
            <a:xfrm>
              <a:off x="4102646" y="3847356"/>
              <a:ext cx="1944216" cy="1944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594101" y="4338811"/>
              <a:ext cx="961306" cy="961306"/>
            </a:xfrm>
            <a:prstGeom prst="rect">
              <a:avLst/>
            </a:prstGeom>
            <a:grpFill/>
            <a:extLst/>
          </p:spPr>
        </p:pic>
      </p:grpSp>
      <p:grpSp>
        <p:nvGrpSpPr>
          <p:cNvPr id="25" name="グループ化 24"/>
          <p:cNvGrpSpPr/>
          <p:nvPr/>
        </p:nvGrpSpPr>
        <p:grpSpPr>
          <a:xfrm>
            <a:off x="1222468" y="5575750"/>
            <a:ext cx="2639450" cy="2639450"/>
            <a:chOff x="4102646" y="3847356"/>
            <a:chExt cx="1944216" cy="1944216"/>
          </a:xfrm>
          <a:solidFill>
            <a:schemeClr val="accent2"/>
          </a:solidFill>
        </p:grpSpPr>
        <p:sp>
          <p:nvSpPr>
            <p:cNvPr id="26" name="円/楕円 25"/>
            <p:cNvSpPr/>
            <p:nvPr/>
          </p:nvSpPr>
          <p:spPr>
            <a:xfrm>
              <a:off x="4102646" y="3847356"/>
              <a:ext cx="1944216" cy="1944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4594101" y="4338811"/>
              <a:ext cx="961306" cy="961306"/>
            </a:xfrm>
            <a:prstGeom prst="rect">
              <a:avLst/>
            </a:prstGeom>
            <a:grpFill/>
            <a:extLst/>
          </p:spPr>
        </p:pic>
      </p:grpSp>
      <p:grpSp>
        <p:nvGrpSpPr>
          <p:cNvPr id="28" name="グループ化 27"/>
          <p:cNvGrpSpPr/>
          <p:nvPr/>
        </p:nvGrpSpPr>
        <p:grpSpPr>
          <a:xfrm>
            <a:off x="4420382" y="5442714"/>
            <a:ext cx="1452761" cy="1452761"/>
            <a:chOff x="4102646" y="3847356"/>
            <a:chExt cx="1944216" cy="1944216"/>
          </a:xfrm>
          <a:solidFill>
            <a:schemeClr val="accent4"/>
          </a:solidFill>
        </p:grpSpPr>
        <p:sp>
          <p:nvSpPr>
            <p:cNvPr id="29" name="円/楕円 28"/>
            <p:cNvSpPr/>
            <p:nvPr/>
          </p:nvSpPr>
          <p:spPr>
            <a:xfrm>
              <a:off x="4102646" y="3847356"/>
              <a:ext cx="1944216" cy="1944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4594101" y="4338811"/>
              <a:ext cx="961306" cy="961306"/>
            </a:xfrm>
            <a:prstGeom prst="rect">
              <a:avLst/>
            </a:prstGeom>
            <a:grpFill/>
            <a:extLst/>
          </p:spPr>
        </p:pic>
      </p:grpSp>
      <p:sp>
        <p:nvSpPr>
          <p:cNvPr id="41" name="テキスト ボックス 40"/>
          <p:cNvSpPr txBox="1"/>
          <p:nvPr/>
        </p:nvSpPr>
        <p:spPr>
          <a:xfrm>
            <a:off x="4099422" y="7159724"/>
            <a:ext cx="2472152" cy="1569660"/>
          </a:xfrm>
          <a:prstGeom prst="rect">
            <a:avLst/>
          </a:prstGeom>
          <a:noFill/>
        </p:spPr>
        <p:txBody>
          <a:bodyPr wrap="none" rtlCol="0">
            <a:spAutoFit/>
          </a:bodyPr>
          <a:lstStyle/>
          <a:p>
            <a:r>
              <a:rPr lang="en-US" sz="9600" dirty="0" smtClean="0"/>
              <a:t>72%</a:t>
            </a:r>
            <a:endParaRPr lang="en-US" sz="9600" dirty="0"/>
          </a:p>
        </p:txBody>
      </p:sp>
    </p:spTree>
    <p:extLst>
      <p:ext uri="{BB962C8B-B14F-4D97-AF65-F5344CB8AC3E}">
        <p14:creationId xmlns:p14="http://schemas.microsoft.com/office/powerpoint/2010/main" val="3879537162"/>
      </p:ext>
    </p:extLst>
  </p:cSld>
  <p:clrMapOvr>
    <a:masterClrMapping/>
  </p:clrMapOvr>
  <p:transition spd="slow" advTm="9328">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 calcmode="lin" valueType="num">
                                      <p:cBhvr>
                                        <p:cTn id="9" dur="500" fill="hold"/>
                                        <p:tgtEl>
                                          <p:spTgt spid="19"/>
                                        </p:tgtEl>
                                        <p:attrNameLst>
                                          <p:attrName>style.rotation</p:attrName>
                                        </p:attrNameLst>
                                      </p:cBhvr>
                                      <p:tavLst>
                                        <p:tav tm="0">
                                          <p:val>
                                            <p:fltVal val="360"/>
                                          </p:val>
                                        </p:tav>
                                        <p:tav tm="100000">
                                          <p:val>
                                            <p:fltVal val="0"/>
                                          </p:val>
                                        </p:tav>
                                      </p:tavLst>
                                    </p:anim>
                                    <p:animEffect transition="in" filter="fade">
                                      <p:cBhvr>
                                        <p:cTn id="10" dur="500"/>
                                        <p:tgtEl>
                                          <p:spTgt spid="19"/>
                                        </p:tgtEl>
                                      </p:cBhvr>
                                    </p:animEffect>
                                  </p:childTnLst>
                                </p:cTn>
                              </p:par>
                            </p:childTnLst>
                          </p:cTn>
                        </p:par>
                        <p:par>
                          <p:cTn id="11" fill="hold">
                            <p:stCondLst>
                              <p:cond delay="500"/>
                            </p:stCondLst>
                            <p:childTnLst>
                              <p:par>
                                <p:cTn id="12" presetID="49" presetClass="entr" presetSubtype="0" decel="100000" fill="hold" nodeType="afterEffect">
                                  <p:stCondLst>
                                    <p:cond delay="500"/>
                                  </p:stCondLst>
                                  <p:childTnLst>
                                    <p:set>
                                      <p:cBhvr>
                                        <p:cTn id="13" dur="1" fill="hold">
                                          <p:stCondLst>
                                            <p:cond delay="0"/>
                                          </p:stCondLst>
                                        </p:cTn>
                                        <p:tgtEl>
                                          <p:spTgt spid="28"/>
                                        </p:tgtEl>
                                        <p:attrNameLst>
                                          <p:attrName>style.visibility</p:attrName>
                                        </p:attrNameLst>
                                      </p:cBhvr>
                                      <p:to>
                                        <p:strVal val="visible"/>
                                      </p:to>
                                    </p:set>
                                    <p:anim calcmode="lin" valueType="num">
                                      <p:cBhvr>
                                        <p:cTn id="14" dur="500" fill="hold"/>
                                        <p:tgtEl>
                                          <p:spTgt spid="28"/>
                                        </p:tgtEl>
                                        <p:attrNameLst>
                                          <p:attrName>ppt_w</p:attrName>
                                        </p:attrNameLst>
                                      </p:cBhvr>
                                      <p:tavLst>
                                        <p:tav tm="0">
                                          <p:val>
                                            <p:fltVal val="0"/>
                                          </p:val>
                                        </p:tav>
                                        <p:tav tm="100000">
                                          <p:val>
                                            <p:strVal val="#ppt_w"/>
                                          </p:val>
                                        </p:tav>
                                      </p:tavLst>
                                    </p:anim>
                                    <p:anim calcmode="lin" valueType="num">
                                      <p:cBhvr>
                                        <p:cTn id="15" dur="500" fill="hold"/>
                                        <p:tgtEl>
                                          <p:spTgt spid="28"/>
                                        </p:tgtEl>
                                        <p:attrNameLst>
                                          <p:attrName>ppt_h</p:attrName>
                                        </p:attrNameLst>
                                      </p:cBhvr>
                                      <p:tavLst>
                                        <p:tav tm="0">
                                          <p:val>
                                            <p:fltVal val="0"/>
                                          </p:val>
                                        </p:tav>
                                        <p:tav tm="100000">
                                          <p:val>
                                            <p:strVal val="#ppt_h"/>
                                          </p:val>
                                        </p:tav>
                                      </p:tavLst>
                                    </p:anim>
                                    <p:anim calcmode="lin" valueType="num">
                                      <p:cBhvr>
                                        <p:cTn id="16" dur="500" fill="hold"/>
                                        <p:tgtEl>
                                          <p:spTgt spid="28"/>
                                        </p:tgtEl>
                                        <p:attrNameLst>
                                          <p:attrName>style.rotation</p:attrName>
                                        </p:attrNameLst>
                                      </p:cBhvr>
                                      <p:tavLst>
                                        <p:tav tm="0">
                                          <p:val>
                                            <p:fltVal val="360"/>
                                          </p:val>
                                        </p:tav>
                                        <p:tav tm="100000">
                                          <p:val>
                                            <p:fltVal val="0"/>
                                          </p:val>
                                        </p:tav>
                                      </p:tavLst>
                                    </p:anim>
                                    <p:animEffect transition="in" filter="fade">
                                      <p:cBhvr>
                                        <p:cTn id="17" dur="500"/>
                                        <p:tgtEl>
                                          <p:spTgt spid="28"/>
                                        </p:tgtEl>
                                      </p:cBhvr>
                                    </p:animEffect>
                                  </p:childTnLst>
                                </p:cTn>
                              </p:par>
                            </p:childTnLst>
                          </p:cTn>
                        </p:par>
                        <p:par>
                          <p:cTn id="18" fill="hold">
                            <p:stCondLst>
                              <p:cond delay="1500"/>
                            </p:stCondLst>
                            <p:childTnLst>
                              <p:par>
                                <p:cTn id="19" presetID="49" presetClass="entr" presetSubtype="0" decel="100000" fill="hold" nodeType="afterEffect">
                                  <p:stCondLst>
                                    <p:cond delay="500"/>
                                  </p:stCondLst>
                                  <p:childTnLst>
                                    <p:set>
                                      <p:cBhvr>
                                        <p:cTn id="20" dur="1" fill="hold">
                                          <p:stCondLst>
                                            <p:cond delay="0"/>
                                          </p:stCondLst>
                                        </p:cTn>
                                        <p:tgtEl>
                                          <p:spTgt spid="22"/>
                                        </p:tgtEl>
                                        <p:attrNameLst>
                                          <p:attrName>style.visibility</p:attrName>
                                        </p:attrNameLst>
                                      </p:cBhvr>
                                      <p:to>
                                        <p:strVal val="visible"/>
                                      </p:to>
                                    </p:set>
                                    <p:anim calcmode="lin" valueType="num">
                                      <p:cBhvr>
                                        <p:cTn id="21" dur="500" fill="hold"/>
                                        <p:tgtEl>
                                          <p:spTgt spid="22"/>
                                        </p:tgtEl>
                                        <p:attrNameLst>
                                          <p:attrName>ppt_w</p:attrName>
                                        </p:attrNameLst>
                                      </p:cBhvr>
                                      <p:tavLst>
                                        <p:tav tm="0">
                                          <p:val>
                                            <p:fltVal val="0"/>
                                          </p:val>
                                        </p:tav>
                                        <p:tav tm="100000">
                                          <p:val>
                                            <p:strVal val="#ppt_w"/>
                                          </p:val>
                                        </p:tav>
                                      </p:tavLst>
                                    </p:anim>
                                    <p:anim calcmode="lin" valueType="num">
                                      <p:cBhvr>
                                        <p:cTn id="22" dur="500" fill="hold"/>
                                        <p:tgtEl>
                                          <p:spTgt spid="22"/>
                                        </p:tgtEl>
                                        <p:attrNameLst>
                                          <p:attrName>ppt_h</p:attrName>
                                        </p:attrNameLst>
                                      </p:cBhvr>
                                      <p:tavLst>
                                        <p:tav tm="0">
                                          <p:val>
                                            <p:fltVal val="0"/>
                                          </p:val>
                                        </p:tav>
                                        <p:tav tm="100000">
                                          <p:val>
                                            <p:strVal val="#ppt_h"/>
                                          </p:val>
                                        </p:tav>
                                      </p:tavLst>
                                    </p:anim>
                                    <p:anim calcmode="lin" valueType="num">
                                      <p:cBhvr>
                                        <p:cTn id="23" dur="500" fill="hold"/>
                                        <p:tgtEl>
                                          <p:spTgt spid="22"/>
                                        </p:tgtEl>
                                        <p:attrNameLst>
                                          <p:attrName>style.rotation</p:attrName>
                                        </p:attrNameLst>
                                      </p:cBhvr>
                                      <p:tavLst>
                                        <p:tav tm="0">
                                          <p:val>
                                            <p:fltVal val="360"/>
                                          </p:val>
                                        </p:tav>
                                        <p:tav tm="100000">
                                          <p:val>
                                            <p:fltVal val="0"/>
                                          </p:val>
                                        </p:tav>
                                      </p:tavLst>
                                    </p:anim>
                                    <p:animEffect transition="in" filter="fade">
                                      <p:cBhvr>
                                        <p:cTn id="24" dur="500"/>
                                        <p:tgtEl>
                                          <p:spTgt spid="22"/>
                                        </p:tgtEl>
                                      </p:cBhvr>
                                    </p:animEffect>
                                  </p:childTnLst>
                                </p:cTn>
                              </p:par>
                            </p:childTnLst>
                          </p:cTn>
                        </p:par>
                        <p:par>
                          <p:cTn id="25" fill="hold">
                            <p:stCondLst>
                              <p:cond delay="2500"/>
                            </p:stCondLst>
                            <p:childTnLst>
                              <p:par>
                                <p:cTn id="26" presetID="49" presetClass="entr" presetSubtype="0" decel="100000" fill="hold" nodeType="afterEffect">
                                  <p:stCondLst>
                                    <p:cond delay="500"/>
                                  </p:stCondLst>
                                  <p:childTnLst>
                                    <p:set>
                                      <p:cBhvr>
                                        <p:cTn id="27" dur="1" fill="hold">
                                          <p:stCondLst>
                                            <p:cond delay="0"/>
                                          </p:stCondLst>
                                        </p:cTn>
                                        <p:tgtEl>
                                          <p:spTgt spid="25"/>
                                        </p:tgtEl>
                                        <p:attrNameLst>
                                          <p:attrName>style.visibility</p:attrName>
                                        </p:attrNameLst>
                                      </p:cBhvr>
                                      <p:to>
                                        <p:strVal val="visible"/>
                                      </p:to>
                                    </p:set>
                                    <p:anim calcmode="lin" valueType="num">
                                      <p:cBhvr>
                                        <p:cTn id="28" dur="500" fill="hold"/>
                                        <p:tgtEl>
                                          <p:spTgt spid="25"/>
                                        </p:tgtEl>
                                        <p:attrNameLst>
                                          <p:attrName>ppt_w</p:attrName>
                                        </p:attrNameLst>
                                      </p:cBhvr>
                                      <p:tavLst>
                                        <p:tav tm="0">
                                          <p:val>
                                            <p:fltVal val="0"/>
                                          </p:val>
                                        </p:tav>
                                        <p:tav tm="100000">
                                          <p:val>
                                            <p:strVal val="#ppt_w"/>
                                          </p:val>
                                        </p:tav>
                                      </p:tavLst>
                                    </p:anim>
                                    <p:anim calcmode="lin" valueType="num">
                                      <p:cBhvr>
                                        <p:cTn id="29" dur="500" fill="hold"/>
                                        <p:tgtEl>
                                          <p:spTgt spid="25"/>
                                        </p:tgtEl>
                                        <p:attrNameLst>
                                          <p:attrName>ppt_h</p:attrName>
                                        </p:attrNameLst>
                                      </p:cBhvr>
                                      <p:tavLst>
                                        <p:tav tm="0">
                                          <p:val>
                                            <p:fltVal val="0"/>
                                          </p:val>
                                        </p:tav>
                                        <p:tav tm="100000">
                                          <p:val>
                                            <p:strVal val="#ppt_h"/>
                                          </p:val>
                                        </p:tav>
                                      </p:tavLst>
                                    </p:anim>
                                    <p:anim calcmode="lin" valueType="num">
                                      <p:cBhvr>
                                        <p:cTn id="30" dur="500" fill="hold"/>
                                        <p:tgtEl>
                                          <p:spTgt spid="25"/>
                                        </p:tgtEl>
                                        <p:attrNameLst>
                                          <p:attrName>style.rotation</p:attrName>
                                        </p:attrNameLst>
                                      </p:cBhvr>
                                      <p:tavLst>
                                        <p:tav tm="0">
                                          <p:val>
                                            <p:fltVal val="360"/>
                                          </p:val>
                                        </p:tav>
                                        <p:tav tm="100000">
                                          <p:val>
                                            <p:fltVal val="0"/>
                                          </p:val>
                                        </p:tav>
                                      </p:tavLst>
                                    </p:anim>
                                    <p:animEffect transition="in" filter="fade">
                                      <p:cBhvr>
                                        <p:cTn id="31" dur="500"/>
                                        <p:tgtEl>
                                          <p:spTgt spid="25"/>
                                        </p:tgtEl>
                                      </p:cBhvr>
                                    </p:animEffect>
                                  </p:childTnLst>
                                </p:cTn>
                              </p:par>
                            </p:childTnLst>
                          </p:cTn>
                        </p:par>
                        <p:par>
                          <p:cTn id="32" fill="hold">
                            <p:stCondLst>
                              <p:cond delay="3500"/>
                            </p:stCondLst>
                            <p:childTnLst>
                              <p:par>
                                <p:cTn id="33" presetID="53" presetClass="entr" presetSubtype="16" fill="hold" grpId="0" nodeType="afterEffect">
                                  <p:stCondLst>
                                    <p:cond delay="500"/>
                                  </p:stCondLst>
                                  <p:childTnLst>
                                    <p:set>
                                      <p:cBhvr>
                                        <p:cTn id="34" dur="1" fill="hold">
                                          <p:stCondLst>
                                            <p:cond delay="0"/>
                                          </p:stCondLst>
                                        </p:cTn>
                                        <p:tgtEl>
                                          <p:spTgt spid="41"/>
                                        </p:tgtEl>
                                        <p:attrNameLst>
                                          <p:attrName>style.visibility</p:attrName>
                                        </p:attrNameLst>
                                      </p:cBhvr>
                                      <p:to>
                                        <p:strVal val="visible"/>
                                      </p:to>
                                    </p:set>
                                    <p:anim calcmode="lin" valueType="num">
                                      <p:cBhvr>
                                        <p:cTn id="35" dur="500" fill="hold"/>
                                        <p:tgtEl>
                                          <p:spTgt spid="41"/>
                                        </p:tgtEl>
                                        <p:attrNameLst>
                                          <p:attrName>ppt_w</p:attrName>
                                        </p:attrNameLst>
                                      </p:cBhvr>
                                      <p:tavLst>
                                        <p:tav tm="0">
                                          <p:val>
                                            <p:fltVal val="0"/>
                                          </p:val>
                                        </p:tav>
                                        <p:tav tm="100000">
                                          <p:val>
                                            <p:strVal val="#ppt_w"/>
                                          </p:val>
                                        </p:tav>
                                      </p:tavLst>
                                    </p:anim>
                                    <p:anim calcmode="lin" valueType="num">
                                      <p:cBhvr>
                                        <p:cTn id="36" dur="500" fill="hold"/>
                                        <p:tgtEl>
                                          <p:spTgt spid="41"/>
                                        </p:tgtEl>
                                        <p:attrNameLst>
                                          <p:attrName>ppt_h</p:attrName>
                                        </p:attrNameLst>
                                      </p:cBhvr>
                                      <p:tavLst>
                                        <p:tav tm="0">
                                          <p:val>
                                            <p:fltVal val="0"/>
                                          </p:val>
                                        </p:tav>
                                        <p:tav tm="100000">
                                          <p:val>
                                            <p:strVal val="#ppt_h"/>
                                          </p:val>
                                        </p:tav>
                                      </p:tavLst>
                                    </p:anim>
                                    <p:animEffect transition="in" filter="fade">
                                      <p:cBhvr>
                                        <p:cTn id="37" dur="500"/>
                                        <p:tgtEl>
                                          <p:spTgt spid="41"/>
                                        </p:tgtEl>
                                      </p:cBhvr>
                                    </p:animEffect>
                                  </p:childTnLst>
                                </p:cTn>
                              </p:par>
                            </p:childTnLst>
                          </p:cTn>
                        </p:par>
                        <p:par>
                          <p:cTn id="38" fill="hold">
                            <p:stCondLst>
                              <p:cond delay="4500"/>
                            </p:stCondLst>
                            <p:childTnLst>
                              <p:par>
                                <p:cTn id="39" presetID="14" presetClass="entr" presetSubtype="10" fill="hold" grpId="0" nodeType="afterEffect">
                                  <p:stCondLst>
                                    <p:cond delay="0"/>
                                  </p:stCondLst>
                                  <p:childTnLst>
                                    <p:set>
                                      <p:cBhvr>
                                        <p:cTn id="40" dur="1" fill="hold">
                                          <p:stCondLst>
                                            <p:cond delay="0"/>
                                          </p:stCondLst>
                                        </p:cTn>
                                        <p:tgtEl>
                                          <p:spTgt spid="16">
                                            <p:bg/>
                                          </p:spTgt>
                                        </p:tgtEl>
                                        <p:attrNameLst>
                                          <p:attrName>style.visibility</p:attrName>
                                        </p:attrNameLst>
                                      </p:cBhvr>
                                      <p:to>
                                        <p:strVal val="visible"/>
                                      </p:to>
                                    </p:set>
                                    <p:animEffect transition="in" filter="randombar(horizontal)">
                                      <p:cBhvr>
                                        <p:cTn id="41" dur="500"/>
                                        <p:tgtEl>
                                          <p:spTgt spid="16">
                                            <p:bg/>
                                          </p:spTgt>
                                        </p:tgtEl>
                                      </p:cBhvr>
                                    </p:animEffect>
                                  </p:childTnLst>
                                </p:cTn>
                              </p:par>
                            </p:childTnLst>
                          </p:cTn>
                        </p:par>
                        <p:par>
                          <p:cTn id="42" fill="hold">
                            <p:stCondLst>
                              <p:cond delay="5000"/>
                            </p:stCondLst>
                            <p:childTnLst>
                              <p:par>
                                <p:cTn id="43" presetID="14" presetClass="entr" presetSubtype="10" fill="hold" grpId="0" nodeType="afterEffect">
                                  <p:stCondLst>
                                    <p:cond delay="0"/>
                                  </p:stCondLst>
                                  <p:childTnLst>
                                    <p:set>
                                      <p:cBhvr>
                                        <p:cTn id="44" dur="1" fill="hold">
                                          <p:stCondLst>
                                            <p:cond delay="0"/>
                                          </p:stCondLst>
                                        </p:cTn>
                                        <p:tgtEl>
                                          <p:spTgt spid="16">
                                            <p:txEl>
                                              <p:pRg st="0" end="0"/>
                                            </p:txEl>
                                          </p:spTgt>
                                        </p:tgtEl>
                                        <p:attrNameLst>
                                          <p:attrName>style.visibility</p:attrName>
                                        </p:attrNameLst>
                                      </p:cBhvr>
                                      <p:to>
                                        <p:strVal val="visible"/>
                                      </p:to>
                                    </p:set>
                                    <p:animEffect transition="in" filter="randombar(horizontal)">
                                      <p:cBhvr>
                                        <p:cTn id="45" dur="500"/>
                                        <p:tgtEl>
                                          <p:spTgt spid="16">
                                            <p:txEl>
                                              <p:pRg st="0" end="0"/>
                                            </p:txEl>
                                          </p:spTgt>
                                        </p:tgtEl>
                                      </p:cBhvr>
                                    </p:animEffect>
                                  </p:childTnLst>
                                </p:cTn>
                              </p:par>
                            </p:childTnLst>
                          </p:cTn>
                        </p:par>
                        <p:par>
                          <p:cTn id="46" fill="hold">
                            <p:stCondLst>
                              <p:cond delay="5500"/>
                            </p:stCondLst>
                            <p:childTnLst>
                              <p:par>
                                <p:cTn id="47" presetID="14" presetClass="entr" presetSubtype="10" fill="hold" grpId="0" nodeType="afterEffect">
                                  <p:stCondLst>
                                    <p:cond delay="0"/>
                                  </p:stCondLst>
                                  <p:childTnLst>
                                    <p:set>
                                      <p:cBhvr>
                                        <p:cTn id="48" dur="1" fill="hold">
                                          <p:stCondLst>
                                            <p:cond delay="0"/>
                                          </p:stCondLst>
                                        </p:cTn>
                                        <p:tgtEl>
                                          <p:spTgt spid="42">
                                            <p:txEl>
                                              <p:pRg st="0" end="0"/>
                                            </p:txEl>
                                          </p:spTgt>
                                        </p:tgtEl>
                                        <p:attrNameLst>
                                          <p:attrName>style.visibility</p:attrName>
                                        </p:attrNameLst>
                                      </p:cBhvr>
                                      <p:to>
                                        <p:strVal val="visible"/>
                                      </p:to>
                                    </p:set>
                                    <p:animEffect transition="in" filter="randombar(horizontal)">
                                      <p:cBhvr>
                                        <p:cTn id="49" dur="500"/>
                                        <p:tgtEl>
                                          <p:spTgt spid="42">
                                            <p:txEl>
                                              <p:pRg st="0" end="0"/>
                                            </p:txEl>
                                          </p:spTgt>
                                        </p:tgtEl>
                                      </p:cBhvr>
                                    </p:animEffect>
                                  </p:childTnLst>
                                </p:cTn>
                              </p:par>
                            </p:childTnLst>
                          </p:cTn>
                        </p:par>
                        <p:par>
                          <p:cTn id="50" fill="hold">
                            <p:stCondLst>
                              <p:cond delay="6000"/>
                            </p:stCondLst>
                            <p:childTnLst>
                              <p:par>
                                <p:cTn id="51" presetID="14" presetClass="entr" presetSubtype="10" fill="hold" grpId="0" nodeType="afterEffect">
                                  <p:stCondLst>
                                    <p:cond delay="0"/>
                                  </p:stCondLst>
                                  <p:childTnLst>
                                    <p:set>
                                      <p:cBhvr>
                                        <p:cTn id="52" dur="1" fill="hold">
                                          <p:stCondLst>
                                            <p:cond delay="0"/>
                                          </p:stCondLst>
                                        </p:cTn>
                                        <p:tgtEl>
                                          <p:spTgt spid="43">
                                            <p:bg/>
                                          </p:spTgt>
                                        </p:tgtEl>
                                        <p:attrNameLst>
                                          <p:attrName>style.visibility</p:attrName>
                                        </p:attrNameLst>
                                      </p:cBhvr>
                                      <p:to>
                                        <p:strVal val="visible"/>
                                      </p:to>
                                    </p:set>
                                    <p:animEffect transition="in" filter="randombar(horizontal)">
                                      <p:cBhvr>
                                        <p:cTn id="53" dur="500"/>
                                        <p:tgtEl>
                                          <p:spTgt spid="43">
                                            <p:bg/>
                                          </p:spTgt>
                                        </p:tgtEl>
                                      </p:cBhvr>
                                    </p:animEffect>
                                  </p:childTnLst>
                                </p:cTn>
                              </p:par>
                            </p:childTnLst>
                          </p:cTn>
                        </p:par>
                        <p:par>
                          <p:cTn id="54" fill="hold">
                            <p:stCondLst>
                              <p:cond delay="6500"/>
                            </p:stCondLst>
                            <p:childTnLst>
                              <p:par>
                                <p:cTn id="55" presetID="14" presetClass="entr" presetSubtype="10" fill="hold" grpId="0" nodeType="afterEffect">
                                  <p:stCondLst>
                                    <p:cond delay="0"/>
                                  </p:stCondLst>
                                  <p:childTnLst>
                                    <p:set>
                                      <p:cBhvr>
                                        <p:cTn id="56" dur="1" fill="hold">
                                          <p:stCondLst>
                                            <p:cond delay="0"/>
                                          </p:stCondLst>
                                        </p:cTn>
                                        <p:tgtEl>
                                          <p:spTgt spid="43">
                                            <p:txEl>
                                              <p:pRg st="0" end="0"/>
                                            </p:txEl>
                                          </p:spTgt>
                                        </p:tgtEl>
                                        <p:attrNameLst>
                                          <p:attrName>style.visibility</p:attrName>
                                        </p:attrNameLst>
                                      </p:cBhvr>
                                      <p:to>
                                        <p:strVal val="visible"/>
                                      </p:to>
                                    </p:set>
                                    <p:animEffect transition="in" filter="randombar(horizontal)">
                                      <p:cBhvr>
                                        <p:cTn id="57" dur="500"/>
                                        <p:tgtEl>
                                          <p:spTgt spid="43">
                                            <p:txEl>
                                              <p:pRg st="0" end="0"/>
                                            </p:txEl>
                                          </p:spTgt>
                                        </p:tgtEl>
                                      </p:cBhvr>
                                    </p:animEffect>
                                  </p:childTnLst>
                                </p:cTn>
                              </p:par>
                            </p:childTnLst>
                          </p:cTn>
                        </p:par>
                        <p:par>
                          <p:cTn id="58" fill="hold">
                            <p:stCondLst>
                              <p:cond delay="7000"/>
                            </p:stCondLst>
                            <p:childTnLst>
                              <p:par>
                                <p:cTn id="59" presetID="14" presetClass="entr" presetSubtype="10" fill="hold" grpId="0" nodeType="afterEffect">
                                  <p:stCondLst>
                                    <p:cond delay="0"/>
                                  </p:stCondLst>
                                  <p:childTnLst>
                                    <p:set>
                                      <p:cBhvr>
                                        <p:cTn id="60" dur="1" fill="hold">
                                          <p:stCondLst>
                                            <p:cond delay="0"/>
                                          </p:stCondLst>
                                        </p:cTn>
                                        <p:tgtEl>
                                          <p:spTgt spid="44">
                                            <p:txEl>
                                              <p:pRg st="0" end="0"/>
                                            </p:txEl>
                                          </p:spTgt>
                                        </p:tgtEl>
                                        <p:attrNameLst>
                                          <p:attrName>style.visibility</p:attrName>
                                        </p:attrNameLst>
                                      </p:cBhvr>
                                      <p:to>
                                        <p:strVal val="visible"/>
                                      </p:to>
                                    </p:set>
                                    <p:animEffect transition="in" filter="randombar(horizontal)">
                                      <p:cBhvr>
                                        <p:cTn id="61" dur="500"/>
                                        <p:tgtEl>
                                          <p:spTgt spid="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animBg="1"/>
      <p:bldP spid="42" grpId="0" build="p"/>
      <p:bldP spid="43" grpId="0" build="p" animBg="1"/>
      <p:bldP spid="44" grpId="0" build="p"/>
      <p:bldP spid="4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lang="en-US" dirty="0" smtClean="0"/>
              <a:t>3 </a:t>
            </a:r>
            <a:r>
              <a:rPr lang="en-US" dirty="0" smtClean="0">
                <a:solidFill>
                  <a:schemeClr val="accent1"/>
                </a:solidFill>
              </a:rPr>
              <a:t>KEYWORDS</a:t>
            </a:r>
            <a:endParaRPr lang="en-US" dirty="0">
              <a:solidFill>
                <a:schemeClr val="accent1"/>
              </a:solidFill>
            </a:endParaRPr>
          </a:p>
        </p:txBody>
      </p:sp>
      <p:sp>
        <p:nvSpPr>
          <p:cNvPr id="2" name="スライド番号プレースホルダー 1"/>
          <p:cNvSpPr>
            <a:spLocks noGrp="1"/>
          </p:cNvSpPr>
          <p:nvPr>
            <p:ph type="sldNum" sz="quarter" idx="12"/>
          </p:nvPr>
        </p:nvSpPr>
        <p:spPr/>
        <p:txBody>
          <a:bodyPr/>
          <a:lstStyle/>
          <a:p>
            <a:r>
              <a:rPr lang="en-US" smtClean="0"/>
              <a:t>SLIDE </a:t>
            </a:r>
            <a:fld id="{D97FAD88-CD89-445B-80D2-D1F46C853675}" type="slidenum">
              <a:rPr lang="en-US" smtClean="0"/>
              <a:pPr/>
              <a:t>15</a:t>
            </a:fld>
            <a:endParaRPr lang="en-US" dirty="0"/>
          </a:p>
        </p:txBody>
      </p:sp>
      <p:sp>
        <p:nvSpPr>
          <p:cNvPr id="9" name="サブタイトル 8"/>
          <p:cNvSpPr>
            <a:spLocks noGrp="1"/>
          </p:cNvSpPr>
          <p:nvPr>
            <p:ph type="subTitle" idx="1"/>
          </p:nvPr>
        </p:nvSpPr>
        <p:spPr/>
        <p:txBody>
          <a:bodyPr/>
          <a:lstStyle/>
          <a:p>
            <a:r>
              <a:rPr lang="en-US" dirty="0"/>
              <a:t>Lorem ipsum dolor sit amet, alii aliquip ei vel</a:t>
            </a:r>
          </a:p>
          <a:p>
            <a:endParaRPr lang="en-US" dirty="0"/>
          </a:p>
        </p:txBody>
      </p:sp>
      <p:sp>
        <p:nvSpPr>
          <p:cNvPr id="3" name="フッター プレースホルダー 2"/>
          <p:cNvSpPr>
            <a:spLocks noGrp="1"/>
          </p:cNvSpPr>
          <p:nvPr>
            <p:ph type="ftr" sz="quarter" idx="11"/>
          </p:nvPr>
        </p:nvSpPr>
        <p:spPr/>
        <p:txBody>
          <a:bodyPr/>
          <a:lstStyle/>
          <a:p>
            <a:r>
              <a:rPr lang="en-US" smtClean="0"/>
              <a:t>The Power of PowerPoint</a:t>
            </a:r>
            <a:endParaRPr lang="en-US" dirty="0"/>
          </a:p>
        </p:txBody>
      </p:sp>
      <p:sp>
        <p:nvSpPr>
          <p:cNvPr id="10" name="テキスト プレースホルダー 9"/>
          <p:cNvSpPr>
            <a:spLocks noGrp="1"/>
          </p:cNvSpPr>
          <p:nvPr>
            <p:ph type="body" sz="quarter" idx="15"/>
          </p:nvPr>
        </p:nvSpPr>
        <p:spPr/>
        <p:txBody>
          <a:bodyPr/>
          <a:lstStyle/>
          <a:p>
            <a:r>
              <a:rPr lang="en-US" dirty="0" smtClean="0"/>
              <a:t>DIMENSION</a:t>
            </a:r>
            <a:endParaRPr lang="en-US" dirty="0"/>
          </a:p>
        </p:txBody>
      </p:sp>
      <p:sp>
        <p:nvSpPr>
          <p:cNvPr id="11" name="テキスト プレースホルダー 10"/>
          <p:cNvSpPr>
            <a:spLocks noGrp="1"/>
          </p:cNvSpPr>
          <p:nvPr>
            <p:ph type="body" sz="quarter" idx="17"/>
          </p:nvPr>
        </p:nvSpPr>
        <p:spPr/>
        <p:txBody>
          <a:bodyPr/>
          <a:lstStyle/>
          <a:p>
            <a:r>
              <a:rPr lang="en-US" dirty="0" smtClean="0"/>
              <a:t>DESTINATION</a:t>
            </a:r>
            <a:endParaRPr lang="en-US" dirty="0"/>
          </a:p>
        </p:txBody>
      </p:sp>
      <p:sp>
        <p:nvSpPr>
          <p:cNvPr id="12" name="テキスト プレースホルダー 11"/>
          <p:cNvSpPr>
            <a:spLocks noGrp="1"/>
          </p:cNvSpPr>
          <p:nvPr>
            <p:ph type="body" sz="quarter" idx="21"/>
          </p:nvPr>
        </p:nvSpPr>
        <p:spPr/>
        <p:txBody>
          <a:bodyPr/>
          <a:lstStyle/>
          <a:p>
            <a:r>
              <a:rPr lang="en-US" dirty="0"/>
              <a:t>Audiam iuvaret voluptua vel id. Ei quo natum nobis impedit, ei error dicit assentior eam. Pro te tation discere voluptatum. Cu nam iisque aliquid ornatus, vis veritus maluisset deseruisse no. </a:t>
            </a:r>
            <a:r>
              <a:rPr lang="en-US" dirty="0">
                <a:solidFill>
                  <a:schemeClr val="accent1"/>
                </a:solidFill>
                <a:latin typeface="Aleo-Bold" pitchFamily="34" charset="0"/>
              </a:rPr>
              <a:t>Duo tota ponderum mediocrem ut</a:t>
            </a:r>
            <a:r>
              <a:rPr lang="en-US" dirty="0"/>
              <a:t>, nec impetus labores consectetuer ne.</a:t>
            </a:r>
          </a:p>
        </p:txBody>
      </p:sp>
      <p:sp>
        <p:nvSpPr>
          <p:cNvPr id="13" name="テキスト プレースホルダー 12"/>
          <p:cNvSpPr>
            <a:spLocks noGrp="1"/>
          </p:cNvSpPr>
          <p:nvPr>
            <p:ph type="body" sz="quarter" idx="22"/>
          </p:nvPr>
        </p:nvSpPr>
        <p:spPr/>
        <p:txBody>
          <a:bodyPr/>
          <a:lstStyle/>
          <a:p>
            <a:r>
              <a:rPr lang="en-US" dirty="0"/>
              <a:t>Eam et detraxit salutatus vituperatoribus, id natum audiam sea. Inani prompta deleniti ea quo, te tale prompta mei. Reformidans neglegentur duo an, id pri facilis indoctum. Ei soleat necessitatibus eum, </a:t>
            </a:r>
            <a:r>
              <a:rPr lang="en-US" dirty="0">
                <a:solidFill>
                  <a:schemeClr val="accent2"/>
                </a:solidFill>
                <a:latin typeface="Aleo-Bold" pitchFamily="34" charset="0"/>
              </a:rPr>
              <a:t>eu pri ceteros commune</a:t>
            </a:r>
            <a:r>
              <a:rPr lang="en-US" dirty="0"/>
              <a:t>, dico melius pro ei. In per case aperiam.</a:t>
            </a:r>
          </a:p>
        </p:txBody>
      </p:sp>
      <p:sp>
        <p:nvSpPr>
          <p:cNvPr id="14" name="テキスト プレースホルダー 13"/>
          <p:cNvSpPr>
            <a:spLocks noGrp="1"/>
          </p:cNvSpPr>
          <p:nvPr>
            <p:ph type="body" sz="quarter" idx="23"/>
          </p:nvPr>
        </p:nvSpPr>
        <p:spPr/>
        <p:txBody>
          <a:bodyPr/>
          <a:lstStyle/>
          <a:p>
            <a:r>
              <a:rPr lang="en-US" dirty="0" smtClean="0"/>
              <a:t>DISTRIBUTION</a:t>
            </a:r>
            <a:endParaRPr lang="en-US" dirty="0"/>
          </a:p>
        </p:txBody>
      </p:sp>
      <p:sp>
        <p:nvSpPr>
          <p:cNvPr id="15" name="テキスト プレースホルダー 14"/>
          <p:cNvSpPr>
            <a:spLocks noGrp="1"/>
          </p:cNvSpPr>
          <p:nvPr>
            <p:ph type="body" sz="quarter" idx="24"/>
          </p:nvPr>
        </p:nvSpPr>
        <p:spPr/>
        <p:txBody>
          <a:bodyPr/>
          <a:lstStyle/>
          <a:p>
            <a:r>
              <a:rPr lang="en-US" dirty="0">
                <a:solidFill>
                  <a:schemeClr val="accent3"/>
                </a:solidFill>
                <a:latin typeface="Aleo-Bold" pitchFamily="34" charset="0"/>
              </a:rPr>
              <a:t>Ne vim facer perfecto indoctum, et homero pertinacia nec</a:t>
            </a:r>
            <a:r>
              <a:rPr lang="en-US" dirty="0"/>
              <a:t>. At per sonet molestiae, mundi singulis ad eam, vis modo timeam in. At sea facilis ancillae. Mea te dicam nostro consetetur. Ocurreret moderatius liberavisse eum te, no qui graecis conclusionemque.</a:t>
            </a:r>
          </a:p>
        </p:txBody>
      </p:sp>
    </p:spTree>
    <p:extLst>
      <p:ext uri="{BB962C8B-B14F-4D97-AF65-F5344CB8AC3E}">
        <p14:creationId xmlns:p14="http://schemas.microsoft.com/office/powerpoint/2010/main" val="48261045"/>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lang="en-US" dirty="0" smtClean="0"/>
              <a:t>THE MOST IMPORTANT </a:t>
            </a:r>
            <a:r>
              <a:rPr lang="en-US" dirty="0" smtClean="0">
                <a:solidFill>
                  <a:schemeClr val="accent1"/>
                </a:solidFill>
              </a:rPr>
              <a:t>WORD</a:t>
            </a:r>
            <a:endParaRPr lang="en-US" dirty="0">
              <a:solidFill>
                <a:schemeClr val="accent1"/>
              </a:solidFill>
            </a:endParaRPr>
          </a:p>
        </p:txBody>
      </p:sp>
      <p:sp>
        <p:nvSpPr>
          <p:cNvPr id="3" name="スライド番号プレースホルダー 2"/>
          <p:cNvSpPr>
            <a:spLocks noGrp="1"/>
          </p:cNvSpPr>
          <p:nvPr>
            <p:ph type="sldNum" sz="quarter" idx="12"/>
          </p:nvPr>
        </p:nvSpPr>
        <p:spPr/>
        <p:txBody>
          <a:bodyPr/>
          <a:lstStyle/>
          <a:p>
            <a:r>
              <a:rPr lang="en-US" smtClean="0"/>
              <a:t>SLIDE </a:t>
            </a:r>
            <a:fld id="{D97FAD88-CD89-445B-80D2-D1F46C853675}" type="slidenum">
              <a:rPr lang="en-US" smtClean="0"/>
              <a:pPr/>
              <a:t>16</a:t>
            </a:fld>
            <a:endParaRPr lang="en-US" dirty="0"/>
          </a:p>
        </p:txBody>
      </p:sp>
      <p:sp>
        <p:nvSpPr>
          <p:cNvPr id="13" name="サブタイトル 12"/>
          <p:cNvSpPr>
            <a:spLocks noGrp="1"/>
          </p:cNvSpPr>
          <p:nvPr>
            <p:ph type="subTitle" idx="1"/>
          </p:nvPr>
        </p:nvSpPr>
        <p:spPr/>
        <p:txBody>
          <a:bodyPr/>
          <a:lstStyle/>
          <a:p>
            <a:r>
              <a:rPr lang="en-US" dirty="0"/>
              <a:t>Lorem ipsum dolor sit amet, alii aliquip ei vel</a:t>
            </a:r>
          </a:p>
          <a:p>
            <a:endParaRPr lang="en-US" dirty="0"/>
          </a:p>
        </p:txBody>
      </p:sp>
      <p:sp>
        <p:nvSpPr>
          <p:cNvPr id="5" name="フッター プレースホルダー 4"/>
          <p:cNvSpPr>
            <a:spLocks noGrp="1"/>
          </p:cNvSpPr>
          <p:nvPr>
            <p:ph type="ftr" sz="quarter" idx="11"/>
          </p:nvPr>
        </p:nvSpPr>
        <p:spPr/>
        <p:txBody>
          <a:bodyPr/>
          <a:lstStyle/>
          <a:p>
            <a:r>
              <a:rPr lang="en-US" smtClean="0"/>
              <a:t>The Power of PowerPoint</a:t>
            </a:r>
            <a:endParaRPr lang="en-US" dirty="0"/>
          </a:p>
        </p:txBody>
      </p:sp>
      <p:sp>
        <p:nvSpPr>
          <p:cNvPr id="14" name="テキスト プレースホルダー 13"/>
          <p:cNvSpPr>
            <a:spLocks noGrp="1"/>
          </p:cNvSpPr>
          <p:nvPr>
            <p:ph type="body" sz="quarter" idx="13"/>
          </p:nvPr>
        </p:nvSpPr>
        <p:spPr/>
        <p:txBody>
          <a:bodyPr/>
          <a:lstStyle/>
          <a:p>
            <a:r>
              <a:rPr lang="en-US" dirty="0" smtClean="0"/>
              <a:t>“</a:t>
            </a:r>
            <a:r>
              <a:rPr lang="en-US" dirty="0"/>
              <a:t>At the touch of love, everyone becomes a poet.</a:t>
            </a:r>
            <a:r>
              <a:rPr lang="en-US" dirty="0" smtClean="0"/>
              <a:t>”</a:t>
            </a:r>
            <a:endParaRPr lang="en-US" dirty="0"/>
          </a:p>
        </p:txBody>
      </p:sp>
      <p:sp>
        <p:nvSpPr>
          <p:cNvPr id="15" name="テキスト プレースホルダー 14"/>
          <p:cNvSpPr>
            <a:spLocks noGrp="1"/>
          </p:cNvSpPr>
          <p:nvPr>
            <p:ph type="body" sz="quarter" idx="14"/>
          </p:nvPr>
        </p:nvSpPr>
        <p:spPr/>
        <p:txBody>
          <a:bodyPr/>
          <a:lstStyle/>
          <a:p>
            <a:r>
              <a:rPr lang="en-US" dirty="0"/>
              <a:t>Audiam iuvaret voluptua vel id. Ei quo natum nobis impedit, ei error dicit assentior eam. Pro te tation discere voluptatum. Cu nam iisque aliquid ornatus, vis veritus maluisset deseruisse no. </a:t>
            </a:r>
            <a:r>
              <a:rPr lang="en-US" dirty="0">
                <a:solidFill>
                  <a:schemeClr val="accent1"/>
                </a:solidFill>
                <a:latin typeface="Aleo-Bold" pitchFamily="34" charset="0"/>
              </a:rPr>
              <a:t>Duo tota ponderum mediocrem ut</a:t>
            </a:r>
            <a:r>
              <a:rPr lang="en-US" dirty="0"/>
              <a:t>, nec impetus labores consectetuer ne.</a:t>
            </a:r>
          </a:p>
          <a:p>
            <a:endParaRPr lang="en-US" dirty="0"/>
          </a:p>
        </p:txBody>
      </p:sp>
      <p:sp>
        <p:nvSpPr>
          <p:cNvPr id="17" name="円/楕円 16"/>
          <p:cNvSpPr/>
          <p:nvPr/>
        </p:nvSpPr>
        <p:spPr>
          <a:xfrm>
            <a:off x="7119038" y="2479204"/>
            <a:ext cx="3392320" cy="33923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Love</a:t>
            </a:r>
            <a:endParaRPr lang="en-US" dirty="0"/>
          </a:p>
        </p:txBody>
      </p:sp>
      <p:grpSp>
        <p:nvGrpSpPr>
          <p:cNvPr id="10" name="グループ化 9"/>
          <p:cNvGrpSpPr/>
          <p:nvPr/>
        </p:nvGrpSpPr>
        <p:grpSpPr>
          <a:xfrm>
            <a:off x="10079310" y="2689645"/>
            <a:ext cx="1220786" cy="1220786"/>
            <a:chOff x="4102646" y="3847356"/>
            <a:chExt cx="1944216" cy="1944216"/>
          </a:xfrm>
          <a:solidFill>
            <a:schemeClr val="accent2"/>
          </a:solidFill>
        </p:grpSpPr>
        <p:sp>
          <p:nvSpPr>
            <p:cNvPr id="11" name="円/楕円 10"/>
            <p:cNvSpPr/>
            <p:nvPr/>
          </p:nvSpPr>
          <p:spPr>
            <a:xfrm>
              <a:off x="4102646" y="3847356"/>
              <a:ext cx="1944216" cy="1944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4594101" y="4338811"/>
              <a:ext cx="961305" cy="961305"/>
            </a:xfrm>
            <a:prstGeom prst="rect">
              <a:avLst/>
            </a:prstGeom>
            <a:grpFill/>
            <a:extLst/>
          </p:spPr>
        </p:pic>
      </p:grpSp>
      <p:grpSp>
        <p:nvGrpSpPr>
          <p:cNvPr id="18" name="グループ化 17"/>
          <p:cNvGrpSpPr/>
          <p:nvPr/>
        </p:nvGrpSpPr>
        <p:grpSpPr>
          <a:xfrm>
            <a:off x="6046862" y="3719265"/>
            <a:ext cx="912198" cy="912198"/>
            <a:chOff x="4102646" y="3847356"/>
            <a:chExt cx="1944216" cy="1944216"/>
          </a:xfrm>
          <a:solidFill>
            <a:schemeClr val="accent2"/>
          </a:solidFill>
        </p:grpSpPr>
        <p:sp>
          <p:nvSpPr>
            <p:cNvPr id="19" name="円/楕円 18"/>
            <p:cNvSpPr/>
            <p:nvPr/>
          </p:nvSpPr>
          <p:spPr>
            <a:xfrm>
              <a:off x="4102646" y="3847356"/>
              <a:ext cx="1944216" cy="1944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594101" y="4338811"/>
              <a:ext cx="961305" cy="961305"/>
            </a:xfrm>
            <a:prstGeom prst="rect">
              <a:avLst/>
            </a:prstGeom>
            <a:grpFill/>
            <a:extLst/>
          </p:spPr>
        </p:pic>
      </p:grpSp>
      <p:grpSp>
        <p:nvGrpSpPr>
          <p:cNvPr id="21" name="グループ化 20"/>
          <p:cNvGrpSpPr/>
          <p:nvPr/>
        </p:nvGrpSpPr>
        <p:grpSpPr>
          <a:xfrm>
            <a:off x="13247662" y="4381897"/>
            <a:ext cx="788738" cy="788738"/>
            <a:chOff x="4102646" y="3847356"/>
            <a:chExt cx="1944216" cy="1944216"/>
          </a:xfrm>
          <a:solidFill>
            <a:schemeClr val="accent2"/>
          </a:solidFill>
        </p:grpSpPr>
        <p:sp>
          <p:nvSpPr>
            <p:cNvPr id="22" name="円/楕円 21"/>
            <p:cNvSpPr/>
            <p:nvPr/>
          </p:nvSpPr>
          <p:spPr>
            <a:xfrm>
              <a:off x="4102646" y="3847356"/>
              <a:ext cx="1944216" cy="1944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4594101" y="4338811"/>
              <a:ext cx="961305" cy="961305"/>
            </a:xfrm>
            <a:prstGeom prst="rect">
              <a:avLst/>
            </a:prstGeom>
            <a:grpFill/>
            <a:extLst/>
          </p:spPr>
        </p:pic>
      </p:grpSp>
      <p:grpSp>
        <p:nvGrpSpPr>
          <p:cNvPr id="24" name="グループ化 23"/>
          <p:cNvGrpSpPr/>
          <p:nvPr/>
        </p:nvGrpSpPr>
        <p:grpSpPr>
          <a:xfrm>
            <a:off x="11143908" y="4130132"/>
            <a:ext cx="1220786" cy="1220786"/>
            <a:chOff x="4102646" y="3847356"/>
            <a:chExt cx="1944216" cy="1944216"/>
          </a:xfrm>
          <a:solidFill>
            <a:schemeClr val="accent2"/>
          </a:solidFill>
        </p:grpSpPr>
        <p:sp>
          <p:nvSpPr>
            <p:cNvPr id="25" name="円/楕円 24"/>
            <p:cNvSpPr/>
            <p:nvPr/>
          </p:nvSpPr>
          <p:spPr>
            <a:xfrm>
              <a:off x="4102646" y="3847356"/>
              <a:ext cx="1944216" cy="1944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4594101" y="4338811"/>
              <a:ext cx="961305" cy="961305"/>
            </a:xfrm>
            <a:prstGeom prst="rect">
              <a:avLst/>
            </a:prstGeom>
            <a:grpFill/>
            <a:extLst/>
          </p:spPr>
        </p:pic>
      </p:grpSp>
      <p:grpSp>
        <p:nvGrpSpPr>
          <p:cNvPr id="27" name="グループ化 26"/>
          <p:cNvGrpSpPr/>
          <p:nvPr/>
        </p:nvGrpSpPr>
        <p:grpSpPr>
          <a:xfrm>
            <a:off x="3877665" y="4130132"/>
            <a:ext cx="1220786" cy="1220786"/>
            <a:chOff x="4102646" y="3847356"/>
            <a:chExt cx="1944216" cy="1944216"/>
          </a:xfrm>
          <a:solidFill>
            <a:schemeClr val="accent2"/>
          </a:solidFill>
        </p:grpSpPr>
        <p:sp>
          <p:nvSpPr>
            <p:cNvPr id="28" name="円/楕円 27"/>
            <p:cNvSpPr/>
            <p:nvPr/>
          </p:nvSpPr>
          <p:spPr>
            <a:xfrm>
              <a:off x="4102646" y="3847356"/>
              <a:ext cx="1944216" cy="1944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4594101" y="4338811"/>
              <a:ext cx="961305" cy="961305"/>
            </a:xfrm>
            <a:prstGeom prst="rect">
              <a:avLst/>
            </a:prstGeom>
            <a:grpFill/>
            <a:extLst/>
          </p:spPr>
        </p:pic>
      </p:grpSp>
      <p:grpSp>
        <p:nvGrpSpPr>
          <p:cNvPr id="30" name="グループ化 29"/>
          <p:cNvGrpSpPr/>
          <p:nvPr/>
        </p:nvGrpSpPr>
        <p:grpSpPr>
          <a:xfrm>
            <a:off x="4666613" y="3380361"/>
            <a:ext cx="610393" cy="610393"/>
            <a:chOff x="4102646" y="3847356"/>
            <a:chExt cx="1944216" cy="1944216"/>
          </a:xfrm>
          <a:solidFill>
            <a:schemeClr val="accent2"/>
          </a:solidFill>
        </p:grpSpPr>
        <p:sp>
          <p:nvSpPr>
            <p:cNvPr id="31" name="円/楕円 30"/>
            <p:cNvSpPr/>
            <p:nvPr/>
          </p:nvSpPr>
          <p:spPr>
            <a:xfrm>
              <a:off x="4102646" y="3847356"/>
              <a:ext cx="1944216" cy="1944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2"/>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4594101" y="4338811"/>
              <a:ext cx="961305" cy="961305"/>
            </a:xfrm>
            <a:prstGeom prst="rect">
              <a:avLst/>
            </a:prstGeom>
            <a:grpFill/>
            <a:extLst/>
          </p:spPr>
        </p:pic>
      </p:grpSp>
    </p:spTree>
    <p:extLst>
      <p:ext uri="{BB962C8B-B14F-4D97-AF65-F5344CB8AC3E}">
        <p14:creationId xmlns:p14="http://schemas.microsoft.com/office/powerpoint/2010/main" val="644935426"/>
      </p:ext>
    </p:extLst>
  </p:cSld>
  <p:clrMapOvr>
    <a:masterClrMapping/>
  </p:clrMapOvr>
  <mc:AlternateContent xmlns:mc="http://schemas.openxmlformats.org/markup-compatibility/2006" xmlns:p14="http://schemas.microsoft.com/office/powerpoint/2010/main">
    <mc:Choice Requires="p14">
      <p:transition spd="slow" p14:dur="1600" advTm="3266">
        <p:blinds dir="vert"/>
      </p:transition>
    </mc:Choice>
    <mc:Fallback xmlns="">
      <p:transition spd="slow" advTm="3266">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 calcmode="lin" valueType="num">
                                      <p:cBhvr>
                                        <p:cTn id="9" dur="500" fill="hold"/>
                                        <p:tgtEl>
                                          <p:spTgt spid="17"/>
                                        </p:tgtEl>
                                        <p:attrNameLst>
                                          <p:attrName>style.rotation</p:attrName>
                                        </p:attrNameLst>
                                      </p:cBhvr>
                                      <p:tavLst>
                                        <p:tav tm="0">
                                          <p:val>
                                            <p:fltVal val="360"/>
                                          </p:val>
                                        </p:tav>
                                        <p:tav tm="100000">
                                          <p:val>
                                            <p:fltVal val="0"/>
                                          </p:val>
                                        </p:tav>
                                      </p:tavLst>
                                    </p:anim>
                                    <p:animEffect transition="in" filter="fade">
                                      <p:cBhvr>
                                        <p:cTn id="10" dur="500"/>
                                        <p:tgtEl>
                                          <p:spTgt spid="17"/>
                                        </p:tgtEl>
                                      </p:cBhvr>
                                    </p:animEffect>
                                  </p:childTnLst>
                                </p:cTn>
                              </p:par>
                            </p:childTnLst>
                          </p:cTn>
                        </p:par>
                        <p:par>
                          <p:cTn id="11" fill="hold">
                            <p:stCondLst>
                              <p:cond delay="500"/>
                            </p:stCondLst>
                            <p:childTnLst>
                              <p:par>
                                <p:cTn id="12" presetID="53" presetClass="entr" presetSubtype="16"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200" fill="hold"/>
                                        <p:tgtEl>
                                          <p:spTgt spid="10"/>
                                        </p:tgtEl>
                                        <p:attrNameLst>
                                          <p:attrName>ppt_w</p:attrName>
                                        </p:attrNameLst>
                                      </p:cBhvr>
                                      <p:tavLst>
                                        <p:tav tm="0">
                                          <p:val>
                                            <p:fltVal val="0"/>
                                          </p:val>
                                        </p:tav>
                                        <p:tav tm="100000">
                                          <p:val>
                                            <p:strVal val="#ppt_w"/>
                                          </p:val>
                                        </p:tav>
                                      </p:tavLst>
                                    </p:anim>
                                    <p:anim calcmode="lin" valueType="num">
                                      <p:cBhvr>
                                        <p:cTn id="15" dur="200" fill="hold"/>
                                        <p:tgtEl>
                                          <p:spTgt spid="10"/>
                                        </p:tgtEl>
                                        <p:attrNameLst>
                                          <p:attrName>ppt_h</p:attrName>
                                        </p:attrNameLst>
                                      </p:cBhvr>
                                      <p:tavLst>
                                        <p:tav tm="0">
                                          <p:val>
                                            <p:fltVal val="0"/>
                                          </p:val>
                                        </p:tav>
                                        <p:tav tm="100000">
                                          <p:val>
                                            <p:strVal val="#ppt_h"/>
                                          </p:val>
                                        </p:tav>
                                      </p:tavLst>
                                    </p:anim>
                                    <p:animEffect transition="in" filter="fade">
                                      <p:cBhvr>
                                        <p:cTn id="16" dur="200"/>
                                        <p:tgtEl>
                                          <p:spTgt spid="10"/>
                                        </p:tgtEl>
                                      </p:cBhvr>
                                    </p:animEffect>
                                  </p:childTnLst>
                                </p:cTn>
                              </p:par>
                            </p:childTnLst>
                          </p:cTn>
                        </p:par>
                        <p:par>
                          <p:cTn id="17" fill="hold">
                            <p:stCondLst>
                              <p:cond delay="700"/>
                            </p:stCondLst>
                            <p:childTnLst>
                              <p:par>
                                <p:cTn id="18" presetID="53" presetClass="entr" presetSubtype="16"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p:cTn id="20" dur="200" fill="hold"/>
                                        <p:tgtEl>
                                          <p:spTgt spid="18"/>
                                        </p:tgtEl>
                                        <p:attrNameLst>
                                          <p:attrName>ppt_w</p:attrName>
                                        </p:attrNameLst>
                                      </p:cBhvr>
                                      <p:tavLst>
                                        <p:tav tm="0">
                                          <p:val>
                                            <p:fltVal val="0"/>
                                          </p:val>
                                        </p:tav>
                                        <p:tav tm="100000">
                                          <p:val>
                                            <p:strVal val="#ppt_w"/>
                                          </p:val>
                                        </p:tav>
                                      </p:tavLst>
                                    </p:anim>
                                    <p:anim calcmode="lin" valueType="num">
                                      <p:cBhvr>
                                        <p:cTn id="21" dur="200" fill="hold"/>
                                        <p:tgtEl>
                                          <p:spTgt spid="18"/>
                                        </p:tgtEl>
                                        <p:attrNameLst>
                                          <p:attrName>ppt_h</p:attrName>
                                        </p:attrNameLst>
                                      </p:cBhvr>
                                      <p:tavLst>
                                        <p:tav tm="0">
                                          <p:val>
                                            <p:fltVal val="0"/>
                                          </p:val>
                                        </p:tav>
                                        <p:tav tm="100000">
                                          <p:val>
                                            <p:strVal val="#ppt_h"/>
                                          </p:val>
                                        </p:tav>
                                      </p:tavLst>
                                    </p:anim>
                                    <p:animEffect transition="in" filter="fade">
                                      <p:cBhvr>
                                        <p:cTn id="22" dur="200"/>
                                        <p:tgtEl>
                                          <p:spTgt spid="18"/>
                                        </p:tgtEl>
                                      </p:cBhvr>
                                    </p:animEffect>
                                  </p:childTnLst>
                                </p:cTn>
                              </p:par>
                            </p:childTnLst>
                          </p:cTn>
                        </p:par>
                        <p:par>
                          <p:cTn id="23" fill="hold">
                            <p:stCondLst>
                              <p:cond delay="900"/>
                            </p:stCondLst>
                            <p:childTnLst>
                              <p:par>
                                <p:cTn id="24" presetID="53" presetClass="entr" presetSubtype="16" fill="hold" nodeType="afterEffect">
                                  <p:stCondLst>
                                    <p:cond delay="0"/>
                                  </p:stCondLst>
                                  <p:childTnLst>
                                    <p:set>
                                      <p:cBhvr>
                                        <p:cTn id="25" dur="1" fill="hold">
                                          <p:stCondLst>
                                            <p:cond delay="0"/>
                                          </p:stCondLst>
                                        </p:cTn>
                                        <p:tgtEl>
                                          <p:spTgt spid="21"/>
                                        </p:tgtEl>
                                        <p:attrNameLst>
                                          <p:attrName>style.visibility</p:attrName>
                                        </p:attrNameLst>
                                      </p:cBhvr>
                                      <p:to>
                                        <p:strVal val="visible"/>
                                      </p:to>
                                    </p:set>
                                    <p:anim calcmode="lin" valueType="num">
                                      <p:cBhvr>
                                        <p:cTn id="26" dur="200" fill="hold"/>
                                        <p:tgtEl>
                                          <p:spTgt spid="21"/>
                                        </p:tgtEl>
                                        <p:attrNameLst>
                                          <p:attrName>ppt_w</p:attrName>
                                        </p:attrNameLst>
                                      </p:cBhvr>
                                      <p:tavLst>
                                        <p:tav tm="0">
                                          <p:val>
                                            <p:fltVal val="0"/>
                                          </p:val>
                                        </p:tav>
                                        <p:tav tm="100000">
                                          <p:val>
                                            <p:strVal val="#ppt_w"/>
                                          </p:val>
                                        </p:tav>
                                      </p:tavLst>
                                    </p:anim>
                                    <p:anim calcmode="lin" valueType="num">
                                      <p:cBhvr>
                                        <p:cTn id="27" dur="200" fill="hold"/>
                                        <p:tgtEl>
                                          <p:spTgt spid="21"/>
                                        </p:tgtEl>
                                        <p:attrNameLst>
                                          <p:attrName>ppt_h</p:attrName>
                                        </p:attrNameLst>
                                      </p:cBhvr>
                                      <p:tavLst>
                                        <p:tav tm="0">
                                          <p:val>
                                            <p:fltVal val="0"/>
                                          </p:val>
                                        </p:tav>
                                        <p:tav tm="100000">
                                          <p:val>
                                            <p:strVal val="#ppt_h"/>
                                          </p:val>
                                        </p:tav>
                                      </p:tavLst>
                                    </p:anim>
                                    <p:animEffect transition="in" filter="fade">
                                      <p:cBhvr>
                                        <p:cTn id="28" dur="200"/>
                                        <p:tgtEl>
                                          <p:spTgt spid="21"/>
                                        </p:tgtEl>
                                      </p:cBhvr>
                                    </p:animEffect>
                                  </p:childTnLst>
                                </p:cTn>
                              </p:par>
                            </p:childTnLst>
                          </p:cTn>
                        </p:par>
                        <p:par>
                          <p:cTn id="29" fill="hold">
                            <p:stCondLst>
                              <p:cond delay="1100"/>
                            </p:stCondLst>
                            <p:childTnLst>
                              <p:par>
                                <p:cTn id="30" presetID="53" presetClass="entr" presetSubtype="16" fill="hold" nodeType="afterEffect">
                                  <p:stCondLst>
                                    <p:cond delay="0"/>
                                  </p:stCondLst>
                                  <p:childTnLst>
                                    <p:set>
                                      <p:cBhvr>
                                        <p:cTn id="31" dur="1" fill="hold">
                                          <p:stCondLst>
                                            <p:cond delay="0"/>
                                          </p:stCondLst>
                                        </p:cTn>
                                        <p:tgtEl>
                                          <p:spTgt spid="24"/>
                                        </p:tgtEl>
                                        <p:attrNameLst>
                                          <p:attrName>style.visibility</p:attrName>
                                        </p:attrNameLst>
                                      </p:cBhvr>
                                      <p:to>
                                        <p:strVal val="visible"/>
                                      </p:to>
                                    </p:set>
                                    <p:anim calcmode="lin" valueType="num">
                                      <p:cBhvr>
                                        <p:cTn id="32" dur="200" fill="hold"/>
                                        <p:tgtEl>
                                          <p:spTgt spid="24"/>
                                        </p:tgtEl>
                                        <p:attrNameLst>
                                          <p:attrName>ppt_w</p:attrName>
                                        </p:attrNameLst>
                                      </p:cBhvr>
                                      <p:tavLst>
                                        <p:tav tm="0">
                                          <p:val>
                                            <p:fltVal val="0"/>
                                          </p:val>
                                        </p:tav>
                                        <p:tav tm="100000">
                                          <p:val>
                                            <p:strVal val="#ppt_w"/>
                                          </p:val>
                                        </p:tav>
                                      </p:tavLst>
                                    </p:anim>
                                    <p:anim calcmode="lin" valueType="num">
                                      <p:cBhvr>
                                        <p:cTn id="33" dur="200" fill="hold"/>
                                        <p:tgtEl>
                                          <p:spTgt spid="24"/>
                                        </p:tgtEl>
                                        <p:attrNameLst>
                                          <p:attrName>ppt_h</p:attrName>
                                        </p:attrNameLst>
                                      </p:cBhvr>
                                      <p:tavLst>
                                        <p:tav tm="0">
                                          <p:val>
                                            <p:fltVal val="0"/>
                                          </p:val>
                                        </p:tav>
                                        <p:tav tm="100000">
                                          <p:val>
                                            <p:strVal val="#ppt_h"/>
                                          </p:val>
                                        </p:tav>
                                      </p:tavLst>
                                    </p:anim>
                                    <p:animEffect transition="in" filter="fade">
                                      <p:cBhvr>
                                        <p:cTn id="34" dur="200"/>
                                        <p:tgtEl>
                                          <p:spTgt spid="24"/>
                                        </p:tgtEl>
                                      </p:cBhvr>
                                    </p:animEffect>
                                  </p:childTnLst>
                                </p:cTn>
                              </p:par>
                            </p:childTnLst>
                          </p:cTn>
                        </p:par>
                        <p:par>
                          <p:cTn id="35" fill="hold">
                            <p:stCondLst>
                              <p:cond delay="1300"/>
                            </p:stCondLst>
                            <p:childTnLst>
                              <p:par>
                                <p:cTn id="36" presetID="53" presetClass="entr" presetSubtype="16" fill="hold" nodeType="afterEffect">
                                  <p:stCondLst>
                                    <p:cond delay="0"/>
                                  </p:stCondLst>
                                  <p:childTnLst>
                                    <p:set>
                                      <p:cBhvr>
                                        <p:cTn id="37" dur="1" fill="hold">
                                          <p:stCondLst>
                                            <p:cond delay="0"/>
                                          </p:stCondLst>
                                        </p:cTn>
                                        <p:tgtEl>
                                          <p:spTgt spid="27"/>
                                        </p:tgtEl>
                                        <p:attrNameLst>
                                          <p:attrName>style.visibility</p:attrName>
                                        </p:attrNameLst>
                                      </p:cBhvr>
                                      <p:to>
                                        <p:strVal val="visible"/>
                                      </p:to>
                                    </p:set>
                                    <p:anim calcmode="lin" valueType="num">
                                      <p:cBhvr>
                                        <p:cTn id="38" dur="200" fill="hold"/>
                                        <p:tgtEl>
                                          <p:spTgt spid="27"/>
                                        </p:tgtEl>
                                        <p:attrNameLst>
                                          <p:attrName>ppt_w</p:attrName>
                                        </p:attrNameLst>
                                      </p:cBhvr>
                                      <p:tavLst>
                                        <p:tav tm="0">
                                          <p:val>
                                            <p:fltVal val="0"/>
                                          </p:val>
                                        </p:tav>
                                        <p:tav tm="100000">
                                          <p:val>
                                            <p:strVal val="#ppt_w"/>
                                          </p:val>
                                        </p:tav>
                                      </p:tavLst>
                                    </p:anim>
                                    <p:anim calcmode="lin" valueType="num">
                                      <p:cBhvr>
                                        <p:cTn id="39" dur="200" fill="hold"/>
                                        <p:tgtEl>
                                          <p:spTgt spid="27"/>
                                        </p:tgtEl>
                                        <p:attrNameLst>
                                          <p:attrName>ppt_h</p:attrName>
                                        </p:attrNameLst>
                                      </p:cBhvr>
                                      <p:tavLst>
                                        <p:tav tm="0">
                                          <p:val>
                                            <p:fltVal val="0"/>
                                          </p:val>
                                        </p:tav>
                                        <p:tav tm="100000">
                                          <p:val>
                                            <p:strVal val="#ppt_h"/>
                                          </p:val>
                                        </p:tav>
                                      </p:tavLst>
                                    </p:anim>
                                    <p:animEffect transition="in" filter="fade">
                                      <p:cBhvr>
                                        <p:cTn id="40" dur="200"/>
                                        <p:tgtEl>
                                          <p:spTgt spid="27"/>
                                        </p:tgtEl>
                                      </p:cBhvr>
                                    </p:animEffect>
                                  </p:childTnLst>
                                </p:cTn>
                              </p:par>
                            </p:childTnLst>
                          </p:cTn>
                        </p:par>
                        <p:par>
                          <p:cTn id="41" fill="hold">
                            <p:stCondLst>
                              <p:cond delay="1500"/>
                            </p:stCondLst>
                            <p:childTnLst>
                              <p:par>
                                <p:cTn id="42" presetID="53" presetClass="entr" presetSubtype="16" fill="hold" nodeType="afterEffect">
                                  <p:stCondLst>
                                    <p:cond delay="0"/>
                                  </p:stCondLst>
                                  <p:childTnLst>
                                    <p:set>
                                      <p:cBhvr>
                                        <p:cTn id="43" dur="1" fill="hold">
                                          <p:stCondLst>
                                            <p:cond delay="0"/>
                                          </p:stCondLst>
                                        </p:cTn>
                                        <p:tgtEl>
                                          <p:spTgt spid="30"/>
                                        </p:tgtEl>
                                        <p:attrNameLst>
                                          <p:attrName>style.visibility</p:attrName>
                                        </p:attrNameLst>
                                      </p:cBhvr>
                                      <p:to>
                                        <p:strVal val="visible"/>
                                      </p:to>
                                    </p:set>
                                    <p:anim calcmode="lin" valueType="num">
                                      <p:cBhvr>
                                        <p:cTn id="44" dur="200" fill="hold"/>
                                        <p:tgtEl>
                                          <p:spTgt spid="30"/>
                                        </p:tgtEl>
                                        <p:attrNameLst>
                                          <p:attrName>ppt_w</p:attrName>
                                        </p:attrNameLst>
                                      </p:cBhvr>
                                      <p:tavLst>
                                        <p:tav tm="0">
                                          <p:val>
                                            <p:fltVal val="0"/>
                                          </p:val>
                                        </p:tav>
                                        <p:tav tm="100000">
                                          <p:val>
                                            <p:strVal val="#ppt_w"/>
                                          </p:val>
                                        </p:tav>
                                      </p:tavLst>
                                    </p:anim>
                                    <p:anim calcmode="lin" valueType="num">
                                      <p:cBhvr>
                                        <p:cTn id="45" dur="200" fill="hold"/>
                                        <p:tgtEl>
                                          <p:spTgt spid="30"/>
                                        </p:tgtEl>
                                        <p:attrNameLst>
                                          <p:attrName>ppt_h</p:attrName>
                                        </p:attrNameLst>
                                      </p:cBhvr>
                                      <p:tavLst>
                                        <p:tav tm="0">
                                          <p:val>
                                            <p:fltVal val="0"/>
                                          </p:val>
                                        </p:tav>
                                        <p:tav tm="100000">
                                          <p:val>
                                            <p:strVal val="#ppt_h"/>
                                          </p:val>
                                        </p:tav>
                                      </p:tavLst>
                                    </p:anim>
                                    <p:animEffect transition="in" filter="fade">
                                      <p:cBhvr>
                                        <p:cTn id="46" dur="2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lang="en-US" dirty="0" smtClean="0"/>
              <a:t>PURPOSE AND </a:t>
            </a:r>
            <a:r>
              <a:rPr lang="en-US" dirty="0" smtClean="0">
                <a:solidFill>
                  <a:schemeClr val="accent1"/>
                </a:solidFill>
              </a:rPr>
              <a:t>GOAL</a:t>
            </a:r>
            <a:endParaRPr lang="en-US" dirty="0">
              <a:solidFill>
                <a:schemeClr val="accent1"/>
              </a:solidFill>
            </a:endParaRPr>
          </a:p>
        </p:txBody>
      </p:sp>
      <p:sp>
        <p:nvSpPr>
          <p:cNvPr id="3" name="スライド番号プレースホルダー 2"/>
          <p:cNvSpPr>
            <a:spLocks noGrp="1"/>
          </p:cNvSpPr>
          <p:nvPr>
            <p:ph type="sldNum" sz="quarter" idx="12"/>
          </p:nvPr>
        </p:nvSpPr>
        <p:spPr/>
        <p:txBody>
          <a:bodyPr/>
          <a:lstStyle/>
          <a:p>
            <a:r>
              <a:rPr lang="en-US" smtClean="0"/>
              <a:t>SLIDE </a:t>
            </a:r>
            <a:fld id="{D97FAD88-CD89-445B-80D2-D1F46C853675}" type="slidenum">
              <a:rPr lang="en-US" smtClean="0"/>
              <a:pPr/>
              <a:t>17</a:t>
            </a:fld>
            <a:endParaRPr lang="en-US" dirty="0"/>
          </a:p>
        </p:txBody>
      </p:sp>
      <p:sp>
        <p:nvSpPr>
          <p:cNvPr id="9" name="サブタイトル 8"/>
          <p:cNvSpPr>
            <a:spLocks noGrp="1"/>
          </p:cNvSpPr>
          <p:nvPr>
            <p:ph type="subTitle" idx="1"/>
          </p:nvPr>
        </p:nvSpPr>
        <p:spPr/>
        <p:txBody>
          <a:bodyPr/>
          <a:lstStyle/>
          <a:p>
            <a:r>
              <a:rPr lang="en-US" dirty="0"/>
              <a:t>Lorem ipsum dolor sit amet, alii aliquip ei vel</a:t>
            </a:r>
          </a:p>
          <a:p>
            <a:endParaRPr lang="en-US" dirty="0"/>
          </a:p>
          <a:p>
            <a:endParaRPr lang="en-US" dirty="0"/>
          </a:p>
        </p:txBody>
      </p:sp>
      <p:sp>
        <p:nvSpPr>
          <p:cNvPr id="5" name="フッター プレースホルダー 4"/>
          <p:cNvSpPr>
            <a:spLocks noGrp="1"/>
          </p:cNvSpPr>
          <p:nvPr>
            <p:ph type="ftr" sz="quarter" idx="11"/>
          </p:nvPr>
        </p:nvSpPr>
        <p:spPr/>
        <p:txBody>
          <a:bodyPr/>
          <a:lstStyle/>
          <a:p>
            <a:r>
              <a:rPr lang="en-US" smtClean="0"/>
              <a:t>The Power of PowerPoint</a:t>
            </a:r>
            <a:endParaRPr lang="en-US" dirty="0"/>
          </a:p>
        </p:txBody>
      </p:sp>
      <p:sp>
        <p:nvSpPr>
          <p:cNvPr id="11" name="テキスト プレースホルダー 10"/>
          <p:cNvSpPr>
            <a:spLocks noGrp="1"/>
          </p:cNvSpPr>
          <p:nvPr>
            <p:ph type="body" sz="quarter" idx="14"/>
          </p:nvPr>
        </p:nvSpPr>
        <p:spPr/>
        <p:txBody>
          <a:bodyPr/>
          <a:lstStyle/>
          <a:p>
            <a:r>
              <a:rPr lang="en-US" dirty="0" smtClean="0"/>
              <a:t>Get people together</a:t>
            </a:r>
            <a:endParaRPr lang="en-US" dirty="0"/>
          </a:p>
        </p:txBody>
      </p:sp>
      <p:sp>
        <p:nvSpPr>
          <p:cNvPr id="13" name="テキスト プレースホルダー 12"/>
          <p:cNvSpPr>
            <a:spLocks noGrp="1"/>
          </p:cNvSpPr>
          <p:nvPr>
            <p:ph type="body" sz="quarter" idx="16"/>
          </p:nvPr>
        </p:nvSpPr>
        <p:spPr/>
        <p:txBody>
          <a:bodyPr/>
          <a:lstStyle/>
          <a:p>
            <a:r>
              <a:rPr lang="en-US" dirty="0" smtClean="0"/>
              <a:t>Make a history</a:t>
            </a:r>
            <a:endParaRPr lang="en-US" dirty="0"/>
          </a:p>
        </p:txBody>
      </p:sp>
      <p:sp>
        <p:nvSpPr>
          <p:cNvPr id="14" name="テキスト プレースホルダー 13"/>
          <p:cNvSpPr>
            <a:spLocks noGrp="1"/>
          </p:cNvSpPr>
          <p:nvPr>
            <p:ph type="body" sz="quarter" idx="21"/>
          </p:nvPr>
        </p:nvSpPr>
        <p:spPr/>
        <p:txBody>
          <a:bodyPr/>
          <a:lstStyle/>
          <a:p>
            <a:r>
              <a:rPr lang="en-US" dirty="0">
                <a:latin typeface="Aleo-Bold" pitchFamily="34" charset="0"/>
              </a:rPr>
              <a:t>Lorem ipsum </a:t>
            </a:r>
            <a:r>
              <a:rPr lang="en-US" dirty="0"/>
              <a:t>dolor sit amet, alii aliquip ei vel, nam atqui inimicus eu, homero ceteros duo te. Ut possit scripta molestiae cum, eu elitr discere sea. </a:t>
            </a:r>
            <a:r>
              <a:rPr lang="en-US" dirty="0">
                <a:solidFill>
                  <a:schemeClr val="accent1"/>
                </a:solidFill>
                <a:latin typeface="Aleo-Bold" pitchFamily="34" charset="0"/>
              </a:rPr>
              <a:t>Minim erant eloquentiam cu mel</a:t>
            </a:r>
            <a:r>
              <a:rPr lang="en-US" dirty="0"/>
              <a:t>, amet probatus id per, at mei clita consequuntur.</a:t>
            </a:r>
          </a:p>
          <a:p>
            <a:endParaRPr lang="en-US" dirty="0"/>
          </a:p>
        </p:txBody>
      </p:sp>
      <p:sp>
        <p:nvSpPr>
          <p:cNvPr id="15" name="テキスト プレースホルダー 14"/>
          <p:cNvSpPr>
            <a:spLocks noGrp="1"/>
          </p:cNvSpPr>
          <p:nvPr>
            <p:ph type="body" sz="quarter" idx="22"/>
          </p:nvPr>
        </p:nvSpPr>
        <p:spPr/>
        <p:txBody>
          <a:bodyPr/>
          <a:lstStyle/>
          <a:p>
            <a:r>
              <a:rPr lang="en-US" dirty="0"/>
              <a:t>Audiam iuvaret voluptua vel id. Ei quo natum nobis impedit, ei error dicit assentior eam. Pro te tation discere voluptatum. Cu nam iisque aliquid ornatus, vis veritus maluisset deseruisse no. </a:t>
            </a:r>
            <a:r>
              <a:rPr lang="en-US" dirty="0">
                <a:solidFill>
                  <a:schemeClr val="accent2"/>
                </a:solidFill>
                <a:latin typeface="Aleo-Bold" pitchFamily="34" charset="0"/>
              </a:rPr>
              <a:t>Duo tota ponderum mediocrem ut</a:t>
            </a:r>
            <a:r>
              <a:rPr lang="en-US" dirty="0"/>
              <a:t>, nec impetus labores consectetuer ne.</a:t>
            </a:r>
          </a:p>
          <a:p>
            <a:endParaRPr lang="en-US" dirty="0"/>
          </a:p>
        </p:txBody>
      </p:sp>
      <p:sp>
        <p:nvSpPr>
          <p:cNvPr id="2" name="図プレースホルダー 1"/>
          <p:cNvSpPr>
            <a:spLocks noGrp="1"/>
          </p:cNvSpPr>
          <p:nvPr>
            <p:ph type="pic" sz="quarter" idx="13"/>
          </p:nvPr>
        </p:nvSpPr>
        <p:spPr/>
      </p:sp>
      <p:sp>
        <p:nvSpPr>
          <p:cNvPr id="4" name="図プレースホルダー 3"/>
          <p:cNvSpPr>
            <a:spLocks noGrp="1"/>
          </p:cNvSpPr>
          <p:nvPr>
            <p:ph type="pic" sz="quarter" idx="15"/>
          </p:nvPr>
        </p:nvSpPr>
        <p:spPr/>
      </p:sp>
    </p:spTree>
    <p:extLst>
      <p:ext uri="{BB962C8B-B14F-4D97-AF65-F5344CB8AC3E}">
        <p14:creationId xmlns:p14="http://schemas.microsoft.com/office/powerpoint/2010/main" val="4231821791"/>
      </p:ext>
    </p:extLst>
  </p:cSld>
  <p:clrMapOvr>
    <a:masterClrMapping/>
  </p:clrMapOvr>
  <mc:AlternateContent xmlns:mc="http://schemas.openxmlformats.org/markup-compatibility/2006" xmlns:p14="http://schemas.microsoft.com/office/powerpoint/2010/main">
    <mc:Choice Requires="p14">
      <p:transition spd="slow" p14:dur="1200" advTm="3518">
        <p14:prism/>
      </p:transition>
    </mc:Choice>
    <mc:Fallback xmlns="">
      <p:transition spd="slow" advTm="3518">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r>
              <a:rPr lang="en-US" smtClean="0"/>
              <a:t>SLIDE </a:t>
            </a:r>
            <a:fld id="{D97FAD88-CD89-445B-80D2-D1F46C853675}" type="slidenum">
              <a:rPr lang="en-US" smtClean="0"/>
              <a:pPr/>
              <a:t>18</a:t>
            </a:fld>
            <a:endParaRPr lang="en-US" dirty="0"/>
          </a:p>
        </p:txBody>
      </p:sp>
      <p:sp>
        <p:nvSpPr>
          <p:cNvPr id="4" name="フッター プレースホルダー 3"/>
          <p:cNvSpPr>
            <a:spLocks noGrp="1"/>
          </p:cNvSpPr>
          <p:nvPr>
            <p:ph type="ftr" sz="quarter" idx="11"/>
          </p:nvPr>
        </p:nvSpPr>
        <p:spPr/>
        <p:txBody>
          <a:bodyPr/>
          <a:lstStyle/>
          <a:p>
            <a:r>
              <a:rPr lang="en-US" smtClean="0"/>
              <a:t>The Power of PowerPoint</a:t>
            </a:r>
            <a:endParaRPr lang="en-US" dirty="0"/>
          </a:p>
        </p:txBody>
      </p:sp>
      <p:sp>
        <p:nvSpPr>
          <p:cNvPr id="1031" name="テキスト プレースホルダー 1030"/>
          <p:cNvSpPr>
            <a:spLocks noGrp="1"/>
          </p:cNvSpPr>
          <p:nvPr>
            <p:ph type="body" sz="quarter" idx="15"/>
          </p:nvPr>
        </p:nvSpPr>
        <p:spPr>
          <a:xfrm>
            <a:off x="1255937" y="7807796"/>
            <a:ext cx="4646909" cy="721683"/>
          </a:xfrm>
        </p:spPr>
        <p:txBody>
          <a:bodyPr/>
          <a:lstStyle/>
          <a:p>
            <a:r>
              <a:rPr lang="en-US" dirty="0" smtClean="0"/>
              <a:t>Think again and again</a:t>
            </a:r>
            <a:endParaRPr lang="en-US" dirty="0"/>
          </a:p>
        </p:txBody>
      </p:sp>
      <p:sp>
        <p:nvSpPr>
          <p:cNvPr id="1032" name="テキスト プレースホルダー 1031"/>
          <p:cNvSpPr>
            <a:spLocks noGrp="1"/>
          </p:cNvSpPr>
          <p:nvPr>
            <p:ph type="body" sz="quarter" idx="21"/>
          </p:nvPr>
        </p:nvSpPr>
        <p:spPr/>
        <p:txBody>
          <a:bodyPr/>
          <a:lstStyle/>
          <a:p>
            <a:r>
              <a:rPr lang="en-US" dirty="0">
                <a:latin typeface="Aleo-Bold" pitchFamily="34" charset="0"/>
              </a:rPr>
              <a:t>Lorem ipsum </a:t>
            </a:r>
            <a:r>
              <a:rPr lang="en-US" dirty="0"/>
              <a:t>dolor sit amet, alii aliquip ei vel, nam atqui inimicus eu, homero ceteros duo te. Ut possit scripta molestiae cum, eu elitr discere sea. </a:t>
            </a:r>
            <a:r>
              <a:rPr lang="en-US" dirty="0">
                <a:solidFill>
                  <a:schemeClr val="accent1"/>
                </a:solidFill>
                <a:latin typeface="Aleo-Bold" pitchFamily="34" charset="0"/>
              </a:rPr>
              <a:t>Minim erant eloquentiam cu mel</a:t>
            </a:r>
            <a:r>
              <a:rPr lang="en-US" dirty="0"/>
              <a:t>, amet probatus id per, at mei clita consequuntur.</a:t>
            </a:r>
          </a:p>
        </p:txBody>
      </p:sp>
      <p:sp>
        <p:nvSpPr>
          <p:cNvPr id="1029" name="タイトル 1028"/>
          <p:cNvSpPr>
            <a:spLocks noGrp="1"/>
          </p:cNvSpPr>
          <p:nvPr>
            <p:ph type="title"/>
          </p:nvPr>
        </p:nvSpPr>
        <p:spPr/>
        <p:txBody>
          <a:bodyPr/>
          <a:lstStyle/>
          <a:p>
            <a:r>
              <a:rPr lang="en-US" dirty="0" smtClean="0"/>
              <a:t>OUR </a:t>
            </a:r>
            <a:r>
              <a:rPr lang="en-US" dirty="0" smtClean="0">
                <a:solidFill>
                  <a:schemeClr val="accent1"/>
                </a:solidFill>
              </a:rPr>
              <a:t>PROCESS</a:t>
            </a:r>
            <a:endParaRPr lang="en-US" dirty="0">
              <a:solidFill>
                <a:schemeClr val="accent1"/>
              </a:solidFill>
            </a:endParaRPr>
          </a:p>
        </p:txBody>
      </p:sp>
      <p:sp>
        <p:nvSpPr>
          <p:cNvPr id="1030" name="サブタイトル 1029"/>
          <p:cNvSpPr>
            <a:spLocks noGrp="1"/>
          </p:cNvSpPr>
          <p:nvPr>
            <p:ph type="subTitle" idx="1"/>
          </p:nvPr>
        </p:nvSpPr>
        <p:spPr/>
        <p:txBody>
          <a:bodyPr/>
          <a:lstStyle/>
          <a:p>
            <a:r>
              <a:rPr lang="en-US" dirty="0"/>
              <a:t>Lorem ipsum dolor sit amet, alii aliquip ei vel</a:t>
            </a:r>
          </a:p>
          <a:p>
            <a:endParaRPr lang="en-US" dirty="0"/>
          </a:p>
        </p:txBody>
      </p:sp>
      <p:grpSp>
        <p:nvGrpSpPr>
          <p:cNvPr id="16" name="グループ化 15"/>
          <p:cNvGrpSpPr/>
          <p:nvPr/>
        </p:nvGrpSpPr>
        <p:grpSpPr>
          <a:xfrm>
            <a:off x="5018641" y="2770980"/>
            <a:ext cx="1404156" cy="1404156"/>
            <a:chOff x="4102646" y="3847356"/>
            <a:chExt cx="1944216" cy="1944216"/>
          </a:xfrm>
          <a:solidFill>
            <a:schemeClr val="accent1">
              <a:lumMod val="75000"/>
            </a:schemeClr>
          </a:solidFill>
        </p:grpSpPr>
        <p:sp>
          <p:nvSpPr>
            <p:cNvPr id="17" name="円/楕円 16"/>
            <p:cNvSpPr/>
            <p:nvPr/>
          </p:nvSpPr>
          <p:spPr>
            <a:xfrm>
              <a:off x="4102646" y="3847356"/>
              <a:ext cx="1944216" cy="1944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594101" y="4338811"/>
              <a:ext cx="961306" cy="961306"/>
            </a:xfrm>
            <a:prstGeom prst="rect">
              <a:avLst/>
            </a:prstGeom>
            <a:grpFill/>
            <a:extLst/>
          </p:spPr>
        </p:pic>
      </p:grpSp>
      <p:grpSp>
        <p:nvGrpSpPr>
          <p:cNvPr id="19" name="グループ化 18"/>
          <p:cNvGrpSpPr/>
          <p:nvPr/>
        </p:nvGrpSpPr>
        <p:grpSpPr>
          <a:xfrm>
            <a:off x="10310336" y="5798495"/>
            <a:ext cx="1944216" cy="1944216"/>
            <a:chOff x="4102646" y="3847356"/>
            <a:chExt cx="1944216" cy="1944216"/>
          </a:xfrm>
          <a:solidFill>
            <a:schemeClr val="accent3"/>
          </a:solidFill>
        </p:grpSpPr>
        <p:sp>
          <p:nvSpPr>
            <p:cNvPr id="20" name="円/楕円 19"/>
            <p:cNvSpPr/>
            <p:nvPr/>
          </p:nvSpPr>
          <p:spPr>
            <a:xfrm>
              <a:off x="4102646" y="3847356"/>
              <a:ext cx="1944216" cy="1944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4594101" y="4338811"/>
              <a:ext cx="961306" cy="961306"/>
            </a:xfrm>
            <a:prstGeom prst="rect">
              <a:avLst/>
            </a:prstGeom>
            <a:grpFill/>
            <a:extLst/>
          </p:spPr>
        </p:pic>
      </p:grpSp>
      <p:grpSp>
        <p:nvGrpSpPr>
          <p:cNvPr id="23" name="グループ化 22"/>
          <p:cNvGrpSpPr/>
          <p:nvPr/>
        </p:nvGrpSpPr>
        <p:grpSpPr>
          <a:xfrm>
            <a:off x="6385697" y="5945191"/>
            <a:ext cx="1404156" cy="1404156"/>
            <a:chOff x="4102646" y="3847356"/>
            <a:chExt cx="1944216" cy="1944216"/>
          </a:xfrm>
          <a:solidFill>
            <a:schemeClr val="accent2">
              <a:lumMod val="60000"/>
              <a:lumOff val="40000"/>
            </a:schemeClr>
          </a:solidFill>
        </p:grpSpPr>
        <p:sp>
          <p:nvSpPr>
            <p:cNvPr id="24" name="円/楕円 23"/>
            <p:cNvSpPr/>
            <p:nvPr/>
          </p:nvSpPr>
          <p:spPr>
            <a:xfrm>
              <a:off x="4102646" y="3847356"/>
              <a:ext cx="1944216" cy="1944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4594101" y="4338811"/>
              <a:ext cx="961306" cy="961306"/>
            </a:xfrm>
            <a:prstGeom prst="rect">
              <a:avLst/>
            </a:prstGeom>
            <a:grpFill/>
            <a:extLst/>
          </p:spPr>
        </p:pic>
      </p:grpSp>
      <p:grpSp>
        <p:nvGrpSpPr>
          <p:cNvPr id="27" name="グループ化 26"/>
          <p:cNvGrpSpPr/>
          <p:nvPr/>
        </p:nvGrpSpPr>
        <p:grpSpPr>
          <a:xfrm>
            <a:off x="10004202" y="2144361"/>
            <a:ext cx="1404156" cy="1404156"/>
            <a:chOff x="4102646" y="3847356"/>
            <a:chExt cx="1944216" cy="1944216"/>
          </a:xfrm>
          <a:solidFill>
            <a:schemeClr val="accent3">
              <a:lumMod val="75000"/>
            </a:schemeClr>
          </a:solidFill>
        </p:grpSpPr>
        <p:sp>
          <p:nvSpPr>
            <p:cNvPr id="28" name="円/楕円 27"/>
            <p:cNvSpPr/>
            <p:nvPr/>
          </p:nvSpPr>
          <p:spPr>
            <a:xfrm>
              <a:off x="4102646" y="3847356"/>
              <a:ext cx="1944216" cy="1944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4594101" y="4338811"/>
              <a:ext cx="961306" cy="961306"/>
            </a:xfrm>
            <a:prstGeom prst="rect">
              <a:avLst/>
            </a:prstGeom>
            <a:grpFill/>
            <a:extLst/>
          </p:spPr>
        </p:pic>
      </p:grpSp>
      <p:grpSp>
        <p:nvGrpSpPr>
          <p:cNvPr id="30" name="グループ化 29"/>
          <p:cNvGrpSpPr/>
          <p:nvPr/>
        </p:nvGrpSpPr>
        <p:grpSpPr>
          <a:xfrm>
            <a:off x="3565880" y="4218506"/>
            <a:ext cx="1944216" cy="1944216"/>
            <a:chOff x="4102646" y="3847356"/>
            <a:chExt cx="1944216" cy="1944216"/>
          </a:xfrm>
          <a:solidFill>
            <a:schemeClr val="accent2"/>
          </a:solidFill>
        </p:grpSpPr>
        <p:sp>
          <p:nvSpPr>
            <p:cNvPr id="31" name="円/楕円 30"/>
            <p:cNvSpPr/>
            <p:nvPr/>
          </p:nvSpPr>
          <p:spPr>
            <a:xfrm>
              <a:off x="4102646" y="3847356"/>
              <a:ext cx="1944216" cy="1944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2"/>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4594101" y="4338811"/>
              <a:ext cx="961306" cy="961306"/>
            </a:xfrm>
            <a:prstGeom prst="rect">
              <a:avLst/>
            </a:prstGeom>
            <a:grpFill/>
            <a:extLst/>
          </p:spPr>
        </p:pic>
      </p:grpSp>
      <p:grpSp>
        <p:nvGrpSpPr>
          <p:cNvPr id="33" name="グループ化 32"/>
          <p:cNvGrpSpPr/>
          <p:nvPr/>
        </p:nvGrpSpPr>
        <p:grpSpPr>
          <a:xfrm>
            <a:off x="11909007" y="4267543"/>
            <a:ext cx="1944216" cy="1944216"/>
            <a:chOff x="4102646" y="3847356"/>
            <a:chExt cx="1944216" cy="1944216"/>
          </a:xfrm>
          <a:solidFill>
            <a:schemeClr val="accent1">
              <a:lumMod val="60000"/>
              <a:lumOff val="40000"/>
            </a:schemeClr>
          </a:solidFill>
        </p:grpSpPr>
        <p:sp>
          <p:nvSpPr>
            <p:cNvPr id="34" name="円/楕円 33"/>
            <p:cNvSpPr/>
            <p:nvPr/>
          </p:nvSpPr>
          <p:spPr>
            <a:xfrm>
              <a:off x="4102646" y="3847356"/>
              <a:ext cx="1944216" cy="1944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60000"/>
                    <a:lumOff val="40000"/>
                  </a:schemeClr>
                </a:solidFill>
              </a:endParaRPr>
            </a:p>
          </p:txBody>
        </p:sp>
        <p:pic>
          <p:nvPicPr>
            <p:cNvPr id="35" name="Picture 2"/>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4594101" y="4338811"/>
              <a:ext cx="961306" cy="961306"/>
            </a:xfrm>
            <a:prstGeom prst="rect">
              <a:avLst/>
            </a:prstGeom>
            <a:grpFill/>
            <a:extLst/>
          </p:spPr>
        </p:pic>
      </p:grpSp>
      <p:grpSp>
        <p:nvGrpSpPr>
          <p:cNvPr id="36" name="グループ化 35"/>
          <p:cNvGrpSpPr/>
          <p:nvPr/>
        </p:nvGrpSpPr>
        <p:grpSpPr>
          <a:xfrm>
            <a:off x="13049640" y="2836618"/>
            <a:ext cx="1404156" cy="1404156"/>
            <a:chOff x="4102646" y="3847356"/>
            <a:chExt cx="1944216" cy="1944216"/>
          </a:xfrm>
          <a:solidFill>
            <a:schemeClr val="accent4"/>
          </a:solidFill>
        </p:grpSpPr>
        <p:sp>
          <p:nvSpPr>
            <p:cNvPr id="37" name="円/楕円 36"/>
            <p:cNvSpPr/>
            <p:nvPr/>
          </p:nvSpPr>
          <p:spPr>
            <a:xfrm>
              <a:off x="4102646" y="3847356"/>
              <a:ext cx="1944216" cy="1944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2"/>
            <p:cNvPicPr>
              <a:picLocks noChangeAspect="1" noChangeArrowheads="1"/>
            </p:cNvPicPr>
            <p:nvPr/>
          </p:nvPicPr>
          <p:blipFill>
            <a:blip r:embed="rId9" cstate="print">
              <a:extLst>
                <a:ext uri="{28A0092B-C50C-407E-A947-70E740481C1C}">
                  <a14:useLocalDpi xmlns:a14="http://schemas.microsoft.com/office/drawing/2010/main" val="0"/>
                </a:ext>
              </a:extLst>
            </a:blip>
            <a:stretch>
              <a:fillRect/>
            </a:stretch>
          </p:blipFill>
          <p:spPr bwMode="auto">
            <a:xfrm>
              <a:off x="4594101" y="4338811"/>
              <a:ext cx="961306" cy="961306"/>
            </a:xfrm>
            <a:prstGeom prst="rect">
              <a:avLst/>
            </a:prstGeom>
            <a:grpFill/>
            <a:extLst/>
          </p:spPr>
        </p:pic>
      </p:grpSp>
      <p:sp>
        <p:nvSpPr>
          <p:cNvPr id="15" name="円/楕円 14"/>
          <p:cNvSpPr/>
          <p:nvPr/>
        </p:nvSpPr>
        <p:spPr>
          <a:xfrm>
            <a:off x="8594663" y="4688597"/>
            <a:ext cx="314726" cy="31472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直線コネクタ 41"/>
          <p:cNvCxnSpPr>
            <a:stCxn id="17" idx="5"/>
            <a:endCxn id="15" idx="2"/>
          </p:cNvCxnSpPr>
          <p:nvPr/>
        </p:nvCxnSpPr>
        <p:spPr>
          <a:xfrm>
            <a:off x="6217163" y="3969502"/>
            <a:ext cx="2377500" cy="876458"/>
          </a:xfrm>
          <a:prstGeom prst="line">
            <a:avLst/>
          </a:prstGeom>
          <a:ln w="2857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a:stCxn id="31" idx="6"/>
            <a:endCxn id="15" idx="2"/>
          </p:cNvCxnSpPr>
          <p:nvPr/>
        </p:nvCxnSpPr>
        <p:spPr>
          <a:xfrm flipV="1">
            <a:off x="5510096" y="4845960"/>
            <a:ext cx="3084567" cy="344654"/>
          </a:xfrm>
          <a:prstGeom prst="line">
            <a:avLst/>
          </a:prstGeom>
          <a:ln w="2857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a:stCxn id="24" idx="7"/>
            <a:endCxn id="15" idx="3"/>
          </p:cNvCxnSpPr>
          <p:nvPr/>
        </p:nvCxnSpPr>
        <p:spPr>
          <a:xfrm flipV="1">
            <a:off x="7584219" y="4957232"/>
            <a:ext cx="1056535" cy="1193593"/>
          </a:xfrm>
          <a:prstGeom prst="line">
            <a:avLst/>
          </a:prstGeom>
          <a:ln w="2857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a:stCxn id="20" idx="1"/>
            <a:endCxn id="15" idx="5"/>
          </p:cNvCxnSpPr>
          <p:nvPr/>
        </p:nvCxnSpPr>
        <p:spPr>
          <a:xfrm flipH="1" flipV="1">
            <a:off x="8863298" y="4957232"/>
            <a:ext cx="1731762" cy="1125987"/>
          </a:xfrm>
          <a:prstGeom prst="line">
            <a:avLst/>
          </a:prstGeom>
          <a:ln w="2857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4" name="直線コネクタ 53"/>
          <p:cNvCxnSpPr>
            <a:stCxn id="34" idx="2"/>
            <a:endCxn id="15" idx="6"/>
          </p:cNvCxnSpPr>
          <p:nvPr/>
        </p:nvCxnSpPr>
        <p:spPr>
          <a:xfrm flipH="1" flipV="1">
            <a:off x="8909389" y="4845960"/>
            <a:ext cx="2999618" cy="393691"/>
          </a:xfrm>
          <a:prstGeom prst="line">
            <a:avLst/>
          </a:prstGeom>
          <a:ln w="2857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7" name="直線コネクタ 56"/>
          <p:cNvCxnSpPr>
            <a:stCxn id="28" idx="3"/>
            <a:endCxn id="15" idx="7"/>
          </p:cNvCxnSpPr>
          <p:nvPr/>
        </p:nvCxnSpPr>
        <p:spPr>
          <a:xfrm flipH="1">
            <a:off x="8863298" y="3342883"/>
            <a:ext cx="1346538" cy="1391805"/>
          </a:xfrm>
          <a:prstGeom prst="line">
            <a:avLst/>
          </a:prstGeom>
          <a:ln w="2857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0" name="直線コネクタ 59"/>
          <p:cNvCxnSpPr>
            <a:stCxn id="37" idx="2"/>
            <a:endCxn id="15" idx="6"/>
          </p:cNvCxnSpPr>
          <p:nvPr/>
        </p:nvCxnSpPr>
        <p:spPr>
          <a:xfrm flipH="1">
            <a:off x="8909389" y="3538696"/>
            <a:ext cx="4140251" cy="1307264"/>
          </a:xfrm>
          <a:prstGeom prst="line">
            <a:avLst/>
          </a:prstGeom>
          <a:ln w="2857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24" name="テキスト ボックス 1023"/>
          <p:cNvSpPr txBox="1"/>
          <p:nvPr/>
        </p:nvSpPr>
        <p:spPr>
          <a:xfrm>
            <a:off x="1760712" y="4845960"/>
            <a:ext cx="1693862" cy="584775"/>
          </a:xfrm>
          <a:prstGeom prst="rect">
            <a:avLst/>
          </a:prstGeom>
          <a:noFill/>
        </p:spPr>
        <p:txBody>
          <a:bodyPr wrap="none" rtlCol="0">
            <a:spAutoFit/>
          </a:bodyPr>
          <a:lstStyle/>
          <a:p>
            <a:pPr algn="r"/>
            <a:r>
              <a:rPr lang="en-US" dirty="0" smtClean="0">
                <a:solidFill>
                  <a:schemeClr val="accent2"/>
                </a:solidFill>
                <a:latin typeface="Aleo-BoldItalic" pitchFamily="34" charset="0"/>
              </a:rPr>
              <a:t>Destroy</a:t>
            </a:r>
            <a:endParaRPr lang="en-US" dirty="0">
              <a:solidFill>
                <a:schemeClr val="accent2"/>
              </a:solidFill>
              <a:latin typeface="Aleo-BoldItalic" pitchFamily="34" charset="0"/>
            </a:endParaRPr>
          </a:p>
        </p:txBody>
      </p:sp>
      <p:sp>
        <p:nvSpPr>
          <p:cNvPr id="66" name="テキスト ボックス 65"/>
          <p:cNvSpPr txBox="1"/>
          <p:nvPr/>
        </p:nvSpPr>
        <p:spPr>
          <a:xfrm>
            <a:off x="3094534" y="3046557"/>
            <a:ext cx="1779654" cy="584775"/>
          </a:xfrm>
          <a:prstGeom prst="rect">
            <a:avLst/>
          </a:prstGeom>
          <a:noFill/>
        </p:spPr>
        <p:txBody>
          <a:bodyPr wrap="none" rtlCol="0">
            <a:spAutoFit/>
          </a:bodyPr>
          <a:lstStyle/>
          <a:p>
            <a:pPr algn="r"/>
            <a:r>
              <a:rPr lang="en-US" dirty="0" smtClean="0">
                <a:solidFill>
                  <a:schemeClr val="accent1">
                    <a:lumMod val="75000"/>
                  </a:schemeClr>
                </a:solidFill>
                <a:latin typeface="Aleo-BoldItalic" pitchFamily="34" charset="0"/>
              </a:rPr>
              <a:t>Re-think</a:t>
            </a:r>
            <a:endParaRPr lang="en-US" dirty="0">
              <a:solidFill>
                <a:schemeClr val="accent1">
                  <a:lumMod val="75000"/>
                </a:schemeClr>
              </a:solidFill>
              <a:latin typeface="Aleo-BoldItalic" pitchFamily="34" charset="0"/>
            </a:endParaRPr>
          </a:p>
        </p:txBody>
      </p:sp>
      <p:sp>
        <p:nvSpPr>
          <p:cNvPr id="67" name="テキスト ボックス 66"/>
          <p:cNvSpPr txBox="1"/>
          <p:nvPr/>
        </p:nvSpPr>
        <p:spPr>
          <a:xfrm>
            <a:off x="4831693" y="6354881"/>
            <a:ext cx="1484637" cy="584775"/>
          </a:xfrm>
          <a:prstGeom prst="rect">
            <a:avLst/>
          </a:prstGeom>
          <a:noFill/>
        </p:spPr>
        <p:txBody>
          <a:bodyPr wrap="none" rtlCol="0">
            <a:spAutoFit/>
          </a:bodyPr>
          <a:lstStyle/>
          <a:p>
            <a:pPr algn="r"/>
            <a:r>
              <a:rPr lang="en-US" dirty="0" smtClean="0">
                <a:solidFill>
                  <a:schemeClr val="accent2">
                    <a:lumMod val="60000"/>
                    <a:lumOff val="40000"/>
                  </a:schemeClr>
                </a:solidFill>
                <a:latin typeface="Aleo-BoldItalic" pitchFamily="34" charset="0"/>
              </a:rPr>
              <a:t>Adjust</a:t>
            </a:r>
            <a:endParaRPr lang="en-US" dirty="0">
              <a:solidFill>
                <a:schemeClr val="accent2">
                  <a:lumMod val="60000"/>
                  <a:lumOff val="40000"/>
                </a:schemeClr>
              </a:solidFill>
              <a:latin typeface="Aleo-BoldItalic" pitchFamily="34" charset="0"/>
            </a:endParaRPr>
          </a:p>
        </p:txBody>
      </p:sp>
      <p:sp>
        <p:nvSpPr>
          <p:cNvPr id="68" name="テキスト ボックス 67"/>
          <p:cNvSpPr txBox="1"/>
          <p:nvPr/>
        </p:nvSpPr>
        <p:spPr>
          <a:xfrm>
            <a:off x="12423601" y="6647269"/>
            <a:ext cx="2751459" cy="584775"/>
          </a:xfrm>
          <a:prstGeom prst="rect">
            <a:avLst/>
          </a:prstGeom>
          <a:noFill/>
        </p:spPr>
        <p:txBody>
          <a:bodyPr wrap="none" rtlCol="0">
            <a:spAutoFit/>
          </a:bodyPr>
          <a:lstStyle/>
          <a:p>
            <a:r>
              <a:rPr lang="en-US" dirty="0" smtClean="0">
                <a:solidFill>
                  <a:schemeClr val="accent3"/>
                </a:solidFill>
                <a:latin typeface="Aleo-BoldItalic" pitchFamily="34" charset="0"/>
              </a:rPr>
              <a:t>Communicate</a:t>
            </a:r>
            <a:endParaRPr lang="en-US" dirty="0">
              <a:solidFill>
                <a:schemeClr val="accent3"/>
              </a:solidFill>
              <a:latin typeface="Aleo-BoldItalic" pitchFamily="34" charset="0"/>
            </a:endParaRPr>
          </a:p>
        </p:txBody>
      </p:sp>
      <p:sp>
        <p:nvSpPr>
          <p:cNvPr id="69" name="テキスト ボックス 68"/>
          <p:cNvSpPr txBox="1"/>
          <p:nvPr/>
        </p:nvSpPr>
        <p:spPr>
          <a:xfrm>
            <a:off x="13891894" y="4957232"/>
            <a:ext cx="1854482" cy="584775"/>
          </a:xfrm>
          <a:prstGeom prst="rect">
            <a:avLst/>
          </a:prstGeom>
          <a:noFill/>
        </p:spPr>
        <p:txBody>
          <a:bodyPr wrap="none" rtlCol="0">
            <a:spAutoFit/>
          </a:bodyPr>
          <a:lstStyle/>
          <a:p>
            <a:r>
              <a:rPr lang="en-US" dirty="0">
                <a:solidFill>
                  <a:schemeClr val="accent1">
                    <a:lumMod val="60000"/>
                    <a:lumOff val="40000"/>
                  </a:schemeClr>
                </a:solidFill>
                <a:latin typeface="Aleo-BoldItalic" pitchFamily="34" charset="0"/>
              </a:rPr>
              <a:t>R</a:t>
            </a:r>
            <a:r>
              <a:rPr lang="en-US" dirty="0" smtClean="0">
                <a:solidFill>
                  <a:schemeClr val="accent1">
                    <a:lumMod val="60000"/>
                    <a:lumOff val="40000"/>
                  </a:schemeClr>
                </a:solidFill>
                <a:latin typeface="Aleo-BoldItalic" pitchFamily="34" charset="0"/>
              </a:rPr>
              <a:t>esearch</a:t>
            </a:r>
            <a:endParaRPr lang="en-US" dirty="0">
              <a:solidFill>
                <a:schemeClr val="accent1">
                  <a:lumMod val="60000"/>
                  <a:lumOff val="40000"/>
                </a:schemeClr>
              </a:solidFill>
              <a:latin typeface="Aleo-BoldItalic" pitchFamily="34" charset="0"/>
            </a:endParaRPr>
          </a:p>
        </p:txBody>
      </p:sp>
      <p:sp>
        <p:nvSpPr>
          <p:cNvPr id="70" name="テキスト ボックス 69"/>
          <p:cNvSpPr txBox="1"/>
          <p:nvPr/>
        </p:nvSpPr>
        <p:spPr>
          <a:xfrm>
            <a:off x="14583038" y="3212097"/>
            <a:ext cx="1478353" cy="584775"/>
          </a:xfrm>
          <a:prstGeom prst="rect">
            <a:avLst/>
          </a:prstGeom>
          <a:noFill/>
        </p:spPr>
        <p:txBody>
          <a:bodyPr wrap="none" rtlCol="0">
            <a:spAutoFit/>
          </a:bodyPr>
          <a:lstStyle/>
          <a:p>
            <a:r>
              <a:rPr lang="en-US" dirty="0" smtClean="0">
                <a:solidFill>
                  <a:schemeClr val="accent4"/>
                </a:solidFill>
                <a:latin typeface="Aleo-BoldItalic" pitchFamily="34" charset="0"/>
              </a:rPr>
              <a:t>Charge</a:t>
            </a:r>
            <a:endParaRPr lang="en-US" dirty="0">
              <a:solidFill>
                <a:schemeClr val="accent4"/>
              </a:solidFill>
              <a:latin typeface="Aleo-BoldItalic" pitchFamily="34" charset="0"/>
            </a:endParaRPr>
          </a:p>
        </p:txBody>
      </p:sp>
      <p:sp>
        <p:nvSpPr>
          <p:cNvPr id="71" name="テキスト ボックス 70"/>
          <p:cNvSpPr txBox="1"/>
          <p:nvPr/>
        </p:nvSpPr>
        <p:spPr>
          <a:xfrm>
            <a:off x="11519470" y="2290048"/>
            <a:ext cx="1306768" cy="584775"/>
          </a:xfrm>
          <a:prstGeom prst="rect">
            <a:avLst/>
          </a:prstGeom>
          <a:noFill/>
        </p:spPr>
        <p:txBody>
          <a:bodyPr wrap="none" rtlCol="0">
            <a:spAutoFit/>
          </a:bodyPr>
          <a:lstStyle/>
          <a:p>
            <a:r>
              <a:rPr lang="en-US" dirty="0" smtClean="0">
                <a:solidFill>
                  <a:schemeClr val="accent3">
                    <a:lumMod val="75000"/>
                  </a:schemeClr>
                </a:solidFill>
                <a:latin typeface="Aleo-BoldItalic" pitchFamily="34" charset="0"/>
              </a:rPr>
              <a:t>Write</a:t>
            </a:r>
            <a:endParaRPr lang="en-US" dirty="0">
              <a:solidFill>
                <a:schemeClr val="accent3">
                  <a:lumMod val="75000"/>
                </a:schemeClr>
              </a:solidFill>
              <a:latin typeface="Aleo-BoldItalic" pitchFamily="34" charset="0"/>
            </a:endParaRPr>
          </a:p>
        </p:txBody>
      </p:sp>
      <p:grpSp>
        <p:nvGrpSpPr>
          <p:cNvPr id="14" name="グループ化 13"/>
          <p:cNvGrpSpPr/>
          <p:nvPr/>
        </p:nvGrpSpPr>
        <p:grpSpPr>
          <a:xfrm>
            <a:off x="7414755" y="3543017"/>
            <a:ext cx="2573012" cy="2573012"/>
            <a:chOff x="4102646" y="3847356"/>
            <a:chExt cx="1944216" cy="1944216"/>
          </a:xfrm>
        </p:grpSpPr>
        <p:sp>
          <p:nvSpPr>
            <p:cNvPr id="13" name="円/楕円 12"/>
            <p:cNvSpPr/>
            <p:nvPr/>
          </p:nvSpPr>
          <p:spPr>
            <a:xfrm>
              <a:off x="4102646" y="3847356"/>
              <a:ext cx="1944216" cy="19442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Users\Jun\Desktop\typicons\png\lightbulb1.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594101" y="4338811"/>
              <a:ext cx="961306" cy="96130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882014057"/>
      </p:ext>
    </p:extLst>
  </p:cSld>
  <p:clrMapOvr>
    <a:masterClrMapping/>
  </p:clrMapOvr>
  <mc:AlternateContent xmlns:mc="http://schemas.openxmlformats.org/markup-compatibility/2006" xmlns:p14="http://schemas.microsoft.com/office/powerpoint/2010/main">
    <mc:Choice Requires="p14">
      <p:transition spd="slow" p14:dur="900" advTm="12569">
        <p14:warp dir="in"/>
      </p:transition>
    </mc:Choice>
    <mc:Fallback xmlns="">
      <p:transition spd="slow" advTm="12569">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2000"/>
                                        <p:tgtEl>
                                          <p:spTgt spid="14"/>
                                        </p:tgtEl>
                                      </p:cBhvr>
                                    </p:animEffect>
                                    <p:anim calcmode="lin" valueType="num">
                                      <p:cBhvr>
                                        <p:cTn id="8" dur="2000" fill="hold"/>
                                        <p:tgtEl>
                                          <p:spTgt spid="14"/>
                                        </p:tgtEl>
                                        <p:attrNameLst>
                                          <p:attrName>ppt_w</p:attrName>
                                        </p:attrNameLst>
                                      </p:cBhvr>
                                      <p:tavLst>
                                        <p:tav tm="0" fmla="#ppt_w*sin(2.5*pi*$)">
                                          <p:val>
                                            <p:fltVal val="0"/>
                                          </p:val>
                                        </p:tav>
                                        <p:tav tm="100000">
                                          <p:val>
                                            <p:fltVal val="1"/>
                                          </p:val>
                                        </p:tav>
                                      </p:tavLst>
                                    </p:anim>
                                    <p:anim calcmode="lin" valueType="num">
                                      <p:cBhvr>
                                        <p:cTn id="9" dur="2000" fill="hold"/>
                                        <p:tgtEl>
                                          <p:spTgt spid="14"/>
                                        </p:tgtEl>
                                        <p:attrNameLst>
                                          <p:attrName>ppt_h</p:attrName>
                                        </p:attrNameLst>
                                      </p:cBhvr>
                                      <p:tavLst>
                                        <p:tav tm="0">
                                          <p:val>
                                            <p:strVal val="#ppt_h"/>
                                          </p:val>
                                        </p:tav>
                                        <p:tav tm="100000">
                                          <p:val>
                                            <p:strVal val="#ppt_h"/>
                                          </p:val>
                                        </p:tav>
                                      </p:tavLst>
                                    </p:anim>
                                  </p:childTnLst>
                                </p:cTn>
                              </p:par>
                            </p:childTnLst>
                          </p:cTn>
                        </p:par>
                        <p:par>
                          <p:cTn id="10" fill="hold">
                            <p:stCondLst>
                              <p:cond delay="2000"/>
                            </p:stCondLst>
                            <p:childTnLst>
                              <p:par>
                                <p:cTn id="11" presetID="49" presetClass="entr" presetSubtype="0" decel="100000" fill="hold" nodeType="afterEffect">
                                  <p:stCondLst>
                                    <p:cond delay="500"/>
                                  </p:stCondLst>
                                  <p:childTnLst>
                                    <p:set>
                                      <p:cBhvr>
                                        <p:cTn id="12" dur="1" fill="hold">
                                          <p:stCondLst>
                                            <p:cond delay="0"/>
                                          </p:stCondLst>
                                        </p:cTn>
                                        <p:tgtEl>
                                          <p:spTgt spid="33"/>
                                        </p:tgtEl>
                                        <p:attrNameLst>
                                          <p:attrName>style.visibility</p:attrName>
                                        </p:attrNameLst>
                                      </p:cBhvr>
                                      <p:to>
                                        <p:strVal val="visible"/>
                                      </p:to>
                                    </p:set>
                                    <p:anim calcmode="lin" valueType="num">
                                      <p:cBhvr>
                                        <p:cTn id="13" dur="500" fill="hold"/>
                                        <p:tgtEl>
                                          <p:spTgt spid="33"/>
                                        </p:tgtEl>
                                        <p:attrNameLst>
                                          <p:attrName>ppt_w</p:attrName>
                                        </p:attrNameLst>
                                      </p:cBhvr>
                                      <p:tavLst>
                                        <p:tav tm="0">
                                          <p:val>
                                            <p:fltVal val="0"/>
                                          </p:val>
                                        </p:tav>
                                        <p:tav tm="100000">
                                          <p:val>
                                            <p:strVal val="#ppt_w"/>
                                          </p:val>
                                        </p:tav>
                                      </p:tavLst>
                                    </p:anim>
                                    <p:anim calcmode="lin" valueType="num">
                                      <p:cBhvr>
                                        <p:cTn id="14" dur="500" fill="hold"/>
                                        <p:tgtEl>
                                          <p:spTgt spid="33"/>
                                        </p:tgtEl>
                                        <p:attrNameLst>
                                          <p:attrName>ppt_h</p:attrName>
                                        </p:attrNameLst>
                                      </p:cBhvr>
                                      <p:tavLst>
                                        <p:tav tm="0">
                                          <p:val>
                                            <p:fltVal val="0"/>
                                          </p:val>
                                        </p:tav>
                                        <p:tav tm="100000">
                                          <p:val>
                                            <p:strVal val="#ppt_h"/>
                                          </p:val>
                                        </p:tav>
                                      </p:tavLst>
                                    </p:anim>
                                    <p:anim calcmode="lin" valueType="num">
                                      <p:cBhvr>
                                        <p:cTn id="15" dur="500" fill="hold"/>
                                        <p:tgtEl>
                                          <p:spTgt spid="33"/>
                                        </p:tgtEl>
                                        <p:attrNameLst>
                                          <p:attrName>style.rotation</p:attrName>
                                        </p:attrNameLst>
                                      </p:cBhvr>
                                      <p:tavLst>
                                        <p:tav tm="0">
                                          <p:val>
                                            <p:fltVal val="360"/>
                                          </p:val>
                                        </p:tav>
                                        <p:tav tm="100000">
                                          <p:val>
                                            <p:fltVal val="0"/>
                                          </p:val>
                                        </p:tav>
                                      </p:tavLst>
                                    </p:anim>
                                    <p:animEffect transition="in" filter="fade">
                                      <p:cBhvr>
                                        <p:cTn id="16" dur="500"/>
                                        <p:tgtEl>
                                          <p:spTgt spid="33"/>
                                        </p:tgtEl>
                                      </p:cBhvr>
                                    </p:animEffect>
                                  </p:childTnLst>
                                </p:cTn>
                              </p:par>
                              <p:par>
                                <p:cTn id="17" presetID="2" presetClass="entr" presetSubtype="2" fill="hold" grpId="0" nodeType="withEffect">
                                  <p:stCondLst>
                                    <p:cond delay="500"/>
                                  </p:stCondLst>
                                  <p:childTnLst>
                                    <p:set>
                                      <p:cBhvr>
                                        <p:cTn id="18" dur="1" fill="hold">
                                          <p:stCondLst>
                                            <p:cond delay="0"/>
                                          </p:stCondLst>
                                        </p:cTn>
                                        <p:tgtEl>
                                          <p:spTgt spid="69"/>
                                        </p:tgtEl>
                                        <p:attrNameLst>
                                          <p:attrName>style.visibility</p:attrName>
                                        </p:attrNameLst>
                                      </p:cBhvr>
                                      <p:to>
                                        <p:strVal val="visible"/>
                                      </p:to>
                                    </p:set>
                                    <p:anim calcmode="lin" valueType="num">
                                      <p:cBhvr additive="base">
                                        <p:cTn id="19" dur="500" fill="hold"/>
                                        <p:tgtEl>
                                          <p:spTgt spid="69"/>
                                        </p:tgtEl>
                                        <p:attrNameLst>
                                          <p:attrName>ppt_x</p:attrName>
                                        </p:attrNameLst>
                                      </p:cBhvr>
                                      <p:tavLst>
                                        <p:tav tm="0">
                                          <p:val>
                                            <p:strVal val="1+#ppt_w/2"/>
                                          </p:val>
                                        </p:tav>
                                        <p:tav tm="100000">
                                          <p:val>
                                            <p:strVal val="#ppt_x"/>
                                          </p:val>
                                        </p:tav>
                                      </p:tavLst>
                                    </p:anim>
                                    <p:anim calcmode="lin" valueType="num">
                                      <p:cBhvr additive="base">
                                        <p:cTn id="20" dur="500" fill="hold"/>
                                        <p:tgtEl>
                                          <p:spTgt spid="69"/>
                                        </p:tgtEl>
                                        <p:attrNameLst>
                                          <p:attrName>ppt_y</p:attrName>
                                        </p:attrNameLst>
                                      </p:cBhvr>
                                      <p:tavLst>
                                        <p:tav tm="0">
                                          <p:val>
                                            <p:strVal val="#ppt_y"/>
                                          </p:val>
                                        </p:tav>
                                        <p:tav tm="100000">
                                          <p:val>
                                            <p:strVal val="#ppt_y"/>
                                          </p:val>
                                        </p:tav>
                                      </p:tavLst>
                                    </p:anim>
                                  </p:childTnLst>
                                </p:cTn>
                              </p:par>
                            </p:childTnLst>
                          </p:cTn>
                        </p:par>
                        <p:par>
                          <p:cTn id="21" fill="hold">
                            <p:stCondLst>
                              <p:cond delay="3000"/>
                            </p:stCondLst>
                            <p:childTnLst>
                              <p:par>
                                <p:cTn id="22" presetID="49" presetClass="entr" presetSubtype="0" decel="100000" fill="hold" nodeType="afterEffect">
                                  <p:stCondLst>
                                    <p:cond delay="500"/>
                                  </p:stCondLst>
                                  <p:childTnLst>
                                    <p:set>
                                      <p:cBhvr>
                                        <p:cTn id="23" dur="1" fill="hold">
                                          <p:stCondLst>
                                            <p:cond delay="0"/>
                                          </p:stCondLst>
                                        </p:cTn>
                                        <p:tgtEl>
                                          <p:spTgt spid="27"/>
                                        </p:tgtEl>
                                        <p:attrNameLst>
                                          <p:attrName>style.visibility</p:attrName>
                                        </p:attrNameLst>
                                      </p:cBhvr>
                                      <p:to>
                                        <p:strVal val="visible"/>
                                      </p:to>
                                    </p:set>
                                    <p:anim calcmode="lin" valueType="num">
                                      <p:cBhvr>
                                        <p:cTn id="24" dur="500" fill="hold"/>
                                        <p:tgtEl>
                                          <p:spTgt spid="27"/>
                                        </p:tgtEl>
                                        <p:attrNameLst>
                                          <p:attrName>ppt_w</p:attrName>
                                        </p:attrNameLst>
                                      </p:cBhvr>
                                      <p:tavLst>
                                        <p:tav tm="0">
                                          <p:val>
                                            <p:fltVal val="0"/>
                                          </p:val>
                                        </p:tav>
                                        <p:tav tm="100000">
                                          <p:val>
                                            <p:strVal val="#ppt_w"/>
                                          </p:val>
                                        </p:tav>
                                      </p:tavLst>
                                    </p:anim>
                                    <p:anim calcmode="lin" valueType="num">
                                      <p:cBhvr>
                                        <p:cTn id="25" dur="500" fill="hold"/>
                                        <p:tgtEl>
                                          <p:spTgt spid="27"/>
                                        </p:tgtEl>
                                        <p:attrNameLst>
                                          <p:attrName>ppt_h</p:attrName>
                                        </p:attrNameLst>
                                      </p:cBhvr>
                                      <p:tavLst>
                                        <p:tav tm="0">
                                          <p:val>
                                            <p:fltVal val="0"/>
                                          </p:val>
                                        </p:tav>
                                        <p:tav tm="100000">
                                          <p:val>
                                            <p:strVal val="#ppt_h"/>
                                          </p:val>
                                        </p:tav>
                                      </p:tavLst>
                                    </p:anim>
                                    <p:anim calcmode="lin" valueType="num">
                                      <p:cBhvr>
                                        <p:cTn id="26" dur="500" fill="hold"/>
                                        <p:tgtEl>
                                          <p:spTgt spid="27"/>
                                        </p:tgtEl>
                                        <p:attrNameLst>
                                          <p:attrName>style.rotation</p:attrName>
                                        </p:attrNameLst>
                                      </p:cBhvr>
                                      <p:tavLst>
                                        <p:tav tm="0">
                                          <p:val>
                                            <p:fltVal val="360"/>
                                          </p:val>
                                        </p:tav>
                                        <p:tav tm="100000">
                                          <p:val>
                                            <p:fltVal val="0"/>
                                          </p:val>
                                        </p:tav>
                                      </p:tavLst>
                                    </p:anim>
                                    <p:animEffect transition="in" filter="fade">
                                      <p:cBhvr>
                                        <p:cTn id="27" dur="500"/>
                                        <p:tgtEl>
                                          <p:spTgt spid="27"/>
                                        </p:tgtEl>
                                      </p:cBhvr>
                                    </p:animEffect>
                                  </p:childTnLst>
                                </p:cTn>
                              </p:par>
                              <p:par>
                                <p:cTn id="28" presetID="2" presetClass="entr" presetSubtype="2" fill="hold" grpId="0" nodeType="withEffect">
                                  <p:stCondLst>
                                    <p:cond delay="500"/>
                                  </p:stCondLst>
                                  <p:childTnLst>
                                    <p:set>
                                      <p:cBhvr>
                                        <p:cTn id="29" dur="1" fill="hold">
                                          <p:stCondLst>
                                            <p:cond delay="0"/>
                                          </p:stCondLst>
                                        </p:cTn>
                                        <p:tgtEl>
                                          <p:spTgt spid="71"/>
                                        </p:tgtEl>
                                        <p:attrNameLst>
                                          <p:attrName>style.visibility</p:attrName>
                                        </p:attrNameLst>
                                      </p:cBhvr>
                                      <p:to>
                                        <p:strVal val="visible"/>
                                      </p:to>
                                    </p:set>
                                    <p:anim calcmode="lin" valueType="num">
                                      <p:cBhvr additive="base">
                                        <p:cTn id="30" dur="500" fill="hold"/>
                                        <p:tgtEl>
                                          <p:spTgt spid="71"/>
                                        </p:tgtEl>
                                        <p:attrNameLst>
                                          <p:attrName>ppt_x</p:attrName>
                                        </p:attrNameLst>
                                      </p:cBhvr>
                                      <p:tavLst>
                                        <p:tav tm="0">
                                          <p:val>
                                            <p:strVal val="1+#ppt_w/2"/>
                                          </p:val>
                                        </p:tav>
                                        <p:tav tm="100000">
                                          <p:val>
                                            <p:strVal val="#ppt_x"/>
                                          </p:val>
                                        </p:tav>
                                      </p:tavLst>
                                    </p:anim>
                                    <p:anim calcmode="lin" valueType="num">
                                      <p:cBhvr additive="base">
                                        <p:cTn id="31" dur="500" fill="hold"/>
                                        <p:tgtEl>
                                          <p:spTgt spid="71"/>
                                        </p:tgtEl>
                                        <p:attrNameLst>
                                          <p:attrName>ppt_y</p:attrName>
                                        </p:attrNameLst>
                                      </p:cBhvr>
                                      <p:tavLst>
                                        <p:tav tm="0">
                                          <p:val>
                                            <p:strVal val="#ppt_y"/>
                                          </p:val>
                                        </p:tav>
                                        <p:tav tm="100000">
                                          <p:val>
                                            <p:strVal val="#ppt_y"/>
                                          </p:val>
                                        </p:tav>
                                      </p:tavLst>
                                    </p:anim>
                                  </p:childTnLst>
                                </p:cTn>
                              </p:par>
                            </p:childTnLst>
                          </p:cTn>
                        </p:par>
                        <p:par>
                          <p:cTn id="32" fill="hold">
                            <p:stCondLst>
                              <p:cond delay="4000"/>
                            </p:stCondLst>
                            <p:childTnLst>
                              <p:par>
                                <p:cTn id="33" presetID="49" presetClass="entr" presetSubtype="0" decel="100000" fill="hold" nodeType="afterEffect">
                                  <p:stCondLst>
                                    <p:cond delay="500"/>
                                  </p:stCondLst>
                                  <p:childTnLst>
                                    <p:set>
                                      <p:cBhvr>
                                        <p:cTn id="34" dur="1" fill="hold">
                                          <p:stCondLst>
                                            <p:cond delay="0"/>
                                          </p:stCondLst>
                                        </p:cTn>
                                        <p:tgtEl>
                                          <p:spTgt spid="19"/>
                                        </p:tgtEl>
                                        <p:attrNameLst>
                                          <p:attrName>style.visibility</p:attrName>
                                        </p:attrNameLst>
                                      </p:cBhvr>
                                      <p:to>
                                        <p:strVal val="visible"/>
                                      </p:to>
                                    </p:set>
                                    <p:anim calcmode="lin" valueType="num">
                                      <p:cBhvr>
                                        <p:cTn id="35" dur="500" fill="hold"/>
                                        <p:tgtEl>
                                          <p:spTgt spid="19"/>
                                        </p:tgtEl>
                                        <p:attrNameLst>
                                          <p:attrName>ppt_w</p:attrName>
                                        </p:attrNameLst>
                                      </p:cBhvr>
                                      <p:tavLst>
                                        <p:tav tm="0">
                                          <p:val>
                                            <p:fltVal val="0"/>
                                          </p:val>
                                        </p:tav>
                                        <p:tav tm="100000">
                                          <p:val>
                                            <p:strVal val="#ppt_w"/>
                                          </p:val>
                                        </p:tav>
                                      </p:tavLst>
                                    </p:anim>
                                    <p:anim calcmode="lin" valueType="num">
                                      <p:cBhvr>
                                        <p:cTn id="36" dur="500" fill="hold"/>
                                        <p:tgtEl>
                                          <p:spTgt spid="19"/>
                                        </p:tgtEl>
                                        <p:attrNameLst>
                                          <p:attrName>ppt_h</p:attrName>
                                        </p:attrNameLst>
                                      </p:cBhvr>
                                      <p:tavLst>
                                        <p:tav tm="0">
                                          <p:val>
                                            <p:fltVal val="0"/>
                                          </p:val>
                                        </p:tav>
                                        <p:tav tm="100000">
                                          <p:val>
                                            <p:strVal val="#ppt_h"/>
                                          </p:val>
                                        </p:tav>
                                      </p:tavLst>
                                    </p:anim>
                                    <p:anim calcmode="lin" valueType="num">
                                      <p:cBhvr>
                                        <p:cTn id="37" dur="500" fill="hold"/>
                                        <p:tgtEl>
                                          <p:spTgt spid="19"/>
                                        </p:tgtEl>
                                        <p:attrNameLst>
                                          <p:attrName>style.rotation</p:attrName>
                                        </p:attrNameLst>
                                      </p:cBhvr>
                                      <p:tavLst>
                                        <p:tav tm="0">
                                          <p:val>
                                            <p:fltVal val="360"/>
                                          </p:val>
                                        </p:tav>
                                        <p:tav tm="100000">
                                          <p:val>
                                            <p:fltVal val="0"/>
                                          </p:val>
                                        </p:tav>
                                      </p:tavLst>
                                    </p:anim>
                                    <p:animEffect transition="in" filter="fade">
                                      <p:cBhvr>
                                        <p:cTn id="38" dur="500"/>
                                        <p:tgtEl>
                                          <p:spTgt spid="19"/>
                                        </p:tgtEl>
                                      </p:cBhvr>
                                    </p:animEffect>
                                  </p:childTnLst>
                                </p:cTn>
                              </p:par>
                              <p:par>
                                <p:cTn id="39" presetID="2" presetClass="entr" presetSubtype="2" fill="hold" grpId="0" nodeType="withEffect">
                                  <p:stCondLst>
                                    <p:cond delay="500"/>
                                  </p:stCondLst>
                                  <p:childTnLst>
                                    <p:set>
                                      <p:cBhvr>
                                        <p:cTn id="40" dur="1" fill="hold">
                                          <p:stCondLst>
                                            <p:cond delay="0"/>
                                          </p:stCondLst>
                                        </p:cTn>
                                        <p:tgtEl>
                                          <p:spTgt spid="68"/>
                                        </p:tgtEl>
                                        <p:attrNameLst>
                                          <p:attrName>style.visibility</p:attrName>
                                        </p:attrNameLst>
                                      </p:cBhvr>
                                      <p:to>
                                        <p:strVal val="visible"/>
                                      </p:to>
                                    </p:set>
                                    <p:anim calcmode="lin" valueType="num">
                                      <p:cBhvr additive="base">
                                        <p:cTn id="41" dur="500" fill="hold"/>
                                        <p:tgtEl>
                                          <p:spTgt spid="68"/>
                                        </p:tgtEl>
                                        <p:attrNameLst>
                                          <p:attrName>ppt_x</p:attrName>
                                        </p:attrNameLst>
                                      </p:cBhvr>
                                      <p:tavLst>
                                        <p:tav tm="0">
                                          <p:val>
                                            <p:strVal val="1+#ppt_w/2"/>
                                          </p:val>
                                        </p:tav>
                                        <p:tav tm="100000">
                                          <p:val>
                                            <p:strVal val="#ppt_x"/>
                                          </p:val>
                                        </p:tav>
                                      </p:tavLst>
                                    </p:anim>
                                    <p:anim calcmode="lin" valueType="num">
                                      <p:cBhvr additive="base">
                                        <p:cTn id="42" dur="500" fill="hold"/>
                                        <p:tgtEl>
                                          <p:spTgt spid="68"/>
                                        </p:tgtEl>
                                        <p:attrNameLst>
                                          <p:attrName>ppt_y</p:attrName>
                                        </p:attrNameLst>
                                      </p:cBhvr>
                                      <p:tavLst>
                                        <p:tav tm="0">
                                          <p:val>
                                            <p:strVal val="#ppt_y"/>
                                          </p:val>
                                        </p:tav>
                                        <p:tav tm="100000">
                                          <p:val>
                                            <p:strVal val="#ppt_y"/>
                                          </p:val>
                                        </p:tav>
                                      </p:tavLst>
                                    </p:anim>
                                  </p:childTnLst>
                                </p:cTn>
                              </p:par>
                            </p:childTnLst>
                          </p:cTn>
                        </p:par>
                        <p:par>
                          <p:cTn id="43" fill="hold">
                            <p:stCondLst>
                              <p:cond delay="5000"/>
                            </p:stCondLst>
                            <p:childTnLst>
                              <p:par>
                                <p:cTn id="44" presetID="49" presetClass="entr" presetSubtype="0" decel="100000" fill="hold" nodeType="afterEffect">
                                  <p:stCondLst>
                                    <p:cond delay="500"/>
                                  </p:stCondLst>
                                  <p:childTnLst>
                                    <p:set>
                                      <p:cBhvr>
                                        <p:cTn id="45" dur="1" fill="hold">
                                          <p:stCondLst>
                                            <p:cond delay="0"/>
                                          </p:stCondLst>
                                        </p:cTn>
                                        <p:tgtEl>
                                          <p:spTgt spid="23"/>
                                        </p:tgtEl>
                                        <p:attrNameLst>
                                          <p:attrName>style.visibility</p:attrName>
                                        </p:attrNameLst>
                                      </p:cBhvr>
                                      <p:to>
                                        <p:strVal val="visible"/>
                                      </p:to>
                                    </p:set>
                                    <p:anim calcmode="lin" valueType="num">
                                      <p:cBhvr>
                                        <p:cTn id="46" dur="500" fill="hold"/>
                                        <p:tgtEl>
                                          <p:spTgt spid="23"/>
                                        </p:tgtEl>
                                        <p:attrNameLst>
                                          <p:attrName>ppt_w</p:attrName>
                                        </p:attrNameLst>
                                      </p:cBhvr>
                                      <p:tavLst>
                                        <p:tav tm="0">
                                          <p:val>
                                            <p:fltVal val="0"/>
                                          </p:val>
                                        </p:tav>
                                        <p:tav tm="100000">
                                          <p:val>
                                            <p:strVal val="#ppt_w"/>
                                          </p:val>
                                        </p:tav>
                                      </p:tavLst>
                                    </p:anim>
                                    <p:anim calcmode="lin" valueType="num">
                                      <p:cBhvr>
                                        <p:cTn id="47" dur="500" fill="hold"/>
                                        <p:tgtEl>
                                          <p:spTgt spid="23"/>
                                        </p:tgtEl>
                                        <p:attrNameLst>
                                          <p:attrName>ppt_h</p:attrName>
                                        </p:attrNameLst>
                                      </p:cBhvr>
                                      <p:tavLst>
                                        <p:tav tm="0">
                                          <p:val>
                                            <p:fltVal val="0"/>
                                          </p:val>
                                        </p:tav>
                                        <p:tav tm="100000">
                                          <p:val>
                                            <p:strVal val="#ppt_h"/>
                                          </p:val>
                                        </p:tav>
                                      </p:tavLst>
                                    </p:anim>
                                    <p:anim calcmode="lin" valueType="num">
                                      <p:cBhvr>
                                        <p:cTn id="48" dur="500" fill="hold"/>
                                        <p:tgtEl>
                                          <p:spTgt spid="23"/>
                                        </p:tgtEl>
                                        <p:attrNameLst>
                                          <p:attrName>style.rotation</p:attrName>
                                        </p:attrNameLst>
                                      </p:cBhvr>
                                      <p:tavLst>
                                        <p:tav tm="0">
                                          <p:val>
                                            <p:fltVal val="360"/>
                                          </p:val>
                                        </p:tav>
                                        <p:tav tm="100000">
                                          <p:val>
                                            <p:fltVal val="0"/>
                                          </p:val>
                                        </p:tav>
                                      </p:tavLst>
                                    </p:anim>
                                    <p:animEffect transition="in" filter="fade">
                                      <p:cBhvr>
                                        <p:cTn id="49" dur="500"/>
                                        <p:tgtEl>
                                          <p:spTgt spid="23"/>
                                        </p:tgtEl>
                                      </p:cBhvr>
                                    </p:animEffect>
                                  </p:childTnLst>
                                </p:cTn>
                              </p:par>
                              <p:par>
                                <p:cTn id="50" presetID="2" presetClass="entr" presetSubtype="8" fill="hold" grpId="0" nodeType="withEffect">
                                  <p:stCondLst>
                                    <p:cond delay="500"/>
                                  </p:stCondLst>
                                  <p:childTnLst>
                                    <p:set>
                                      <p:cBhvr>
                                        <p:cTn id="51" dur="1" fill="hold">
                                          <p:stCondLst>
                                            <p:cond delay="0"/>
                                          </p:stCondLst>
                                        </p:cTn>
                                        <p:tgtEl>
                                          <p:spTgt spid="67"/>
                                        </p:tgtEl>
                                        <p:attrNameLst>
                                          <p:attrName>style.visibility</p:attrName>
                                        </p:attrNameLst>
                                      </p:cBhvr>
                                      <p:to>
                                        <p:strVal val="visible"/>
                                      </p:to>
                                    </p:set>
                                    <p:anim calcmode="lin" valueType="num">
                                      <p:cBhvr additive="base">
                                        <p:cTn id="52" dur="500" fill="hold"/>
                                        <p:tgtEl>
                                          <p:spTgt spid="67"/>
                                        </p:tgtEl>
                                        <p:attrNameLst>
                                          <p:attrName>ppt_x</p:attrName>
                                        </p:attrNameLst>
                                      </p:cBhvr>
                                      <p:tavLst>
                                        <p:tav tm="0">
                                          <p:val>
                                            <p:strVal val="0-#ppt_w/2"/>
                                          </p:val>
                                        </p:tav>
                                        <p:tav tm="100000">
                                          <p:val>
                                            <p:strVal val="#ppt_x"/>
                                          </p:val>
                                        </p:tav>
                                      </p:tavLst>
                                    </p:anim>
                                    <p:anim calcmode="lin" valueType="num">
                                      <p:cBhvr additive="base">
                                        <p:cTn id="53" dur="500" fill="hold"/>
                                        <p:tgtEl>
                                          <p:spTgt spid="67"/>
                                        </p:tgtEl>
                                        <p:attrNameLst>
                                          <p:attrName>ppt_y</p:attrName>
                                        </p:attrNameLst>
                                      </p:cBhvr>
                                      <p:tavLst>
                                        <p:tav tm="0">
                                          <p:val>
                                            <p:strVal val="#ppt_y"/>
                                          </p:val>
                                        </p:tav>
                                        <p:tav tm="100000">
                                          <p:val>
                                            <p:strVal val="#ppt_y"/>
                                          </p:val>
                                        </p:tav>
                                      </p:tavLst>
                                    </p:anim>
                                  </p:childTnLst>
                                </p:cTn>
                              </p:par>
                            </p:childTnLst>
                          </p:cTn>
                        </p:par>
                        <p:par>
                          <p:cTn id="54" fill="hold">
                            <p:stCondLst>
                              <p:cond delay="6000"/>
                            </p:stCondLst>
                            <p:childTnLst>
                              <p:par>
                                <p:cTn id="55" presetID="49" presetClass="entr" presetSubtype="0" decel="100000" fill="hold" nodeType="afterEffect">
                                  <p:stCondLst>
                                    <p:cond delay="500"/>
                                  </p:stCondLst>
                                  <p:childTnLst>
                                    <p:set>
                                      <p:cBhvr>
                                        <p:cTn id="56" dur="1" fill="hold">
                                          <p:stCondLst>
                                            <p:cond delay="0"/>
                                          </p:stCondLst>
                                        </p:cTn>
                                        <p:tgtEl>
                                          <p:spTgt spid="36"/>
                                        </p:tgtEl>
                                        <p:attrNameLst>
                                          <p:attrName>style.visibility</p:attrName>
                                        </p:attrNameLst>
                                      </p:cBhvr>
                                      <p:to>
                                        <p:strVal val="visible"/>
                                      </p:to>
                                    </p:set>
                                    <p:anim calcmode="lin" valueType="num">
                                      <p:cBhvr>
                                        <p:cTn id="57" dur="500" fill="hold"/>
                                        <p:tgtEl>
                                          <p:spTgt spid="36"/>
                                        </p:tgtEl>
                                        <p:attrNameLst>
                                          <p:attrName>ppt_w</p:attrName>
                                        </p:attrNameLst>
                                      </p:cBhvr>
                                      <p:tavLst>
                                        <p:tav tm="0">
                                          <p:val>
                                            <p:fltVal val="0"/>
                                          </p:val>
                                        </p:tav>
                                        <p:tav tm="100000">
                                          <p:val>
                                            <p:strVal val="#ppt_w"/>
                                          </p:val>
                                        </p:tav>
                                      </p:tavLst>
                                    </p:anim>
                                    <p:anim calcmode="lin" valueType="num">
                                      <p:cBhvr>
                                        <p:cTn id="58" dur="500" fill="hold"/>
                                        <p:tgtEl>
                                          <p:spTgt spid="36"/>
                                        </p:tgtEl>
                                        <p:attrNameLst>
                                          <p:attrName>ppt_h</p:attrName>
                                        </p:attrNameLst>
                                      </p:cBhvr>
                                      <p:tavLst>
                                        <p:tav tm="0">
                                          <p:val>
                                            <p:fltVal val="0"/>
                                          </p:val>
                                        </p:tav>
                                        <p:tav tm="100000">
                                          <p:val>
                                            <p:strVal val="#ppt_h"/>
                                          </p:val>
                                        </p:tav>
                                      </p:tavLst>
                                    </p:anim>
                                    <p:anim calcmode="lin" valueType="num">
                                      <p:cBhvr>
                                        <p:cTn id="59" dur="500" fill="hold"/>
                                        <p:tgtEl>
                                          <p:spTgt spid="36"/>
                                        </p:tgtEl>
                                        <p:attrNameLst>
                                          <p:attrName>style.rotation</p:attrName>
                                        </p:attrNameLst>
                                      </p:cBhvr>
                                      <p:tavLst>
                                        <p:tav tm="0">
                                          <p:val>
                                            <p:fltVal val="360"/>
                                          </p:val>
                                        </p:tav>
                                        <p:tav tm="100000">
                                          <p:val>
                                            <p:fltVal val="0"/>
                                          </p:val>
                                        </p:tav>
                                      </p:tavLst>
                                    </p:anim>
                                    <p:animEffect transition="in" filter="fade">
                                      <p:cBhvr>
                                        <p:cTn id="60" dur="500"/>
                                        <p:tgtEl>
                                          <p:spTgt spid="36"/>
                                        </p:tgtEl>
                                      </p:cBhvr>
                                    </p:animEffect>
                                  </p:childTnLst>
                                </p:cTn>
                              </p:par>
                              <p:par>
                                <p:cTn id="61" presetID="2" presetClass="entr" presetSubtype="2" fill="hold" grpId="0" nodeType="withEffect">
                                  <p:stCondLst>
                                    <p:cond delay="500"/>
                                  </p:stCondLst>
                                  <p:childTnLst>
                                    <p:set>
                                      <p:cBhvr>
                                        <p:cTn id="62" dur="1" fill="hold">
                                          <p:stCondLst>
                                            <p:cond delay="0"/>
                                          </p:stCondLst>
                                        </p:cTn>
                                        <p:tgtEl>
                                          <p:spTgt spid="70"/>
                                        </p:tgtEl>
                                        <p:attrNameLst>
                                          <p:attrName>style.visibility</p:attrName>
                                        </p:attrNameLst>
                                      </p:cBhvr>
                                      <p:to>
                                        <p:strVal val="visible"/>
                                      </p:to>
                                    </p:set>
                                    <p:anim calcmode="lin" valueType="num">
                                      <p:cBhvr additive="base">
                                        <p:cTn id="63" dur="500" fill="hold"/>
                                        <p:tgtEl>
                                          <p:spTgt spid="70"/>
                                        </p:tgtEl>
                                        <p:attrNameLst>
                                          <p:attrName>ppt_x</p:attrName>
                                        </p:attrNameLst>
                                      </p:cBhvr>
                                      <p:tavLst>
                                        <p:tav tm="0">
                                          <p:val>
                                            <p:strVal val="1+#ppt_w/2"/>
                                          </p:val>
                                        </p:tav>
                                        <p:tav tm="100000">
                                          <p:val>
                                            <p:strVal val="#ppt_x"/>
                                          </p:val>
                                        </p:tav>
                                      </p:tavLst>
                                    </p:anim>
                                    <p:anim calcmode="lin" valueType="num">
                                      <p:cBhvr additive="base">
                                        <p:cTn id="64" dur="500" fill="hold"/>
                                        <p:tgtEl>
                                          <p:spTgt spid="70"/>
                                        </p:tgtEl>
                                        <p:attrNameLst>
                                          <p:attrName>ppt_y</p:attrName>
                                        </p:attrNameLst>
                                      </p:cBhvr>
                                      <p:tavLst>
                                        <p:tav tm="0">
                                          <p:val>
                                            <p:strVal val="#ppt_y"/>
                                          </p:val>
                                        </p:tav>
                                        <p:tav tm="100000">
                                          <p:val>
                                            <p:strVal val="#ppt_y"/>
                                          </p:val>
                                        </p:tav>
                                      </p:tavLst>
                                    </p:anim>
                                  </p:childTnLst>
                                </p:cTn>
                              </p:par>
                            </p:childTnLst>
                          </p:cTn>
                        </p:par>
                        <p:par>
                          <p:cTn id="65" fill="hold">
                            <p:stCondLst>
                              <p:cond delay="7000"/>
                            </p:stCondLst>
                            <p:childTnLst>
                              <p:par>
                                <p:cTn id="66" presetID="49" presetClass="entr" presetSubtype="0" decel="100000" fill="hold" nodeType="afterEffect">
                                  <p:stCondLst>
                                    <p:cond delay="500"/>
                                  </p:stCondLst>
                                  <p:childTnLst>
                                    <p:set>
                                      <p:cBhvr>
                                        <p:cTn id="67" dur="1" fill="hold">
                                          <p:stCondLst>
                                            <p:cond delay="0"/>
                                          </p:stCondLst>
                                        </p:cTn>
                                        <p:tgtEl>
                                          <p:spTgt spid="30"/>
                                        </p:tgtEl>
                                        <p:attrNameLst>
                                          <p:attrName>style.visibility</p:attrName>
                                        </p:attrNameLst>
                                      </p:cBhvr>
                                      <p:to>
                                        <p:strVal val="visible"/>
                                      </p:to>
                                    </p:set>
                                    <p:anim calcmode="lin" valueType="num">
                                      <p:cBhvr>
                                        <p:cTn id="68" dur="500" fill="hold"/>
                                        <p:tgtEl>
                                          <p:spTgt spid="30"/>
                                        </p:tgtEl>
                                        <p:attrNameLst>
                                          <p:attrName>ppt_w</p:attrName>
                                        </p:attrNameLst>
                                      </p:cBhvr>
                                      <p:tavLst>
                                        <p:tav tm="0">
                                          <p:val>
                                            <p:fltVal val="0"/>
                                          </p:val>
                                        </p:tav>
                                        <p:tav tm="100000">
                                          <p:val>
                                            <p:strVal val="#ppt_w"/>
                                          </p:val>
                                        </p:tav>
                                      </p:tavLst>
                                    </p:anim>
                                    <p:anim calcmode="lin" valueType="num">
                                      <p:cBhvr>
                                        <p:cTn id="69" dur="500" fill="hold"/>
                                        <p:tgtEl>
                                          <p:spTgt spid="30"/>
                                        </p:tgtEl>
                                        <p:attrNameLst>
                                          <p:attrName>ppt_h</p:attrName>
                                        </p:attrNameLst>
                                      </p:cBhvr>
                                      <p:tavLst>
                                        <p:tav tm="0">
                                          <p:val>
                                            <p:fltVal val="0"/>
                                          </p:val>
                                        </p:tav>
                                        <p:tav tm="100000">
                                          <p:val>
                                            <p:strVal val="#ppt_h"/>
                                          </p:val>
                                        </p:tav>
                                      </p:tavLst>
                                    </p:anim>
                                    <p:anim calcmode="lin" valueType="num">
                                      <p:cBhvr>
                                        <p:cTn id="70" dur="500" fill="hold"/>
                                        <p:tgtEl>
                                          <p:spTgt spid="30"/>
                                        </p:tgtEl>
                                        <p:attrNameLst>
                                          <p:attrName>style.rotation</p:attrName>
                                        </p:attrNameLst>
                                      </p:cBhvr>
                                      <p:tavLst>
                                        <p:tav tm="0">
                                          <p:val>
                                            <p:fltVal val="360"/>
                                          </p:val>
                                        </p:tav>
                                        <p:tav tm="100000">
                                          <p:val>
                                            <p:fltVal val="0"/>
                                          </p:val>
                                        </p:tav>
                                      </p:tavLst>
                                    </p:anim>
                                    <p:animEffect transition="in" filter="fade">
                                      <p:cBhvr>
                                        <p:cTn id="71" dur="500"/>
                                        <p:tgtEl>
                                          <p:spTgt spid="30"/>
                                        </p:tgtEl>
                                      </p:cBhvr>
                                    </p:animEffect>
                                  </p:childTnLst>
                                </p:cTn>
                              </p:par>
                              <p:par>
                                <p:cTn id="72" presetID="2" presetClass="entr" presetSubtype="8" fill="hold" grpId="0" nodeType="withEffect">
                                  <p:stCondLst>
                                    <p:cond delay="500"/>
                                  </p:stCondLst>
                                  <p:childTnLst>
                                    <p:set>
                                      <p:cBhvr>
                                        <p:cTn id="73" dur="1" fill="hold">
                                          <p:stCondLst>
                                            <p:cond delay="0"/>
                                          </p:stCondLst>
                                        </p:cTn>
                                        <p:tgtEl>
                                          <p:spTgt spid="1024"/>
                                        </p:tgtEl>
                                        <p:attrNameLst>
                                          <p:attrName>style.visibility</p:attrName>
                                        </p:attrNameLst>
                                      </p:cBhvr>
                                      <p:to>
                                        <p:strVal val="visible"/>
                                      </p:to>
                                    </p:set>
                                    <p:anim calcmode="lin" valueType="num">
                                      <p:cBhvr additive="base">
                                        <p:cTn id="74" dur="500" fill="hold"/>
                                        <p:tgtEl>
                                          <p:spTgt spid="1024"/>
                                        </p:tgtEl>
                                        <p:attrNameLst>
                                          <p:attrName>ppt_x</p:attrName>
                                        </p:attrNameLst>
                                      </p:cBhvr>
                                      <p:tavLst>
                                        <p:tav tm="0">
                                          <p:val>
                                            <p:strVal val="0-#ppt_w/2"/>
                                          </p:val>
                                        </p:tav>
                                        <p:tav tm="100000">
                                          <p:val>
                                            <p:strVal val="#ppt_x"/>
                                          </p:val>
                                        </p:tav>
                                      </p:tavLst>
                                    </p:anim>
                                    <p:anim calcmode="lin" valueType="num">
                                      <p:cBhvr additive="base">
                                        <p:cTn id="75" dur="500" fill="hold"/>
                                        <p:tgtEl>
                                          <p:spTgt spid="1024"/>
                                        </p:tgtEl>
                                        <p:attrNameLst>
                                          <p:attrName>ppt_y</p:attrName>
                                        </p:attrNameLst>
                                      </p:cBhvr>
                                      <p:tavLst>
                                        <p:tav tm="0">
                                          <p:val>
                                            <p:strVal val="#ppt_y"/>
                                          </p:val>
                                        </p:tav>
                                        <p:tav tm="100000">
                                          <p:val>
                                            <p:strVal val="#ppt_y"/>
                                          </p:val>
                                        </p:tav>
                                      </p:tavLst>
                                    </p:anim>
                                  </p:childTnLst>
                                </p:cTn>
                              </p:par>
                            </p:childTnLst>
                          </p:cTn>
                        </p:par>
                        <p:par>
                          <p:cTn id="76" fill="hold">
                            <p:stCondLst>
                              <p:cond delay="8000"/>
                            </p:stCondLst>
                            <p:childTnLst>
                              <p:par>
                                <p:cTn id="77" presetID="49" presetClass="entr" presetSubtype="0" decel="100000" fill="hold" nodeType="afterEffect">
                                  <p:stCondLst>
                                    <p:cond delay="500"/>
                                  </p:stCondLst>
                                  <p:childTnLst>
                                    <p:set>
                                      <p:cBhvr>
                                        <p:cTn id="78" dur="1" fill="hold">
                                          <p:stCondLst>
                                            <p:cond delay="0"/>
                                          </p:stCondLst>
                                        </p:cTn>
                                        <p:tgtEl>
                                          <p:spTgt spid="16"/>
                                        </p:tgtEl>
                                        <p:attrNameLst>
                                          <p:attrName>style.visibility</p:attrName>
                                        </p:attrNameLst>
                                      </p:cBhvr>
                                      <p:to>
                                        <p:strVal val="visible"/>
                                      </p:to>
                                    </p:set>
                                    <p:anim calcmode="lin" valueType="num">
                                      <p:cBhvr>
                                        <p:cTn id="79" dur="500" fill="hold"/>
                                        <p:tgtEl>
                                          <p:spTgt spid="16"/>
                                        </p:tgtEl>
                                        <p:attrNameLst>
                                          <p:attrName>ppt_w</p:attrName>
                                        </p:attrNameLst>
                                      </p:cBhvr>
                                      <p:tavLst>
                                        <p:tav tm="0">
                                          <p:val>
                                            <p:fltVal val="0"/>
                                          </p:val>
                                        </p:tav>
                                        <p:tav tm="100000">
                                          <p:val>
                                            <p:strVal val="#ppt_w"/>
                                          </p:val>
                                        </p:tav>
                                      </p:tavLst>
                                    </p:anim>
                                    <p:anim calcmode="lin" valueType="num">
                                      <p:cBhvr>
                                        <p:cTn id="80" dur="500" fill="hold"/>
                                        <p:tgtEl>
                                          <p:spTgt spid="16"/>
                                        </p:tgtEl>
                                        <p:attrNameLst>
                                          <p:attrName>ppt_h</p:attrName>
                                        </p:attrNameLst>
                                      </p:cBhvr>
                                      <p:tavLst>
                                        <p:tav tm="0">
                                          <p:val>
                                            <p:fltVal val="0"/>
                                          </p:val>
                                        </p:tav>
                                        <p:tav tm="100000">
                                          <p:val>
                                            <p:strVal val="#ppt_h"/>
                                          </p:val>
                                        </p:tav>
                                      </p:tavLst>
                                    </p:anim>
                                    <p:anim calcmode="lin" valueType="num">
                                      <p:cBhvr>
                                        <p:cTn id="81" dur="500" fill="hold"/>
                                        <p:tgtEl>
                                          <p:spTgt spid="16"/>
                                        </p:tgtEl>
                                        <p:attrNameLst>
                                          <p:attrName>style.rotation</p:attrName>
                                        </p:attrNameLst>
                                      </p:cBhvr>
                                      <p:tavLst>
                                        <p:tav tm="0">
                                          <p:val>
                                            <p:fltVal val="360"/>
                                          </p:val>
                                        </p:tav>
                                        <p:tav tm="100000">
                                          <p:val>
                                            <p:fltVal val="0"/>
                                          </p:val>
                                        </p:tav>
                                      </p:tavLst>
                                    </p:anim>
                                    <p:animEffect transition="in" filter="fade">
                                      <p:cBhvr>
                                        <p:cTn id="82" dur="500"/>
                                        <p:tgtEl>
                                          <p:spTgt spid="16"/>
                                        </p:tgtEl>
                                      </p:cBhvr>
                                    </p:animEffect>
                                  </p:childTnLst>
                                </p:cTn>
                              </p:par>
                              <p:par>
                                <p:cTn id="83" presetID="2" presetClass="entr" presetSubtype="8" fill="hold" grpId="0" nodeType="withEffect">
                                  <p:stCondLst>
                                    <p:cond delay="500"/>
                                  </p:stCondLst>
                                  <p:childTnLst>
                                    <p:set>
                                      <p:cBhvr>
                                        <p:cTn id="84" dur="1" fill="hold">
                                          <p:stCondLst>
                                            <p:cond delay="0"/>
                                          </p:stCondLst>
                                        </p:cTn>
                                        <p:tgtEl>
                                          <p:spTgt spid="66"/>
                                        </p:tgtEl>
                                        <p:attrNameLst>
                                          <p:attrName>style.visibility</p:attrName>
                                        </p:attrNameLst>
                                      </p:cBhvr>
                                      <p:to>
                                        <p:strVal val="visible"/>
                                      </p:to>
                                    </p:set>
                                    <p:anim calcmode="lin" valueType="num">
                                      <p:cBhvr additive="base">
                                        <p:cTn id="85" dur="500" fill="hold"/>
                                        <p:tgtEl>
                                          <p:spTgt spid="66"/>
                                        </p:tgtEl>
                                        <p:attrNameLst>
                                          <p:attrName>ppt_x</p:attrName>
                                        </p:attrNameLst>
                                      </p:cBhvr>
                                      <p:tavLst>
                                        <p:tav tm="0">
                                          <p:val>
                                            <p:strVal val="0-#ppt_w/2"/>
                                          </p:val>
                                        </p:tav>
                                        <p:tav tm="100000">
                                          <p:val>
                                            <p:strVal val="#ppt_x"/>
                                          </p:val>
                                        </p:tav>
                                      </p:tavLst>
                                    </p:anim>
                                    <p:anim calcmode="lin" valueType="num">
                                      <p:cBhvr additive="base">
                                        <p:cTn id="86" dur="500" fill="hold"/>
                                        <p:tgtEl>
                                          <p:spTgt spid="66"/>
                                        </p:tgtEl>
                                        <p:attrNameLst>
                                          <p:attrName>ppt_y</p:attrName>
                                        </p:attrNameLst>
                                      </p:cBhvr>
                                      <p:tavLst>
                                        <p:tav tm="0">
                                          <p:val>
                                            <p:strVal val="#ppt_y"/>
                                          </p:val>
                                        </p:tav>
                                        <p:tav tm="100000">
                                          <p:val>
                                            <p:strVal val="#ppt_y"/>
                                          </p:val>
                                        </p:tav>
                                      </p:tavLst>
                                    </p:anim>
                                  </p:childTnLst>
                                </p:cTn>
                              </p:par>
                            </p:childTnLst>
                          </p:cTn>
                        </p:par>
                        <p:par>
                          <p:cTn id="87" fill="hold">
                            <p:stCondLst>
                              <p:cond delay="9000"/>
                            </p:stCondLst>
                            <p:childTnLst>
                              <p:par>
                                <p:cTn id="88" presetID="53" presetClass="entr" presetSubtype="16" fill="hold" nodeType="afterEffect">
                                  <p:stCondLst>
                                    <p:cond delay="0"/>
                                  </p:stCondLst>
                                  <p:childTnLst>
                                    <p:set>
                                      <p:cBhvr>
                                        <p:cTn id="89" dur="1" fill="hold">
                                          <p:stCondLst>
                                            <p:cond delay="0"/>
                                          </p:stCondLst>
                                        </p:cTn>
                                        <p:tgtEl>
                                          <p:spTgt spid="57"/>
                                        </p:tgtEl>
                                        <p:attrNameLst>
                                          <p:attrName>style.visibility</p:attrName>
                                        </p:attrNameLst>
                                      </p:cBhvr>
                                      <p:to>
                                        <p:strVal val="visible"/>
                                      </p:to>
                                    </p:set>
                                    <p:anim calcmode="lin" valueType="num">
                                      <p:cBhvr>
                                        <p:cTn id="90" dur="500" fill="hold"/>
                                        <p:tgtEl>
                                          <p:spTgt spid="57"/>
                                        </p:tgtEl>
                                        <p:attrNameLst>
                                          <p:attrName>ppt_w</p:attrName>
                                        </p:attrNameLst>
                                      </p:cBhvr>
                                      <p:tavLst>
                                        <p:tav tm="0">
                                          <p:val>
                                            <p:fltVal val="0"/>
                                          </p:val>
                                        </p:tav>
                                        <p:tav tm="100000">
                                          <p:val>
                                            <p:strVal val="#ppt_w"/>
                                          </p:val>
                                        </p:tav>
                                      </p:tavLst>
                                    </p:anim>
                                    <p:anim calcmode="lin" valueType="num">
                                      <p:cBhvr>
                                        <p:cTn id="91" dur="500" fill="hold"/>
                                        <p:tgtEl>
                                          <p:spTgt spid="57"/>
                                        </p:tgtEl>
                                        <p:attrNameLst>
                                          <p:attrName>ppt_h</p:attrName>
                                        </p:attrNameLst>
                                      </p:cBhvr>
                                      <p:tavLst>
                                        <p:tav tm="0">
                                          <p:val>
                                            <p:fltVal val="0"/>
                                          </p:val>
                                        </p:tav>
                                        <p:tav tm="100000">
                                          <p:val>
                                            <p:strVal val="#ppt_h"/>
                                          </p:val>
                                        </p:tav>
                                      </p:tavLst>
                                    </p:anim>
                                    <p:animEffect transition="in" filter="fade">
                                      <p:cBhvr>
                                        <p:cTn id="92" dur="500"/>
                                        <p:tgtEl>
                                          <p:spTgt spid="57"/>
                                        </p:tgtEl>
                                      </p:cBhvr>
                                    </p:animEffect>
                                  </p:childTnLst>
                                </p:cTn>
                              </p:par>
                              <p:par>
                                <p:cTn id="93" presetID="53" presetClass="entr" presetSubtype="16" fill="hold" nodeType="withEffect">
                                  <p:stCondLst>
                                    <p:cond delay="0"/>
                                  </p:stCondLst>
                                  <p:childTnLst>
                                    <p:set>
                                      <p:cBhvr>
                                        <p:cTn id="94" dur="1" fill="hold">
                                          <p:stCondLst>
                                            <p:cond delay="0"/>
                                          </p:stCondLst>
                                        </p:cTn>
                                        <p:tgtEl>
                                          <p:spTgt spid="42"/>
                                        </p:tgtEl>
                                        <p:attrNameLst>
                                          <p:attrName>style.visibility</p:attrName>
                                        </p:attrNameLst>
                                      </p:cBhvr>
                                      <p:to>
                                        <p:strVal val="visible"/>
                                      </p:to>
                                    </p:set>
                                    <p:anim calcmode="lin" valueType="num">
                                      <p:cBhvr>
                                        <p:cTn id="95" dur="500" fill="hold"/>
                                        <p:tgtEl>
                                          <p:spTgt spid="42"/>
                                        </p:tgtEl>
                                        <p:attrNameLst>
                                          <p:attrName>ppt_w</p:attrName>
                                        </p:attrNameLst>
                                      </p:cBhvr>
                                      <p:tavLst>
                                        <p:tav tm="0">
                                          <p:val>
                                            <p:fltVal val="0"/>
                                          </p:val>
                                        </p:tav>
                                        <p:tav tm="100000">
                                          <p:val>
                                            <p:strVal val="#ppt_w"/>
                                          </p:val>
                                        </p:tav>
                                      </p:tavLst>
                                    </p:anim>
                                    <p:anim calcmode="lin" valueType="num">
                                      <p:cBhvr>
                                        <p:cTn id="96" dur="500" fill="hold"/>
                                        <p:tgtEl>
                                          <p:spTgt spid="42"/>
                                        </p:tgtEl>
                                        <p:attrNameLst>
                                          <p:attrName>ppt_h</p:attrName>
                                        </p:attrNameLst>
                                      </p:cBhvr>
                                      <p:tavLst>
                                        <p:tav tm="0">
                                          <p:val>
                                            <p:fltVal val="0"/>
                                          </p:val>
                                        </p:tav>
                                        <p:tav tm="100000">
                                          <p:val>
                                            <p:strVal val="#ppt_h"/>
                                          </p:val>
                                        </p:tav>
                                      </p:tavLst>
                                    </p:anim>
                                    <p:animEffect transition="in" filter="fade">
                                      <p:cBhvr>
                                        <p:cTn id="97" dur="500"/>
                                        <p:tgtEl>
                                          <p:spTgt spid="42"/>
                                        </p:tgtEl>
                                      </p:cBhvr>
                                    </p:animEffect>
                                  </p:childTnLst>
                                </p:cTn>
                              </p:par>
                              <p:par>
                                <p:cTn id="98" presetID="53" presetClass="entr" presetSubtype="16" fill="hold" nodeType="withEffect">
                                  <p:stCondLst>
                                    <p:cond delay="0"/>
                                  </p:stCondLst>
                                  <p:childTnLst>
                                    <p:set>
                                      <p:cBhvr>
                                        <p:cTn id="99" dur="1" fill="hold">
                                          <p:stCondLst>
                                            <p:cond delay="0"/>
                                          </p:stCondLst>
                                        </p:cTn>
                                        <p:tgtEl>
                                          <p:spTgt spid="45"/>
                                        </p:tgtEl>
                                        <p:attrNameLst>
                                          <p:attrName>style.visibility</p:attrName>
                                        </p:attrNameLst>
                                      </p:cBhvr>
                                      <p:to>
                                        <p:strVal val="visible"/>
                                      </p:to>
                                    </p:set>
                                    <p:anim calcmode="lin" valueType="num">
                                      <p:cBhvr>
                                        <p:cTn id="100" dur="500" fill="hold"/>
                                        <p:tgtEl>
                                          <p:spTgt spid="45"/>
                                        </p:tgtEl>
                                        <p:attrNameLst>
                                          <p:attrName>ppt_w</p:attrName>
                                        </p:attrNameLst>
                                      </p:cBhvr>
                                      <p:tavLst>
                                        <p:tav tm="0">
                                          <p:val>
                                            <p:fltVal val="0"/>
                                          </p:val>
                                        </p:tav>
                                        <p:tav tm="100000">
                                          <p:val>
                                            <p:strVal val="#ppt_w"/>
                                          </p:val>
                                        </p:tav>
                                      </p:tavLst>
                                    </p:anim>
                                    <p:anim calcmode="lin" valueType="num">
                                      <p:cBhvr>
                                        <p:cTn id="101" dur="500" fill="hold"/>
                                        <p:tgtEl>
                                          <p:spTgt spid="45"/>
                                        </p:tgtEl>
                                        <p:attrNameLst>
                                          <p:attrName>ppt_h</p:attrName>
                                        </p:attrNameLst>
                                      </p:cBhvr>
                                      <p:tavLst>
                                        <p:tav tm="0">
                                          <p:val>
                                            <p:fltVal val="0"/>
                                          </p:val>
                                        </p:tav>
                                        <p:tav tm="100000">
                                          <p:val>
                                            <p:strVal val="#ppt_h"/>
                                          </p:val>
                                        </p:tav>
                                      </p:tavLst>
                                    </p:anim>
                                    <p:animEffect transition="in" filter="fade">
                                      <p:cBhvr>
                                        <p:cTn id="102" dur="500"/>
                                        <p:tgtEl>
                                          <p:spTgt spid="45"/>
                                        </p:tgtEl>
                                      </p:cBhvr>
                                    </p:animEffect>
                                  </p:childTnLst>
                                </p:cTn>
                              </p:par>
                              <p:par>
                                <p:cTn id="103" presetID="53" presetClass="entr" presetSubtype="16" fill="hold" nodeType="withEffect">
                                  <p:stCondLst>
                                    <p:cond delay="0"/>
                                  </p:stCondLst>
                                  <p:childTnLst>
                                    <p:set>
                                      <p:cBhvr>
                                        <p:cTn id="104" dur="1" fill="hold">
                                          <p:stCondLst>
                                            <p:cond delay="0"/>
                                          </p:stCondLst>
                                        </p:cTn>
                                        <p:tgtEl>
                                          <p:spTgt spid="48"/>
                                        </p:tgtEl>
                                        <p:attrNameLst>
                                          <p:attrName>style.visibility</p:attrName>
                                        </p:attrNameLst>
                                      </p:cBhvr>
                                      <p:to>
                                        <p:strVal val="visible"/>
                                      </p:to>
                                    </p:set>
                                    <p:anim calcmode="lin" valueType="num">
                                      <p:cBhvr>
                                        <p:cTn id="105" dur="500" fill="hold"/>
                                        <p:tgtEl>
                                          <p:spTgt spid="48"/>
                                        </p:tgtEl>
                                        <p:attrNameLst>
                                          <p:attrName>ppt_w</p:attrName>
                                        </p:attrNameLst>
                                      </p:cBhvr>
                                      <p:tavLst>
                                        <p:tav tm="0">
                                          <p:val>
                                            <p:fltVal val="0"/>
                                          </p:val>
                                        </p:tav>
                                        <p:tav tm="100000">
                                          <p:val>
                                            <p:strVal val="#ppt_w"/>
                                          </p:val>
                                        </p:tav>
                                      </p:tavLst>
                                    </p:anim>
                                    <p:anim calcmode="lin" valueType="num">
                                      <p:cBhvr>
                                        <p:cTn id="106" dur="500" fill="hold"/>
                                        <p:tgtEl>
                                          <p:spTgt spid="48"/>
                                        </p:tgtEl>
                                        <p:attrNameLst>
                                          <p:attrName>ppt_h</p:attrName>
                                        </p:attrNameLst>
                                      </p:cBhvr>
                                      <p:tavLst>
                                        <p:tav tm="0">
                                          <p:val>
                                            <p:fltVal val="0"/>
                                          </p:val>
                                        </p:tav>
                                        <p:tav tm="100000">
                                          <p:val>
                                            <p:strVal val="#ppt_h"/>
                                          </p:val>
                                        </p:tav>
                                      </p:tavLst>
                                    </p:anim>
                                    <p:animEffect transition="in" filter="fade">
                                      <p:cBhvr>
                                        <p:cTn id="107" dur="500"/>
                                        <p:tgtEl>
                                          <p:spTgt spid="48"/>
                                        </p:tgtEl>
                                      </p:cBhvr>
                                    </p:animEffect>
                                  </p:childTnLst>
                                </p:cTn>
                              </p:par>
                              <p:par>
                                <p:cTn id="108" presetID="53" presetClass="entr" presetSubtype="16" fill="hold" nodeType="withEffect">
                                  <p:stCondLst>
                                    <p:cond delay="0"/>
                                  </p:stCondLst>
                                  <p:childTnLst>
                                    <p:set>
                                      <p:cBhvr>
                                        <p:cTn id="109" dur="1" fill="hold">
                                          <p:stCondLst>
                                            <p:cond delay="0"/>
                                          </p:stCondLst>
                                        </p:cTn>
                                        <p:tgtEl>
                                          <p:spTgt spid="51"/>
                                        </p:tgtEl>
                                        <p:attrNameLst>
                                          <p:attrName>style.visibility</p:attrName>
                                        </p:attrNameLst>
                                      </p:cBhvr>
                                      <p:to>
                                        <p:strVal val="visible"/>
                                      </p:to>
                                    </p:set>
                                    <p:anim calcmode="lin" valueType="num">
                                      <p:cBhvr>
                                        <p:cTn id="110" dur="500" fill="hold"/>
                                        <p:tgtEl>
                                          <p:spTgt spid="51"/>
                                        </p:tgtEl>
                                        <p:attrNameLst>
                                          <p:attrName>ppt_w</p:attrName>
                                        </p:attrNameLst>
                                      </p:cBhvr>
                                      <p:tavLst>
                                        <p:tav tm="0">
                                          <p:val>
                                            <p:fltVal val="0"/>
                                          </p:val>
                                        </p:tav>
                                        <p:tav tm="100000">
                                          <p:val>
                                            <p:strVal val="#ppt_w"/>
                                          </p:val>
                                        </p:tav>
                                      </p:tavLst>
                                    </p:anim>
                                    <p:anim calcmode="lin" valueType="num">
                                      <p:cBhvr>
                                        <p:cTn id="111" dur="500" fill="hold"/>
                                        <p:tgtEl>
                                          <p:spTgt spid="51"/>
                                        </p:tgtEl>
                                        <p:attrNameLst>
                                          <p:attrName>ppt_h</p:attrName>
                                        </p:attrNameLst>
                                      </p:cBhvr>
                                      <p:tavLst>
                                        <p:tav tm="0">
                                          <p:val>
                                            <p:fltVal val="0"/>
                                          </p:val>
                                        </p:tav>
                                        <p:tav tm="100000">
                                          <p:val>
                                            <p:strVal val="#ppt_h"/>
                                          </p:val>
                                        </p:tav>
                                      </p:tavLst>
                                    </p:anim>
                                    <p:animEffect transition="in" filter="fade">
                                      <p:cBhvr>
                                        <p:cTn id="112" dur="500"/>
                                        <p:tgtEl>
                                          <p:spTgt spid="51"/>
                                        </p:tgtEl>
                                      </p:cBhvr>
                                    </p:animEffect>
                                  </p:childTnLst>
                                </p:cTn>
                              </p:par>
                              <p:par>
                                <p:cTn id="113" presetID="53" presetClass="entr" presetSubtype="16" fill="hold" nodeType="withEffect">
                                  <p:stCondLst>
                                    <p:cond delay="0"/>
                                  </p:stCondLst>
                                  <p:childTnLst>
                                    <p:set>
                                      <p:cBhvr>
                                        <p:cTn id="114" dur="1" fill="hold">
                                          <p:stCondLst>
                                            <p:cond delay="0"/>
                                          </p:stCondLst>
                                        </p:cTn>
                                        <p:tgtEl>
                                          <p:spTgt spid="54"/>
                                        </p:tgtEl>
                                        <p:attrNameLst>
                                          <p:attrName>style.visibility</p:attrName>
                                        </p:attrNameLst>
                                      </p:cBhvr>
                                      <p:to>
                                        <p:strVal val="visible"/>
                                      </p:to>
                                    </p:set>
                                    <p:anim calcmode="lin" valueType="num">
                                      <p:cBhvr>
                                        <p:cTn id="115" dur="500" fill="hold"/>
                                        <p:tgtEl>
                                          <p:spTgt spid="54"/>
                                        </p:tgtEl>
                                        <p:attrNameLst>
                                          <p:attrName>ppt_w</p:attrName>
                                        </p:attrNameLst>
                                      </p:cBhvr>
                                      <p:tavLst>
                                        <p:tav tm="0">
                                          <p:val>
                                            <p:fltVal val="0"/>
                                          </p:val>
                                        </p:tav>
                                        <p:tav tm="100000">
                                          <p:val>
                                            <p:strVal val="#ppt_w"/>
                                          </p:val>
                                        </p:tav>
                                      </p:tavLst>
                                    </p:anim>
                                    <p:anim calcmode="lin" valueType="num">
                                      <p:cBhvr>
                                        <p:cTn id="116" dur="500" fill="hold"/>
                                        <p:tgtEl>
                                          <p:spTgt spid="54"/>
                                        </p:tgtEl>
                                        <p:attrNameLst>
                                          <p:attrName>ppt_h</p:attrName>
                                        </p:attrNameLst>
                                      </p:cBhvr>
                                      <p:tavLst>
                                        <p:tav tm="0">
                                          <p:val>
                                            <p:fltVal val="0"/>
                                          </p:val>
                                        </p:tav>
                                        <p:tav tm="100000">
                                          <p:val>
                                            <p:strVal val="#ppt_h"/>
                                          </p:val>
                                        </p:tav>
                                      </p:tavLst>
                                    </p:anim>
                                    <p:animEffect transition="in" filter="fade">
                                      <p:cBhvr>
                                        <p:cTn id="117" dur="500"/>
                                        <p:tgtEl>
                                          <p:spTgt spid="54"/>
                                        </p:tgtEl>
                                      </p:cBhvr>
                                    </p:animEffect>
                                  </p:childTnLst>
                                </p:cTn>
                              </p:par>
                              <p:par>
                                <p:cTn id="118" presetID="53" presetClass="entr" presetSubtype="16" fill="hold" nodeType="withEffect">
                                  <p:stCondLst>
                                    <p:cond delay="0"/>
                                  </p:stCondLst>
                                  <p:childTnLst>
                                    <p:set>
                                      <p:cBhvr>
                                        <p:cTn id="119" dur="1" fill="hold">
                                          <p:stCondLst>
                                            <p:cond delay="0"/>
                                          </p:stCondLst>
                                        </p:cTn>
                                        <p:tgtEl>
                                          <p:spTgt spid="60"/>
                                        </p:tgtEl>
                                        <p:attrNameLst>
                                          <p:attrName>style.visibility</p:attrName>
                                        </p:attrNameLst>
                                      </p:cBhvr>
                                      <p:to>
                                        <p:strVal val="visible"/>
                                      </p:to>
                                    </p:set>
                                    <p:anim calcmode="lin" valueType="num">
                                      <p:cBhvr>
                                        <p:cTn id="120" dur="500" fill="hold"/>
                                        <p:tgtEl>
                                          <p:spTgt spid="60"/>
                                        </p:tgtEl>
                                        <p:attrNameLst>
                                          <p:attrName>ppt_w</p:attrName>
                                        </p:attrNameLst>
                                      </p:cBhvr>
                                      <p:tavLst>
                                        <p:tav tm="0">
                                          <p:val>
                                            <p:fltVal val="0"/>
                                          </p:val>
                                        </p:tav>
                                        <p:tav tm="100000">
                                          <p:val>
                                            <p:strVal val="#ppt_w"/>
                                          </p:val>
                                        </p:tav>
                                      </p:tavLst>
                                    </p:anim>
                                    <p:anim calcmode="lin" valueType="num">
                                      <p:cBhvr>
                                        <p:cTn id="121" dur="500" fill="hold"/>
                                        <p:tgtEl>
                                          <p:spTgt spid="60"/>
                                        </p:tgtEl>
                                        <p:attrNameLst>
                                          <p:attrName>ppt_h</p:attrName>
                                        </p:attrNameLst>
                                      </p:cBhvr>
                                      <p:tavLst>
                                        <p:tav tm="0">
                                          <p:val>
                                            <p:fltVal val="0"/>
                                          </p:val>
                                        </p:tav>
                                        <p:tav tm="100000">
                                          <p:val>
                                            <p:strVal val="#ppt_h"/>
                                          </p:val>
                                        </p:tav>
                                      </p:tavLst>
                                    </p:anim>
                                    <p:animEffect transition="in" filter="fade">
                                      <p:cBhvr>
                                        <p:cTn id="122" dur="500"/>
                                        <p:tgtEl>
                                          <p:spTgt spid="60"/>
                                        </p:tgtEl>
                                      </p:cBhvr>
                                    </p:animEffect>
                                  </p:childTnLst>
                                </p:cTn>
                              </p:par>
                            </p:childTnLst>
                          </p:cTn>
                        </p:par>
                        <p:par>
                          <p:cTn id="123" fill="hold">
                            <p:stCondLst>
                              <p:cond delay="9500"/>
                            </p:stCondLst>
                            <p:childTnLst>
                              <p:par>
                                <p:cTn id="124" presetID="14" presetClass="entr" presetSubtype="10" fill="hold" grpId="0" nodeType="afterEffect">
                                  <p:stCondLst>
                                    <p:cond delay="0"/>
                                  </p:stCondLst>
                                  <p:childTnLst>
                                    <p:set>
                                      <p:cBhvr>
                                        <p:cTn id="125" dur="1" fill="hold">
                                          <p:stCondLst>
                                            <p:cond delay="0"/>
                                          </p:stCondLst>
                                        </p:cTn>
                                        <p:tgtEl>
                                          <p:spTgt spid="1031">
                                            <p:bg/>
                                          </p:spTgt>
                                        </p:tgtEl>
                                        <p:attrNameLst>
                                          <p:attrName>style.visibility</p:attrName>
                                        </p:attrNameLst>
                                      </p:cBhvr>
                                      <p:to>
                                        <p:strVal val="visible"/>
                                      </p:to>
                                    </p:set>
                                    <p:animEffect transition="in" filter="randombar(horizontal)">
                                      <p:cBhvr>
                                        <p:cTn id="126" dur="500"/>
                                        <p:tgtEl>
                                          <p:spTgt spid="1031">
                                            <p:bg/>
                                          </p:spTgt>
                                        </p:tgtEl>
                                      </p:cBhvr>
                                    </p:animEffect>
                                  </p:childTnLst>
                                </p:cTn>
                              </p:par>
                            </p:childTnLst>
                          </p:cTn>
                        </p:par>
                        <p:par>
                          <p:cTn id="127" fill="hold">
                            <p:stCondLst>
                              <p:cond delay="10000"/>
                            </p:stCondLst>
                            <p:childTnLst>
                              <p:par>
                                <p:cTn id="128" presetID="14" presetClass="entr" presetSubtype="10" fill="hold" grpId="0" nodeType="afterEffect">
                                  <p:stCondLst>
                                    <p:cond delay="0"/>
                                  </p:stCondLst>
                                  <p:childTnLst>
                                    <p:set>
                                      <p:cBhvr>
                                        <p:cTn id="129" dur="1" fill="hold">
                                          <p:stCondLst>
                                            <p:cond delay="0"/>
                                          </p:stCondLst>
                                        </p:cTn>
                                        <p:tgtEl>
                                          <p:spTgt spid="1031">
                                            <p:txEl>
                                              <p:pRg st="0" end="0"/>
                                            </p:txEl>
                                          </p:spTgt>
                                        </p:tgtEl>
                                        <p:attrNameLst>
                                          <p:attrName>style.visibility</p:attrName>
                                        </p:attrNameLst>
                                      </p:cBhvr>
                                      <p:to>
                                        <p:strVal val="visible"/>
                                      </p:to>
                                    </p:set>
                                    <p:animEffect transition="in" filter="randombar(horizontal)">
                                      <p:cBhvr>
                                        <p:cTn id="130" dur="500"/>
                                        <p:tgtEl>
                                          <p:spTgt spid="1031">
                                            <p:txEl>
                                              <p:pRg st="0" end="0"/>
                                            </p:txEl>
                                          </p:spTgt>
                                        </p:tgtEl>
                                      </p:cBhvr>
                                    </p:animEffect>
                                  </p:childTnLst>
                                </p:cTn>
                              </p:par>
                            </p:childTnLst>
                          </p:cTn>
                        </p:par>
                        <p:par>
                          <p:cTn id="131" fill="hold">
                            <p:stCondLst>
                              <p:cond delay="10500"/>
                            </p:stCondLst>
                            <p:childTnLst>
                              <p:par>
                                <p:cTn id="132" presetID="14" presetClass="entr" presetSubtype="10" fill="hold" grpId="0" nodeType="afterEffect">
                                  <p:stCondLst>
                                    <p:cond delay="0"/>
                                  </p:stCondLst>
                                  <p:childTnLst>
                                    <p:set>
                                      <p:cBhvr>
                                        <p:cTn id="133" dur="1" fill="hold">
                                          <p:stCondLst>
                                            <p:cond delay="0"/>
                                          </p:stCondLst>
                                        </p:cTn>
                                        <p:tgtEl>
                                          <p:spTgt spid="1032">
                                            <p:txEl>
                                              <p:pRg st="0" end="0"/>
                                            </p:txEl>
                                          </p:spTgt>
                                        </p:tgtEl>
                                        <p:attrNameLst>
                                          <p:attrName>style.visibility</p:attrName>
                                        </p:attrNameLst>
                                      </p:cBhvr>
                                      <p:to>
                                        <p:strVal val="visible"/>
                                      </p:to>
                                    </p:set>
                                    <p:animEffect transition="in" filter="randombar(horizontal)">
                                      <p:cBhvr>
                                        <p:cTn id="134" dur="500"/>
                                        <p:tgtEl>
                                          <p:spTgt spid="103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1" grpId="0" build="p" animBg="1"/>
      <p:bldP spid="1032" grpId="0" build="p"/>
      <p:bldP spid="1024" grpId="0"/>
      <p:bldP spid="66" grpId="0"/>
      <p:bldP spid="67" grpId="0"/>
      <p:bldP spid="68" grpId="0"/>
      <p:bldP spid="69" grpId="0"/>
      <p:bldP spid="70" grpId="0"/>
      <p:bldP spid="7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サブタイトル 4"/>
          <p:cNvSpPr>
            <a:spLocks noGrp="1"/>
          </p:cNvSpPr>
          <p:nvPr>
            <p:ph type="body" sz="quarter" idx="15"/>
          </p:nvPr>
        </p:nvSpPr>
        <p:spPr/>
        <p:txBody>
          <a:bodyPr>
            <a:normAutofit fontScale="55000" lnSpcReduction="20000"/>
          </a:bodyPr>
          <a:lstStyle/>
          <a:p>
            <a:r>
              <a:rPr lang="en-US" dirty="0" smtClean="0"/>
              <a:t>?</a:t>
            </a:r>
            <a:endParaRPr lang="en-US" dirty="0"/>
          </a:p>
        </p:txBody>
      </p:sp>
      <p:sp>
        <p:nvSpPr>
          <p:cNvPr id="8" name="テキスト プレースホルダー 7"/>
          <p:cNvSpPr>
            <a:spLocks noGrp="1"/>
          </p:cNvSpPr>
          <p:nvPr>
            <p:ph type="body" sz="quarter" idx="17"/>
          </p:nvPr>
        </p:nvSpPr>
        <p:spPr/>
        <p:txBody>
          <a:bodyPr>
            <a:normAutofit fontScale="25000" lnSpcReduction="20000"/>
          </a:bodyPr>
          <a:lstStyle/>
          <a:p>
            <a:r>
              <a:rPr lang="en-US" dirty="0"/>
              <a:t>From </a:t>
            </a:r>
            <a:r>
              <a:rPr lang="en-US" dirty="0">
                <a:solidFill>
                  <a:schemeClr val="accent1"/>
                </a:solidFill>
              </a:rPr>
              <a:t>12:30pm</a:t>
            </a:r>
            <a:r>
              <a:rPr lang="en-US" dirty="0"/>
              <a:t> to </a:t>
            </a:r>
            <a:r>
              <a:rPr lang="en-US" dirty="0">
                <a:solidFill>
                  <a:schemeClr val="accent1"/>
                </a:solidFill>
              </a:rPr>
              <a:t>2:00pm</a:t>
            </a:r>
          </a:p>
          <a:p>
            <a:endParaRPr lang="en-US" dirty="0"/>
          </a:p>
        </p:txBody>
      </p:sp>
      <p:sp>
        <p:nvSpPr>
          <p:cNvPr id="21" name="テキスト プレースホルダー 20"/>
          <p:cNvSpPr>
            <a:spLocks noGrp="1"/>
          </p:cNvSpPr>
          <p:nvPr>
            <p:ph type="body" sz="quarter" idx="18"/>
          </p:nvPr>
        </p:nvSpPr>
        <p:spPr/>
        <p:txBody>
          <a:bodyPr/>
          <a:lstStyle/>
          <a:p>
            <a:endParaRPr lang="en-US"/>
          </a:p>
        </p:txBody>
      </p:sp>
      <p:sp>
        <p:nvSpPr>
          <p:cNvPr id="22" name="テキスト プレースホルダー 21"/>
          <p:cNvSpPr>
            <a:spLocks noGrp="1"/>
          </p:cNvSpPr>
          <p:nvPr>
            <p:ph type="body" sz="quarter" idx="19"/>
          </p:nvPr>
        </p:nvSpPr>
        <p:spPr/>
        <p:txBody>
          <a:bodyPr>
            <a:normAutofit fontScale="92500" lnSpcReduction="10000"/>
          </a:bodyPr>
          <a:lstStyle/>
          <a:p>
            <a:endParaRPr lang="en-US"/>
          </a:p>
        </p:txBody>
      </p:sp>
      <p:sp>
        <p:nvSpPr>
          <p:cNvPr id="23" name="テキスト プレースホルダー 22"/>
          <p:cNvSpPr>
            <a:spLocks noGrp="1"/>
          </p:cNvSpPr>
          <p:nvPr>
            <p:ph type="body" sz="quarter" idx="20"/>
          </p:nvPr>
        </p:nvSpPr>
        <p:spPr/>
        <p:txBody>
          <a:bodyPr>
            <a:normAutofit fontScale="55000" lnSpcReduction="20000"/>
          </a:bodyPr>
          <a:lstStyle/>
          <a:p>
            <a:endParaRPr lang="en-US"/>
          </a:p>
        </p:txBody>
      </p:sp>
      <p:sp>
        <p:nvSpPr>
          <p:cNvPr id="24" name="テキスト プレースホルダー 23"/>
          <p:cNvSpPr>
            <a:spLocks noGrp="1"/>
          </p:cNvSpPr>
          <p:nvPr>
            <p:ph type="body" sz="quarter" idx="21"/>
          </p:nvPr>
        </p:nvSpPr>
        <p:spPr/>
        <p:txBody>
          <a:bodyPr>
            <a:normAutofit fontScale="25000" lnSpcReduction="20000"/>
          </a:bodyPr>
          <a:lstStyle/>
          <a:p>
            <a:endParaRPr lang="en-US"/>
          </a:p>
        </p:txBody>
      </p:sp>
      <p:sp>
        <p:nvSpPr>
          <p:cNvPr id="25" name="テキスト プレースホルダー 24"/>
          <p:cNvSpPr>
            <a:spLocks noGrp="1"/>
          </p:cNvSpPr>
          <p:nvPr>
            <p:ph type="body" sz="quarter" idx="22"/>
          </p:nvPr>
        </p:nvSpPr>
        <p:spPr/>
        <p:txBody>
          <a:bodyPr/>
          <a:lstStyle/>
          <a:p>
            <a:endParaRPr lang="en-US"/>
          </a:p>
        </p:txBody>
      </p:sp>
      <p:sp>
        <p:nvSpPr>
          <p:cNvPr id="26" name="テキスト プレースホルダー 25"/>
          <p:cNvSpPr>
            <a:spLocks noGrp="1"/>
          </p:cNvSpPr>
          <p:nvPr>
            <p:ph type="body" sz="quarter" idx="23"/>
          </p:nvPr>
        </p:nvSpPr>
        <p:spPr/>
        <p:txBody>
          <a:bodyPr>
            <a:normAutofit fontScale="92500" lnSpcReduction="10000"/>
          </a:bodyPr>
          <a:lstStyle/>
          <a:p>
            <a:endParaRPr lang="en-US"/>
          </a:p>
        </p:txBody>
      </p:sp>
      <p:sp>
        <p:nvSpPr>
          <p:cNvPr id="27" name="テキスト プレースホルダー 26"/>
          <p:cNvSpPr>
            <a:spLocks noGrp="1"/>
          </p:cNvSpPr>
          <p:nvPr>
            <p:ph type="body" sz="quarter" idx="24"/>
          </p:nvPr>
        </p:nvSpPr>
        <p:spPr/>
        <p:txBody>
          <a:bodyPr/>
          <a:lstStyle/>
          <a:p>
            <a:r>
              <a:rPr lang="en-US" dirty="0" smtClean="0"/>
              <a:t>Lunch Time :D</a:t>
            </a:r>
            <a:endParaRPr lang="en-US" dirty="0"/>
          </a:p>
        </p:txBody>
      </p:sp>
      <p:sp>
        <p:nvSpPr>
          <p:cNvPr id="28" name="テキスト プレースホルダー 27"/>
          <p:cNvSpPr>
            <a:spLocks noGrp="1"/>
          </p:cNvSpPr>
          <p:nvPr>
            <p:ph type="body" sz="quarter" idx="25"/>
          </p:nvPr>
        </p:nvSpPr>
        <p:spPr/>
        <p:txBody>
          <a:bodyPr/>
          <a:lstStyle/>
          <a:p>
            <a:r>
              <a:rPr lang="en-US" dirty="0"/>
              <a:t>From </a:t>
            </a:r>
            <a:r>
              <a:rPr lang="en-US" dirty="0">
                <a:solidFill>
                  <a:schemeClr val="accent1"/>
                </a:solidFill>
              </a:rPr>
              <a:t>12:30pm</a:t>
            </a:r>
            <a:r>
              <a:rPr lang="en-US" dirty="0"/>
              <a:t> to </a:t>
            </a:r>
            <a:r>
              <a:rPr lang="en-US" dirty="0">
                <a:solidFill>
                  <a:schemeClr val="accent1"/>
                </a:solidFill>
              </a:rPr>
              <a:t>2:00pm</a:t>
            </a:r>
          </a:p>
          <a:p>
            <a:endParaRPr lang="en-US" dirty="0"/>
          </a:p>
        </p:txBody>
      </p:sp>
      <p:sp>
        <p:nvSpPr>
          <p:cNvPr id="2" name="図プレースホルダー 1"/>
          <p:cNvSpPr>
            <a:spLocks noGrp="1"/>
          </p:cNvSpPr>
          <p:nvPr>
            <p:ph type="pic" sz="quarter" idx="10"/>
          </p:nvPr>
        </p:nvSpPr>
        <p:spPr/>
      </p:sp>
    </p:spTree>
    <p:extLst>
      <p:ext uri="{BB962C8B-B14F-4D97-AF65-F5344CB8AC3E}">
        <p14:creationId xmlns:p14="http://schemas.microsoft.com/office/powerpoint/2010/main" val="1143827713"/>
      </p:ext>
    </p:extLst>
  </p:cSld>
  <p:clrMapOvr>
    <a:masterClrMapping/>
  </p:clrMapOvr>
  <p:transition spd="slow" advTm="2344">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en-US" dirty="0" smtClean="0">
                <a:solidFill>
                  <a:schemeClr val="accent1"/>
                </a:solidFill>
              </a:rPr>
              <a:t>DENEB</a:t>
            </a:r>
            <a:r>
              <a:rPr lang="en-US" dirty="0" smtClean="0"/>
              <a:t/>
            </a:r>
            <a:br>
              <a:rPr lang="en-US" dirty="0" smtClean="0"/>
            </a:br>
            <a:r>
              <a:rPr lang="en-US" dirty="0" smtClean="0"/>
              <a:t>POWERPOINT</a:t>
            </a:r>
            <a:br>
              <a:rPr lang="en-US" dirty="0" smtClean="0"/>
            </a:br>
            <a:r>
              <a:rPr lang="en-US" dirty="0" smtClean="0"/>
              <a:t>TEMPLATE</a:t>
            </a:r>
            <a:endParaRPr lang="en-US" dirty="0"/>
          </a:p>
        </p:txBody>
      </p:sp>
      <p:sp>
        <p:nvSpPr>
          <p:cNvPr id="3" name="サブタイトル 2"/>
          <p:cNvSpPr>
            <a:spLocks noGrp="1"/>
          </p:cNvSpPr>
          <p:nvPr>
            <p:ph type="subTitle" idx="1"/>
          </p:nvPr>
        </p:nvSpPr>
        <p:spPr/>
        <p:txBody>
          <a:bodyPr>
            <a:normAutofit/>
          </a:bodyPr>
          <a:lstStyle/>
          <a:p>
            <a:r>
              <a:rPr lang="en-US" dirty="0" smtClean="0"/>
              <a:t>Jun Akizaki</a:t>
            </a:r>
            <a:r>
              <a:rPr lang="en-US" dirty="0"/>
              <a:t> </a:t>
            </a:r>
            <a:r>
              <a:rPr lang="en-US" dirty="0" smtClean="0"/>
              <a:t>– The Power of PowerPoint</a:t>
            </a:r>
          </a:p>
          <a:p>
            <a:r>
              <a:rPr lang="en-US" dirty="0" smtClean="0"/>
              <a:t>http://thepopp.com</a:t>
            </a:r>
          </a:p>
        </p:txBody>
      </p:sp>
    </p:spTree>
    <p:extLst>
      <p:ext uri="{BB962C8B-B14F-4D97-AF65-F5344CB8AC3E}">
        <p14:creationId xmlns:p14="http://schemas.microsoft.com/office/powerpoint/2010/main" val="925325870"/>
      </p:ext>
    </p:extLst>
  </p:cSld>
  <p:clrMapOvr>
    <a:masterClrMapping/>
  </p:clrMapOvr>
  <mc:AlternateContent xmlns:mc="http://schemas.openxmlformats.org/markup-compatibility/2006" xmlns:p14="http://schemas.microsoft.com/office/powerpoint/2010/main">
    <mc:Choice Requires="p14">
      <p:transition spd="med" p14:dur="700" advTm="5602">
        <p:fade/>
      </p:transition>
    </mc:Choice>
    <mc:Fallback xmlns="">
      <p:transition spd="med" advTm="5602">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lang="en-US" dirty="0" smtClean="0"/>
              <a:t>MARKETING </a:t>
            </a:r>
            <a:r>
              <a:rPr lang="en-US" dirty="0" smtClean="0">
                <a:solidFill>
                  <a:schemeClr val="accent1"/>
                </a:solidFill>
              </a:rPr>
              <a:t>RESEARCH</a:t>
            </a:r>
            <a:endParaRPr lang="en-US" dirty="0">
              <a:solidFill>
                <a:schemeClr val="accent1"/>
              </a:solidFill>
            </a:endParaRPr>
          </a:p>
        </p:txBody>
      </p:sp>
      <p:sp>
        <p:nvSpPr>
          <p:cNvPr id="5" name="サブタイトル 4"/>
          <p:cNvSpPr>
            <a:spLocks noGrp="1"/>
          </p:cNvSpPr>
          <p:nvPr>
            <p:ph type="subTitle" idx="1"/>
          </p:nvPr>
        </p:nvSpPr>
        <p:spPr/>
        <p:txBody>
          <a:bodyPr/>
          <a:lstStyle/>
          <a:p>
            <a:r>
              <a:rPr lang="en-US" dirty="0" smtClean="0"/>
              <a:t>What do customers really want?</a:t>
            </a:r>
            <a:endParaRPr lang="en-US" dirty="0"/>
          </a:p>
        </p:txBody>
      </p:sp>
      <p:sp>
        <p:nvSpPr>
          <p:cNvPr id="2" name="テキスト プレースホルダー 1"/>
          <p:cNvSpPr>
            <a:spLocks noGrp="1"/>
          </p:cNvSpPr>
          <p:nvPr>
            <p:ph type="body" sz="quarter" idx="13"/>
          </p:nvPr>
        </p:nvSpPr>
        <p:spPr/>
        <p:txBody>
          <a:bodyPr/>
          <a:lstStyle/>
          <a:p>
            <a:r>
              <a:rPr lang="en-US" dirty="0"/>
              <a:t>SECTION </a:t>
            </a:r>
            <a:r>
              <a:rPr lang="en-US" dirty="0" smtClean="0"/>
              <a:t>03</a:t>
            </a:r>
          </a:p>
        </p:txBody>
      </p:sp>
    </p:spTree>
    <p:extLst>
      <p:ext uri="{BB962C8B-B14F-4D97-AF65-F5344CB8AC3E}">
        <p14:creationId xmlns:p14="http://schemas.microsoft.com/office/powerpoint/2010/main" val="3746050089"/>
      </p:ext>
    </p:extLst>
  </p:cSld>
  <p:clrMapOvr>
    <a:masterClrMapping/>
  </p:clrMapOvr>
  <p:transition spd="slow" advTm="2091">
    <p:cove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550" y="2445143"/>
            <a:ext cx="11140809" cy="6266705"/>
          </a:xfrm>
          <a:prstGeom prst="rect">
            <a:avLst/>
          </a:prstGeom>
        </p:spPr>
      </p:pic>
      <p:sp>
        <p:nvSpPr>
          <p:cNvPr id="2" name="スライド番号プレースホルダー 1"/>
          <p:cNvSpPr>
            <a:spLocks noGrp="1"/>
          </p:cNvSpPr>
          <p:nvPr>
            <p:ph type="sldNum" sz="quarter" idx="12"/>
          </p:nvPr>
        </p:nvSpPr>
        <p:spPr/>
        <p:txBody>
          <a:bodyPr/>
          <a:lstStyle/>
          <a:p>
            <a:r>
              <a:rPr lang="en-US" smtClean="0"/>
              <a:t>SLIDE </a:t>
            </a:r>
            <a:fld id="{D97FAD88-CD89-445B-80D2-D1F46C853675}" type="slidenum">
              <a:rPr lang="en-US" smtClean="0"/>
              <a:pPr/>
              <a:t>21</a:t>
            </a:fld>
            <a:endParaRPr lang="en-US" dirty="0"/>
          </a:p>
        </p:txBody>
      </p:sp>
      <p:sp>
        <p:nvSpPr>
          <p:cNvPr id="3" name="フッター プレースホルダー 2"/>
          <p:cNvSpPr>
            <a:spLocks noGrp="1"/>
          </p:cNvSpPr>
          <p:nvPr>
            <p:ph type="ftr" sz="quarter" idx="11"/>
          </p:nvPr>
        </p:nvSpPr>
        <p:spPr/>
        <p:txBody>
          <a:bodyPr/>
          <a:lstStyle/>
          <a:p>
            <a:r>
              <a:rPr lang="en-US" smtClean="0"/>
              <a:t>The Power of PowerPoint</a:t>
            </a:r>
            <a:endParaRPr lang="en-US" dirty="0"/>
          </a:p>
        </p:txBody>
      </p:sp>
      <p:sp>
        <p:nvSpPr>
          <p:cNvPr id="6" name="テキスト プレースホルダー 5"/>
          <p:cNvSpPr>
            <a:spLocks noGrp="1"/>
          </p:cNvSpPr>
          <p:nvPr>
            <p:ph type="body" sz="quarter" idx="15"/>
          </p:nvPr>
        </p:nvSpPr>
        <p:spPr>
          <a:xfrm>
            <a:off x="1255937" y="7807796"/>
            <a:ext cx="5583014" cy="721683"/>
          </a:xfrm>
        </p:spPr>
        <p:txBody>
          <a:bodyPr>
            <a:normAutofit/>
          </a:bodyPr>
          <a:lstStyle/>
          <a:p>
            <a:r>
              <a:rPr lang="en-US" dirty="0" smtClean="0"/>
              <a:t>PARTNERS EVERYWHERE</a:t>
            </a:r>
            <a:endParaRPr lang="en-US" dirty="0"/>
          </a:p>
        </p:txBody>
      </p:sp>
      <p:sp>
        <p:nvSpPr>
          <p:cNvPr id="25" name="テキスト プレースホルダー 24"/>
          <p:cNvSpPr>
            <a:spLocks noGrp="1"/>
          </p:cNvSpPr>
          <p:nvPr>
            <p:ph type="body" sz="quarter" idx="21"/>
          </p:nvPr>
        </p:nvSpPr>
        <p:spPr/>
        <p:txBody>
          <a:bodyPr>
            <a:normAutofit/>
          </a:bodyPr>
          <a:lstStyle/>
          <a:p>
            <a:r>
              <a:rPr lang="en-US" dirty="0">
                <a:latin typeface="Aleo-Bold" pitchFamily="34" charset="0"/>
              </a:rPr>
              <a:t>Lorem ipsum </a:t>
            </a:r>
            <a:r>
              <a:rPr lang="en-US" dirty="0"/>
              <a:t>dolor sit amet, alii aliquip ei vel, nam atqui inimicus eu, homero ceteros duo te. Ut possit scripta molestiae cum, eu elitr discere sea. Minim erant eloquentiam cu mel, amet probatus id per, at mei clita consequuntur. </a:t>
            </a:r>
            <a:r>
              <a:rPr lang="en-US" dirty="0">
                <a:solidFill>
                  <a:schemeClr val="accent1"/>
                </a:solidFill>
                <a:latin typeface="Aleo-Bold" pitchFamily="34" charset="0"/>
              </a:rPr>
              <a:t>Eos eu pericula</a:t>
            </a:r>
            <a:r>
              <a:rPr lang="en-US" dirty="0">
                <a:solidFill>
                  <a:schemeClr val="accent1"/>
                </a:solidFill>
              </a:rPr>
              <a:t> </a:t>
            </a:r>
            <a:r>
              <a:rPr lang="en-US" dirty="0" smtClean="0"/>
              <a:t>molestiae.</a:t>
            </a:r>
            <a:endParaRPr lang="en-US" dirty="0"/>
          </a:p>
        </p:txBody>
      </p:sp>
      <p:sp>
        <p:nvSpPr>
          <p:cNvPr id="23" name="タイトル 22"/>
          <p:cNvSpPr>
            <a:spLocks noGrp="1"/>
          </p:cNvSpPr>
          <p:nvPr>
            <p:ph type="title"/>
          </p:nvPr>
        </p:nvSpPr>
        <p:spPr/>
        <p:txBody>
          <a:bodyPr/>
          <a:lstStyle/>
          <a:p>
            <a:r>
              <a:rPr lang="en-US" dirty="0" smtClean="0"/>
              <a:t>OUR </a:t>
            </a:r>
            <a:r>
              <a:rPr lang="en-US" dirty="0" smtClean="0">
                <a:solidFill>
                  <a:schemeClr val="accent1"/>
                </a:solidFill>
              </a:rPr>
              <a:t>PARTNERS</a:t>
            </a:r>
            <a:endParaRPr lang="en-US" dirty="0">
              <a:solidFill>
                <a:schemeClr val="accent1"/>
              </a:solidFill>
            </a:endParaRPr>
          </a:p>
        </p:txBody>
      </p:sp>
      <p:sp>
        <p:nvSpPr>
          <p:cNvPr id="24" name="サブタイトル 23"/>
          <p:cNvSpPr>
            <a:spLocks noGrp="1"/>
          </p:cNvSpPr>
          <p:nvPr>
            <p:ph type="subTitle" idx="1"/>
          </p:nvPr>
        </p:nvSpPr>
        <p:spPr/>
        <p:txBody>
          <a:bodyPr/>
          <a:lstStyle/>
          <a:p>
            <a:r>
              <a:rPr lang="en-US" dirty="0"/>
              <a:t>Lorem ipsum dolor sit amet, alii aliquip ei vel</a:t>
            </a:r>
          </a:p>
          <a:p>
            <a:endParaRPr lang="en-US" dirty="0"/>
          </a:p>
        </p:txBody>
      </p:sp>
      <p:grpSp>
        <p:nvGrpSpPr>
          <p:cNvPr id="10" name="グループ化 9"/>
          <p:cNvGrpSpPr/>
          <p:nvPr/>
        </p:nvGrpSpPr>
        <p:grpSpPr>
          <a:xfrm>
            <a:off x="11182158" y="2823242"/>
            <a:ext cx="1512168" cy="1512168"/>
            <a:chOff x="14136906" y="1352225"/>
            <a:chExt cx="1512168" cy="1512168"/>
          </a:xfrm>
        </p:grpSpPr>
        <p:sp>
          <p:nvSpPr>
            <p:cNvPr id="8" name="涙形 7"/>
            <p:cNvSpPr/>
            <p:nvPr/>
          </p:nvSpPr>
          <p:spPr>
            <a:xfrm rot="8100000">
              <a:off x="14136906" y="1352225"/>
              <a:ext cx="1512168" cy="1512168"/>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leo-Bold" pitchFamily="34" charset="0"/>
              </a:endParaRPr>
            </a:p>
          </p:txBody>
        </p:sp>
        <p:sp>
          <p:nvSpPr>
            <p:cNvPr id="9" name="テキスト ボックス 8"/>
            <p:cNvSpPr txBox="1"/>
            <p:nvPr/>
          </p:nvSpPr>
          <p:spPr>
            <a:xfrm>
              <a:off x="14255774" y="1903140"/>
              <a:ext cx="1296144" cy="369332"/>
            </a:xfrm>
            <a:prstGeom prst="rect">
              <a:avLst/>
            </a:prstGeom>
            <a:noFill/>
          </p:spPr>
          <p:txBody>
            <a:bodyPr wrap="square" rtlCol="0">
              <a:spAutoFit/>
            </a:bodyPr>
            <a:lstStyle/>
            <a:p>
              <a:pPr algn="ctr"/>
              <a:r>
                <a:rPr lang="en-US" sz="1800" dirty="0" smtClean="0">
                  <a:solidFill>
                    <a:schemeClr val="bg1">
                      <a:lumMod val="95000"/>
                    </a:schemeClr>
                  </a:solidFill>
                  <a:latin typeface="Aleo-Bold" pitchFamily="34" charset="0"/>
                </a:rPr>
                <a:t>Aisia</a:t>
              </a:r>
              <a:endParaRPr lang="en-US" sz="1800" dirty="0">
                <a:solidFill>
                  <a:schemeClr val="bg1">
                    <a:lumMod val="95000"/>
                  </a:schemeClr>
                </a:solidFill>
                <a:latin typeface="Aleo-Bold" pitchFamily="34" charset="0"/>
              </a:endParaRPr>
            </a:p>
          </p:txBody>
        </p:sp>
      </p:grpSp>
      <p:grpSp>
        <p:nvGrpSpPr>
          <p:cNvPr id="11" name="グループ化 10"/>
          <p:cNvGrpSpPr/>
          <p:nvPr/>
        </p:nvGrpSpPr>
        <p:grpSpPr>
          <a:xfrm>
            <a:off x="3842060" y="2544713"/>
            <a:ext cx="1512168" cy="1512168"/>
            <a:chOff x="14136906" y="1352225"/>
            <a:chExt cx="1512168" cy="1512168"/>
          </a:xfrm>
          <a:solidFill>
            <a:schemeClr val="accent1"/>
          </a:solidFill>
        </p:grpSpPr>
        <p:sp>
          <p:nvSpPr>
            <p:cNvPr id="12" name="涙形 11"/>
            <p:cNvSpPr/>
            <p:nvPr/>
          </p:nvSpPr>
          <p:spPr>
            <a:xfrm rot="8100000">
              <a:off x="14136906" y="1352225"/>
              <a:ext cx="1512168" cy="1512168"/>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テキスト ボックス 12"/>
            <p:cNvSpPr txBox="1"/>
            <p:nvPr/>
          </p:nvSpPr>
          <p:spPr>
            <a:xfrm>
              <a:off x="14255774" y="1790772"/>
              <a:ext cx="1296144" cy="646331"/>
            </a:xfrm>
            <a:prstGeom prst="rect">
              <a:avLst/>
            </a:prstGeom>
            <a:grpFill/>
          </p:spPr>
          <p:txBody>
            <a:bodyPr wrap="square" rtlCol="0">
              <a:spAutoFit/>
            </a:bodyPr>
            <a:lstStyle/>
            <a:p>
              <a:pPr algn="ctr"/>
              <a:r>
                <a:rPr lang="en-US" sz="1800" dirty="0" smtClean="0">
                  <a:solidFill>
                    <a:schemeClr val="bg1">
                      <a:lumMod val="95000"/>
                    </a:schemeClr>
                  </a:solidFill>
                  <a:latin typeface="Aleo-Bold" pitchFamily="34" charset="0"/>
                </a:rPr>
                <a:t>North America</a:t>
              </a:r>
              <a:endParaRPr lang="en-US" sz="1800" dirty="0">
                <a:solidFill>
                  <a:schemeClr val="bg1">
                    <a:lumMod val="95000"/>
                  </a:schemeClr>
                </a:solidFill>
                <a:latin typeface="Aleo-Bold" pitchFamily="34" charset="0"/>
              </a:endParaRPr>
            </a:p>
          </p:txBody>
        </p:sp>
      </p:grpSp>
      <p:grpSp>
        <p:nvGrpSpPr>
          <p:cNvPr id="14" name="グループ化 13"/>
          <p:cNvGrpSpPr/>
          <p:nvPr/>
        </p:nvGrpSpPr>
        <p:grpSpPr>
          <a:xfrm>
            <a:off x="7890066" y="2339544"/>
            <a:ext cx="1512168" cy="1512168"/>
            <a:chOff x="14136906" y="1352225"/>
            <a:chExt cx="1512168" cy="1512168"/>
          </a:xfrm>
        </p:grpSpPr>
        <p:sp>
          <p:nvSpPr>
            <p:cNvPr id="15" name="涙形 14"/>
            <p:cNvSpPr/>
            <p:nvPr/>
          </p:nvSpPr>
          <p:spPr>
            <a:xfrm rot="8100000">
              <a:off x="14136906" y="1352225"/>
              <a:ext cx="1512168" cy="1512168"/>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leo-Bold" pitchFamily="34" charset="0"/>
              </a:endParaRPr>
            </a:p>
          </p:txBody>
        </p:sp>
        <p:sp>
          <p:nvSpPr>
            <p:cNvPr id="16" name="テキスト ボックス 15"/>
            <p:cNvSpPr txBox="1"/>
            <p:nvPr/>
          </p:nvSpPr>
          <p:spPr>
            <a:xfrm>
              <a:off x="14255774" y="1903140"/>
              <a:ext cx="1296144" cy="369332"/>
            </a:xfrm>
            <a:prstGeom prst="rect">
              <a:avLst/>
            </a:prstGeom>
            <a:noFill/>
          </p:spPr>
          <p:txBody>
            <a:bodyPr wrap="square" rtlCol="0">
              <a:spAutoFit/>
            </a:bodyPr>
            <a:lstStyle/>
            <a:p>
              <a:pPr algn="ctr"/>
              <a:r>
                <a:rPr lang="en-US" sz="1800" dirty="0" smtClean="0">
                  <a:solidFill>
                    <a:schemeClr val="bg1">
                      <a:lumMod val="95000"/>
                    </a:schemeClr>
                  </a:solidFill>
                  <a:latin typeface="Aleo-Bold" pitchFamily="34" charset="0"/>
                </a:rPr>
                <a:t>Europe</a:t>
              </a:r>
              <a:endParaRPr lang="en-US" sz="1800" dirty="0">
                <a:solidFill>
                  <a:schemeClr val="bg1">
                    <a:lumMod val="95000"/>
                  </a:schemeClr>
                </a:solidFill>
                <a:latin typeface="Aleo-Bold" pitchFamily="34" charset="0"/>
              </a:endParaRPr>
            </a:p>
          </p:txBody>
        </p:sp>
      </p:grpSp>
      <p:grpSp>
        <p:nvGrpSpPr>
          <p:cNvPr id="17" name="グループ化 16"/>
          <p:cNvGrpSpPr/>
          <p:nvPr/>
        </p:nvGrpSpPr>
        <p:grpSpPr>
          <a:xfrm>
            <a:off x="11891201" y="5307663"/>
            <a:ext cx="1512168" cy="1512168"/>
            <a:chOff x="14136906" y="1352225"/>
            <a:chExt cx="1512168" cy="1512168"/>
          </a:xfrm>
        </p:grpSpPr>
        <p:sp>
          <p:nvSpPr>
            <p:cNvPr id="18" name="涙形 17"/>
            <p:cNvSpPr/>
            <p:nvPr/>
          </p:nvSpPr>
          <p:spPr>
            <a:xfrm rot="8100000">
              <a:off x="14136906" y="1352225"/>
              <a:ext cx="1512168" cy="1512168"/>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leo-Bold" pitchFamily="34" charset="0"/>
              </a:endParaRPr>
            </a:p>
          </p:txBody>
        </p:sp>
        <p:sp>
          <p:nvSpPr>
            <p:cNvPr id="19" name="テキスト ボックス 18"/>
            <p:cNvSpPr txBox="1"/>
            <p:nvPr/>
          </p:nvSpPr>
          <p:spPr>
            <a:xfrm>
              <a:off x="14255774" y="1903140"/>
              <a:ext cx="1296144" cy="369332"/>
            </a:xfrm>
            <a:prstGeom prst="rect">
              <a:avLst/>
            </a:prstGeom>
            <a:noFill/>
          </p:spPr>
          <p:txBody>
            <a:bodyPr wrap="square" rtlCol="0">
              <a:spAutoFit/>
            </a:bodyPr>
            <a:lstStyle/>
            <a:p>
              <a:pPr algn="ctr"/>
              <a:r>
                <a:rPr lang="en-US" sz="1800" dirty="0">
                  <a:solidFill>
                    <a:schemeClr val="bg1">
                      <a:lumMod val="95000"/>
                    </a:schemeClr>
                  </a:solidFill>
                  <a:latin typeface="Aleo-Bold" pitchFamily="34" charset="0"/>
                </a:rPr>
                <a:t>Oceania</a:t>
              </a:r>
            </a:p>
          </p:txBody>
        </p:sp>
      </p:grpSp>
      <p:grpSp>
        <p:nvGrpSpPr>
          <p:cNvPr id="27" name="グループ化 26"/>
          <p:cNvGrpSpPr/>
          <p:nvPr/>
        </p:nvGrpSpPr>
        <p:grpSpPr>
          <a:xfrm>
            <a:off x="5160881" y="4822411"/>
            <a:ext cx="1512168" cy="1512168"/>
            <a:chOff x="14136906" y="1352225"/>
            <a:chExt cx="1512168" cy="1512168"/>
          </a:xfrm>
          <a:solidFill>
            <a:schemeClr val="accent2">
              <a:lumMod val="60000"/>
              <a:lumOff val="40000"/>
            </a:schemeClr>
          </a:solidFill>
        </p:grpSpPr>
        <p:sp>
          <p:nvSpPr>
            <p:cNvPr id="28" name="涙形 27"/>
            <p:cNvSpPr/>
            <p:nvPr/>
          </p:nvSpPr>
          <p:spPr>
            <a:xfrm rot="8100000">
              <a:off x="14136906" y="1352225"/>
              <a:ext cx="1512168" cy="1512168"/>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leo-Bold" pitchFamily="34" charset="0"/>
              </a:endParaRPr>
            </a:p>
          </p:txBody>
        </p:sp>
        <p:sp>
          <p:nvSpPr>
            <p:cNvPr id="29" name="テキスト ボックス 28"/>
            <p:cNvSpPr txBox="1"/>
            <p:nvPr/>
          </p:nvSpPr>
          <p:spPr>
            <a:xfrm>
              <a:off x="14255774" y="1790772"/>
              <a:ext cx="1296144" cy="646331"/>
            </a:xfrm>
            <a:prstGeom prst="rect">
              <a:avLst/>
            </a:prstGeom>
            <a:grpFill/>
          </p:spPr>
          <p:txBody>
            <a:bodyPr wrap="square" rtlCol="0">
              <a:spAutoFit/>
            </a:bodyPr>
            <a:lstStyle/>
            <a:p>
              <a:pPr algn="ctr"/>
              <a:r>
                <a:rPr lang="en-US" sz="1800" dirty="0" smtClean="0">
                  <a:solidFill>
                    <a:schemeClr val="bg1">
                      <a:lumMod val="95000"/>
                    </a:schemeClr>
                  </a:solidFill>
                  <a:latin typeface="Aleo-Bold" pitchFamily="34" charset="0"/>
                </a:rPr>
                <a:t>South America</a:t>
              </a:r>
              <a:endParaRPr lang="en-US" sz="1800" dirty="0">
                <a:solidFill>
                  <a:schemeClr val="bg1">
                    <a:lumMod val="95000"/>
                  </a:schemeClr>
                </a:solidFill>
                <a:latin typeface="Aleo-Bold" pitchFamily="34" charset="0"/>
              </a:endParaRPr>
            </a:p>
          </p:txBody>
        </p:sp>
      </p:grpSp>
      <p:grpSp>
        <p:nvGrpSpPr>
          <p:cNvPr id="30" name="グループ化 29"/>
          <p:cNvGrpSpPr/>
          <p:nvPr/>
        </p:nvGrpSpPr>
        <p:grpSpPr>
          <a:xfrm>
            <a:off x="8008934" y="4457699"/>
            <a:ext cx="1512168" cy="1512168"/>
            <a:chOff x="14136906" y="1352225"/>
            <a:chExt cx="1512168" cy="1512168"/>
          </a:xfrm>
          <a:solidFill>
            <a:schemeClr val="accent1">
              <a:lumMod val="75000"/>
            </a:schemeClr>
          </a:solidFill>
        </p:grpSpPr>
        <p:sp>
          <p:nvSpPr>
            <p:cNvPr id="31" name="涙形 30"/>
            <p:cNvSpPr/>
            <p:nvPr/>
          </p:nvSpPr>
          <p:spPr>
            <a:xfrm rot="8100000">
              <a:off x="14136906" y="1352225"/>
              <a:ext cx="1512168" cy="1512168"/>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leo-Bold" pitchFamily="34" charset="0"/>
              </a:endParaRPr>
            </a:p>
          </p:txBody>
        </p:sp>
        <p:sp>
          <p:nvSpPr>
            <p:cNvPr id="32" name="テキスト ボックス 31"/>
            <p:cNvSpPr txBox="1"/>
            <p:nvPr/>
          </p:nvSpPr>
          <p:spPr>
            <a:xfrm>
              <a:off x="14255774" y="1918843"/>
              <a:ext cx="1296144" cy="369332"/>
            </a:xfrm>
            <a:prstGeom prst="rect">
              <a:avLst/>
            </a:prstGeom>
            <a:grpFill/>
          </p:spPr>
          <p:txBody>
            <a:bodyPr wrap="square" rtlCol="0">
              <a:spAutoFit/>
            </a:bodyPr>
            <a:lstStyle/>
            <a:p>
              <a:pPr algn="ctr"/>
              <a:r>
                <a:rPr lang="en-US" sz="1800" dirty="0" smtClean="0">
                  <a:solidFill>
                    <a:schemeClr val="bg1">
                      <a:lumMod val="95000"/>
                    </a:schemeClr>
                  </a:solidFill>
                  <a:latin typeface="Aleo-Bold" pitchFamily="34" charset="0"/>
                </a:rPr>
                <a:t>Africa</a:t>
              </a:r>
              <a:endParaRPr lang="en-US" sz="1800" dirty="0">
                <a:solidFill>
                  <a:schemeClr val="bg1">
                    <a:lumMod val="95000"/>
                  </a:schemeClr>
                </a:solidFill>
                <a:latin typeface="Aleo-Bold" pitchFamily="34" charset="0"/>
              </a:endParaRPr>
            </a:p>
          </p:txBody>
        </p:sp>
      </p:grpSp>
      <p:sp>
        <p:nvSpPr>
          <p:cNvPr id="33" name="テキスト ボックス 32"/>
          <p:cNvSpPr txBox="1"/>
          <p:nvPr/>
        </p:nvSpPr>
        <p:spPr>
          <a:xfrm>
            <a:off x="4169617" y="5357338"/>
            <a:ext cx="880369" cy="584775"/>
          </a:xfrm>
          <a:prstGeom prst="rect">
            <a:avLst/>
          </a:prstGeom>
          <a:noFill/>
        </p:spPr>
        <p:txBody>
          <a:bodyPr wrap="none" rtlCol="0">
            <a:spAutoFit/>
          </a:bodyPr>
          <a:lstStyle/>
          <a:p>
            <a:pPr algn="r"/>
            <a:r>
              <a:rPr lang="en-US" dirty="0">
                <a:latin typeface="Aleo-Bold" pitchFamily="34" charset="0"/>
              </a:rPr>
              <a:t>7</a:t>
            </a:r>
            <a:r>
              <a:rPr lang="en-US" dirty="0" smtClean="0">
                <a:latin typeface="Aleo-Bold" pitchFamily="34" charset="0"/>
              </a:rPr>
              <a:t>04</a:t>
            </a:r>
            <a:endParaRPr lang="en-US" dirty="0">
              <a:latin typeface="Aleo-Bold" pitchFamily="34" charset="0"/>
            </a:endParaRPr>
          </a:p>
        </p:txBody>
      </p:sp>
      <p:sp>
        <p:nvSpPr>
          <p:cNvPr id="34" name="テキスト ボックス 33"/>
          <p:cNvSpPr txBox="1"/>
          <p:nvPr/>
        </p:nvSpPr>
        <p:spPr>
          <a:xfrm>
            <a:off x="2458534" y="3158714"/>
            <a:ext cx="1140056" cy="584775"/>
          </a:xfrm>
          <a:prstGeom prst="rect">
            <a:avLst/>
          </a:prstGeom>
          <a:noFill/>
        </p:spPr>
        <p:txBody>
          <a:bodyPr wrap="none" rtlCol="0">
            <a:spAutoFit/>
          </a:bodyPr>
          <a:lstStyle/>
          <a:p>
            <a:pPr algn="r"/>
            <a:r>
              <a:rPr lang="en-US" dirty="0" smtClean="0">
                <a:latin typeface="Aleo-Bold" pitchFamily="34" charset="0"/>
              </a:rPr>
              <a:t>1,302</a:t>
            </a:r>
            <a:endParaRPr lang="en-US" dirty="0">
              <a:latin typeface="Aleo-Bold" pitchFamily="34" charset="0"/>
            </a:endParaRPr>
          </a:p>
        </p:txBody>
      </p:sp>
      <p:sp>
        <p:nvSpPr>
          <p:cNvPr id="35" name="テキスト ボックス 34"/>
          <p:cNvSpPr txBox="1"/>
          <p:nvPr/>
        </p:nvSpPr>
        <p:spPr>
          <a:xfrm>
            <a:off x="6986230" y="2899285"/>
            <a:ext cx="817852" cy="584775"/>
          </a:xfrm>
          <a:prstGeom prst="rect">
            <a:avLst/>
          </a:prstGeom>
          <a:noFill/>
        </p:spPr>
        <p:txBody>
          <a:bodyPr wrap="none" rtlCol="0">
            <a:spAutoFit/>
          </a:bodyPr>
          <a:lstStyle/>
          <a:p>
            <a:r>
              <a:rPr lang="en-US" dirty="0" smtClean="0">
                <a:latin typeface="Aleo-Bold" pitchFamily="34" charset="0"/>
              </a:rPr>
              <a:t>981</a:t>
            </a:r>
            <a:endParaRPr lang="en-US" dirty="0">
              <a:latin typeface="Aleo-Bold" pitchFamily="34" charset="0"/>
            </a:endParaRPr>
          </a:p>
        </p:txBody>
      </p:sp>
      <p:sp>
        <p:nvSpPr>
          <p:cNvPr id="36" name="テキスト ボックス 35"/>
          <p:cNvSpPr txBox="1"/>
          <p:nvPr/>
        </p:nvSpPr>
        <p:spPr>
          <a:xfrm>
            <a:off x="9629882" y="4968570"/>
            <a:ext cx="817853" cy="584775"/>
          </a:xfrm>
          <a:prstGeom prst="rect">
            <a:avLst/>
          </a:prstGeom>
          <a:noFill/>
        </p:spPr>
        <p:txBody>
          <a:bodyPr wrap="none" rtlCol="0">
            <a:spAutoFit/>
          </a:bodyPr>
          <a:lstStyle/>
          <a:p>
            <a:r>
              <a:rPr lang="en-US" dirty="0" smtClean="0">
                <a:latin typeface="Aleo-Bold" pitchFamily="34" charset="0"/>
              </a:rPr>
              <a:t>561</a:t>
            </a:r>
            <a:endParaRPr lang="en-US" dirty="0">
              <a:latin typeface="Aleo-Bold" pitchFamily="34" charset="0"/>
            </a:endParaRPr>
          </a:p>
        </p:txBody>
      </p:sp>
      <p:sp>
        <p:nvSpPr>
          <p:cNvPr id="37" name="テキスト ボックス 36"/>
          <p:cNvSpPr txBox="1"/>
          <p:nvPr/>
        </p:nvSpPr>
        <p:spPr>
          <a:xfrm>
            <a:off x="12844225" y="3286938"/>
            <a:ext cx="835485" cy="584775"/>
          </a:xfrm>
          <a:prstGeom prst="rect">
            <a:avLst/>
          </a:prstGeom>
          <a:noFill/>
        </p:spPr>
        <p:txBody>
          <a:bodyPr wrap="none" rtlCol="0">
            <a:spAutoFit/>
          </a:bodyPr>
          <a:lstStyle/>
          <a:p>
            <a:r>
              <a:rPr lang="en-US" dirty="0" smtClean="0">
                <a:latin typeface="Aleo-Bold" pitchFamily="34" charset="0"/>
              </a:rPr>
              <a:t>451</a:t>
            </a:r>
            <a:endParaRPr lang="en-US" dirty="0">
              <a:latin typeface="Aleo-Bold" pitchFamily="34" charset="0"/>
            </a:endParaRPr>
          </a:p>
        </p:txBody>
      </p:sp>
      <p:sp>
        <p:nvSpPr>
          <p:cNvPr id="38" name="テキスト ボックス 37"/>
          <p:cNvSpPr txBox="1"/>
          <p:nvPr/>
        </p:nvSpPr>
        <p:spPr>
          <a:xfrm>
            <a:off x="13535694" y="5676558"/>
            <a:ext cx="1120820" cy="584775"/>
          </a:xfrm>
          <a:prstGeom prst="rect">
            <a:avLst/>
          </a:prstGeom>
          <a:noFill/>
        </p:spPr>
        <p:txBody>
          <a:bodyPr wrap="none" rtlCol="0">
            <a:spAutoFit/>
          </a:bodyPr>
          <a:lstStyle/>
          <a:p>
            <a:r>
              <a:rPr lang="en-US" dirty="0" smtClean="0">
                <a:latin typeface="Aleo-Bold" pitchFamily="34" charset="0"/>
              </a:rPr>
              <a:t>1,201</a:t>
            </a:r>
            <a:endParaRPr lang="en-US" dirty="0">
              <a:latin typeface="Aleo-Bold" pitchFamily="34" charset="0"/>
            </a:endParaRPr>
          </a:p>
        </p:txBody>
      </p:sp>
    </p:spTree>
    <p:extLst>
      <p:ext uri="{BB962C8B-B14F-4D97-AF65-F5344CB8AC3E}">
        <p14:creationId xmlns:p14="http://schemas.microsoft.com/office/powerpoint/2010/main" val="2779793401"/>
      </p:ext>
    </p:extLst>
  </p:cSld>
  <p:clrMapOvr>
    <a:masterClrMapping/>
  </p:clrMapOvr>
  <mc:AlternateContent xmlns:mc="http://schemas.openxmlformats.org/markup-compatibility/2006" xmlns:p14="http://schemas.microsoft.com/office/powerpoint/2010/main">
    <mc:Choice Requires="p14">
      <p:transition spd="slow" p14:dur="800" advTm="11285">
        <p14:flythrough/>
      </p:transition>
    </mc:Choice>
    <mc:Fallback xmlns="">
      <p:transition spd="slow" advTm="1128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par>
                          <p:cTn id="14" fill="hold">
                            <p:stCondLst>
                              <p:cond delay="1500"/>
                            </p:stCondLst>
                            <p:childTnLst>
                              <p:par>
                                <p:cTn id="15" presetID="14" presetClass="entr" presetSubtype="10" fill="hold" grpId="0" nodeType="after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randombar(horizontal)">
                                      <p:cBhvr>
                                        <p:cTn id="17" dur="500"/>
                                        <p:tgtEl>
                                          <p:spTgt spid="34"/>
                                        </p:tgtEl>
                                      </p:cBhvr>
                                    </p:animEffect>
                                  </p:childTnLst>
                                </p:cTn>
                              </p:par>
                            </p:childTnLst>
                          </p:cTn>
                        </p:par>
                        <p:par>
                          <p:cTn id="18" fill="hold">
                            <p:stCondLst>
                              <p:cond delay="2000"/>
                            </p:stCondLst>
                            <p:childTnLst>
                              <p:par>
                                <p:cTn id="19" presetID="22" presetClass="entr" presetSubtype="4" fill="hold" nodeType="afterEffect">
                                  <p:stCondLst>
                                    <p:cond delay="250"/>
                                  </p:stCondLst>
                                  <p:childTnLst>
                                    <p:set>
                                      <p:cBhvr>
                                        <p:cTn id="20" dur="1" fill="hold">
                                          <p:stCondLst>
                                            <p:cond delay="0"/>
                                          </p:stCondLst>
                                        </p:cTn>
                                        <p:tgtEl>
                                          <p:spTgt spid="27"/>
                                        </p:tgtEl>
                                        <p:attrNameLst>
                                          <p:attrName>style.visibility</p:attrName>
                                        </p:attrNameLst>
                                      </p:cBhvr>
                                      <p:to>
                                        <p:strVal val="visible"/>
                                      </p:to>
                                    </p:set>
                                    <p:animEffect transition="in" filter="wipe(down)">
                                      <p:cBhvr>
                                        <p:cTn id="21" dur="500"/>
                                        <p:tgtEl>
                                          <p:spTgt spid="27"/>
                                        </p:tgtEl>
                                      </p:cBhvr>
                                    </p:animEffect>
                                  </p:childTnLst>
                                </p:cTn>
                              </p:par>
                            </p:childTnLst>
                          </p:cTn>
                        </p:par>
                        <p:par>
                          <p:cTn id="22" fill="hold">
                            <p:stCondLst>
                              <p:cond delay="2750"/>
                            </p:stCondLst>
                            <p:childTnLst>
                              <p:par>
                                <p:cTn id="23" presetID="14" presetClass="entr" presetSubtype="10" fill="hold" grpId="0" nodeType="after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randombar(horizontal)">
                                      <p:cBhvr>
                                        <p:cTn id="25" dur="500"/>
                                        <p:tgtEl>
                                          <p:spTgt spid="33"/>
                                        </p:tgtEl>
                                      </p:cBhvr>
                                    </p:animEffect>
                                  </p:childTnLst>
                                </p:cTn>
                              </p:par>
                            </p:childTnLst>
                          </p:cTn>
                        </p:par>
                        <p:par>
                          <p:cTn id="26" fill="hold">
                            <p:stCondLst>
                              <p:cond delay="3250"/>
                            </p:stCondLst>
                            <p:childTnLst>
                              <p:par>
                                <p:cTn id="27" presetID="22" presetClass="entr" presetSubtype="4" fill="hold" nodeType="afterEffect">
                                  <p:stCondLst>
                                    <p:cond delay="250"/>
                                  </p:stCondLst>
                                  <p:childTnLst>
                                    <p:set>
                                      <p:cBhvr>
                                        <p:cTn id="28" dur="1" fill="hold">
                                          <p:stCondLst>
                                            <p:cond delay="0"/>
                                          </p:stCondLst>
                                        </p:cTn>
                                        <p:tgtEl>
                                          <p:spTgt spid="14"/>
                                        </p:tgtEl>
                                        <p:attrNameLst>
                                          <p:attrName>style.visibility</p:attrName>
                                        </p:attrNameLst>
                                      </p:cBhvr>
                                      <p:to>
                                        <p:strVal val="visible"/>
                                      </p:to>
                                    </p:set>
                                    <p:animEffect transition="in" filter="wipe(down)">
                                      <p:cBhvr>
                                        <p:cTn id="29" dur="500"/>
                                        <p:tgtEl>
                                          <p:spTgt spid="14"/>
                                        </p:tgtEl>
                                      </p:cBhvr>
                                    </p:animEffect>
                                  </p:childTnLst>
                                </p:cTn>
                              </p:par>
                            </p:childTnLst>
                          </p:cTn>
                        </p:par>
                        <p:par>
                          <p:cTn id="30" fill="hold">
                            <p:stCondLst>
                              <p:cond delay="4000"/>
                            </p:stCondLst>
                            <p:childTnLst>
                              <p:par>
                                <p:cTn id="31" presetID="14" presetClass="entr" presetSubtype="10" fill="hold" grpId="0" nodeType="afterEffect">
                                  <p:stCondLst>
                                    <p:cond delay="0"/>
                                  </p:stCondLst>
                                  <p:childTnLst>
                                    <p:set>
                                      <p:cBhvr>
                                        <p:cTn id="32" dur="1" fill="hold">
                                          <p:stCondLst>
                                            <p:cond delay="0"/>
                                          </p:stCondLst>
                                        </p:cTn>
                                        <p:tgtEl>
                                          <p:spTgt spid="35"/>
                                        </p:tgtEl>
                                        <p:attrNameLst>
                                          <p:attrName>style.visibility</p:attrName>
                                        </p:attrNameLst>
                                      </p:cBhvr>
                                      <p:to>
                                        <p:strVal val="visible"/>
                                      </p:to>
                                    </p:set>
                                    <p:animEffect transition="in" filter="randombar(horizontal)">
                                      <p:cBhvr>
                                        <p:cTn id="33" dur="500"/>
                                        <p:tgtEl>
                                          <p:spTgt spid="35"/>
                                        </p:tgtEl>
                                      </p:cBhvr>
                                    </p:animEffect>
                                  </p:childTnLst>
                                </p:cTn>
                              </p:par>
                            </p:childTnLst>
                          </p:cTn>
                        </p:par>
                        <p:par>
                          <p:cTn id="34" fill="hold">
                            <p:stCondLst>
                              <p:cond delay="4500"/>
                            </p:stCondLst>
                            <p:childTnLst>
                              <p:par>
                                <p:cTn id="35" presetID="22" presetClass="entr" presetSubtype="4" fill="hold" nodeType="afterEffect">
                                  <p:stCondLst>
                                    <p:cond delay="250"/>
                                  </p:stCondLst>
                                  <p:childTnLst>
                                    <p:set>
                                      <p:cBhvr>
                                        <p:cTn id="36" dur="1" fill="hold">
                                          <p:stCondLst>
                                            <p:cond delay="0"/>
                                          </p:stCondLst>
                                        </p:cTn>
                                        <p:tgtEl>
                                          <p:spTgt spid="30"/>
                                        </p:tgtEl>
                                        <p:attrNameLst>
                                          <p:attrName>style.visibility</p:attrName>
                                        </p:attrNameLst>
                                      </p:cBhvr>
                                      <p:to>
                                        <p:strVal val="visible"/>
                                      </p:to>
                                    </p:set>
                                    <p:animEffect transition="in" filter="wipe(down)">
                                      <p:cBhvr>
                                        <p:cTn id="37" dur="500"/>
                                        <p:tgtEl>
                                          <p:spTgt spid="30"/>
                                        </p:tgtEl>
                                      </p:cBhvr>
                                    </p:animEffect>
                                  </p:childTnLst>
                                </p:cTn>
                              </p:par>
                            </p:childTnLst>
                          </p:cTn>
                        </p:par>
                        <p:par>
                          <p:cTn id="38" fill="hold">
                            <p:stCondLst>
                              <p:cond delay="5250"/>
                            </p:stCondLst>
                            <p:childTnLst>
                              <p:par>
                                <p:cTn id="39" presetID="14" presetClass="entr" presetSubtype="10" fill="hold" grpId="0" nodeType="after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randombar(horizontal)">
                                      <p:cBhvr>
                                        <p:cTn id="41" dur="500"/>
                                        <p:tgtEl>
                                          <p:spTgt spid="36"/>
                                        </p:tgtEl>
                                      </p:cBhvr>
                                    </p:animEffect>
                                  </p:childTnLst>
                                </p:cTn>
                              </p:par>
                            </p:childTnLst>
                          </p:cTn>
                        </p:par>
                        <p:par>
                          <p:cTn id="42" fill="hold">
                            <p:stCondLst>
                              <p:cond delay="5750"/>
                            </p:stCondLst>
                            <p:childTnLst>
                              <p:par>
                                <p:cTn id="43" presetID="22" presetClass="entr" presetSubtype="4" fill="hold" nodeType="after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wipe(down)">
                                      <p:cBhvr>
                                        <p:cTn id="45" dur="500"/>
                                        <p:tgtEl>
                                          <p:spTgt spid="10"/>
                                        </p:tgtEl>
                                      </p:cBhvr>
                                    </p:animEffect>
                                  </p:childTnLst>
                                </p:cTn>
                              </p:par>
                            </p:childTnLst>
                          </p:cTn>
                        </p:par>
                        <p:par>
                          <p:cTn id="46" fill="hold">
                            <p:stCondLst>
                              <p:cond delay="6250"/>
                            </p:stCondLst>
                            <p:childTnLst>
                              <p:par>
                                <p:cTn id="47" presetID="14" presetClass="entr" presetSubtype="10" fill="hold" grpId="0" nodeType="afterEffect">
                                  <p:stCondLst>
                                    <p:cond delay="0"/>
                                  </p:stCondLst>
                                  <p:childTnLst>
                                    <p:set>
                                      <p:cBhvr>
                                        <p:cTn id="48" dur="1" fill="hold">
                                          <p:stCondLst>
                                            <p:cond delay="0"/>
                                          </p:stCondLst>
                                        </p:cTn>
                                        <p:tgtEl>
                                          <p:spTgt spid="37"/>
                                        </p:tgtEl>
                                        <p:attrNameLst>
                                          <p:attrName>style.visibility</p:attrName>
                                        </p:attrNameLst>
                                      </p:cBhvr>
                                      <p:to>
                                        <p:strVal val="visible"/>
                                      </p:to>
                                    </p:set>
                                    <p:animEffect transition="in" filter="randombar(horizontal)">
                                      <p:cBhvr>
                                        <p:cTn id="49" dur="500"/>
                                        <p:tgtEl>
                                          <p:spTgt spid="37"/>
                                        </p:tgtEl>
                                      </p:cBhvr>
                                    </p:animEffect>
                                  </p:childTnLst>
                                </p:cTn>
                              </p:par>
                            </p:childTnLst>
                          </p:cTn>
                        </p:par>
                        <p:par>
                          <p:cTn id="50" fill="hold">
                            <p:stCondLst>
                              <p:cond delay="6750"/>
                            </p:stCondLst>
                            <p:childTnLst>
                              <p:par>
                                <p:cTn id="51" presetID="22" presetClass="entr" presetSubtype="4" fill="hold" nodeType="afterEffect">
                                  <p:stCondLst>
                                    <p:cond delay="250"/>
                                  </p:stCondLst>
                                  <p:childTnLst>
                                    <p:set>
                                      <p:cBhvr>
                                        <p:cTn id="52" dur="1" fill="hold">
                                          <p:stCondLst>
                                            <p:cond delay="0"/>
                                          </p:stCondLst>
                                        </p:cTn>
                                        <p:tgtEl>
                                          <p:spTgt spid="17"/>
                                        </p:tgtEl>
                                        <p:attrNameLst>
                                          <p:attrName>style.visibility</p:attrName>
                                        </p:attrNameLst>
                                      </p:cBhvr>
                                      <p:to>
                                        <p:strVal val="visible"/>
                                      </p:to>
                                    </p:set>
                                    <p:animEffect transition="in" filter="wipe(down)">
                                      <p:cBhvr>
                                        <p:cTn id="53" dur="500"/>
                                        <p:tgtEl>
                                          <p:spTgt spid="17"/>
                                        </p:tgtEl>
                                      </p:cBhvr>
                                    </p:animEffect>
                                  </p:childTnLst>
                                </p:cTn>
                              </p:par>
                            </p:childTnLst>
                          </p:cTn>
                        </p:par>
                        <p:par>
                          <p:cTn id="54" fill="hold">
                            <p:stCondLst>
                              <p:cond delay="7500"/>
                            </p:stCondLst>
                            <p:childTnLst>
                              <p:par>
                                <p:cTn id="55" presetID="14" presetClass="entr" presetSubtype="10" fill="hold" grpId="0" nodeType="afterEffect">
                                  <p:stCondLst>
                                    <p:cond delay="0"/>
                                  </p:stCondLst>
                                  <p:childTnLst>
                                    <p:set>
                                      <p:cBhvr>
                                        <p:cTn id="56" dur="1" fill="hold">
                                          <p:stCondLst>
                                            <p:cond delay="0"/>
                                          </p:stCondLst>
                                        </p:cTn>
                                        <p:tgtEl>
                                          <p:spTgt spid="38"/>
                                        </p:tgtEl>
                                        <p:attrNameLst>
                                          <p:attrName>style.visibility</p:attrName>
                                        </p:attrNameLst>
                                      </p:cBhvr>
                                      <p:to>
                                        <p:strVal val="visible"/>
                                      </p:to>
                                    </p:set>
                                    <p:animEffect transition="in" filter="randombar(horizontal)">
                                      <p:cBhvr>
                                        <p:cTn id="57" dur="500"/>
                                        <p:tgtEl>
                                          <p:spTgt spid="38"/>
                                        </p:tgtEl>
                                      </p:cBhvr>
                                    </p:animEffect>
                                  </p:childTnLst>
                                </p:cTn>
                              </p:par>
                            </p:childTnLst>
                          </p:cTn>
                        </p:par>
                        <p:par>
                          <p:cTn id="58" fill="hold">
                            <p:stCondLst>
                              <p:cond delay="8000"/>
                            </p:stCondLst>
                            <p:childTnLst>
                              <p:par>
                                <p:cTn id="59" presetID="14" presetClass="entr" presetSubtype="10" fill="hold" grpId="0" nodeType="afterEffect">
                                  <p:stCondLst>
                                    <p:cond delay="0"/>
                                  </p:stCondLst>
                                  <p:childTnLst>
                                    <p:set>
                                      <p:cBhvr>
                                        <p:cTn id="60" dur="1" fill="hold">
                                          <p:stCondLst>
                                            <p:cond delay="0"/>
                                          </p:stCondLst>
                                        </p:cTn>
                                        <p:tgtEl>
                                          <p:spTgt spid="6">
                                            <p:bg/>
                                          </p:spTgt>
                                        </p:tgtEl>
                                        <p:attrNameLst>
                                          <p:attrName>style.visibility</p:attrName>
                                        </p:attrNameLst>
                                      </p:cBhvr>
                                      <p:to>
                                        <p:strVal val="visible"/>
                                      </p:to>
                                    </p:set>
                                    <p:animEffect transition="in" filter="randombar(horizontal)">
                                      <p:cBhvr>
                                        <p:cTn id="61" dur="500"/>
                                        <p:tgtEl>
                                          <p:spTgt spid="6">
                                            <p:bg/>
                                          </p:spTgt>
                                        </p:tgtEl>
                                      </p:cBhvr>
                                    </p:animEffect>
                                  </p:childTnLst>
                                </p:cTn>
                              </p:par>
                            </p:childTnLst>
                          </p:cTn>
                        </p:par>
                        <p:par>
                          <p:cTn id="62" fill="hold">
                            <p:stCondLst>
                              <p:cond delay="8500"/>
                            </p:stCondLst>
                            <p:childTnLst>
                              <p:par>
                                <p:cTn id="63" presetID="14" presetClass="entr" presetSubtype="10" fill="hold" grpId="0" nodeType="afterEffect">
                                  <p:stCondLst>
                                    <p:cond delay="0"/>
                                  </p:stCondLst>
                                  <p:childTnLst>
                                    <p:set>
                                      <p:cBhvr>
                                        <p:cTn id="64" dur="1" fill="hold">
                                          <p:stCondLst>
                                            <p:cond delay="0"/>
                                          </p:stCondLst>
                                        </p:cTn>
                                        <p:tgtEl>
                                          <p:spTgt spid="6">
                                            <p:txEl>
                                              <p:pRg st="0" end="0"/>
                                            </p:txEl>
                                          </p:spTgt>
                                        </p:tgtEl>
                                        <p:attrNameLst>
                                          <p:attrName>style.visibility</p:attrName>
                                        </p:attrNameLst>
                                      </p:cBhvr>
                                      <p:to>
                                        <p:strVal val="visible"/>
                                      </p:to>
                                    </p:set>
                                    <p:animEffect transition="in" filter="randombar(horizontal)">
                                      <p:cBhvr>
                                        <p:cTn id="65" dur="500"/>
                                        <p:tgtEl>
                                          <p:spTgt spid="6">
                                            <p:txEl>
                                              <p:pRg st="0" end="0"/>
                                            </p:txEl>
                                          </p:spTgt>
                                        </p:tgtEl>
                                      </p:cBhvr>
                                    </p:animEffect>
                                  </p:childTnLst>
                                </p:cTn>
                              </p:par>
                            </p:childTnLst>
                          </p:cTn>
                        </p:par>
                        <p:par>
                          <p:cTn id="66" fill="hold">
                            <p:stCondLst>
                              <p:cond delay="9000"/>
                            </p:stCondLst>
                            <p:childTnLst>
                              <p:par>
                                <p:cTn id="67" presetID="14" presetClass="entr" presetSubtype="10" fill="hold" grpId="0" nodeType="afterEffect">
                                  <p:stCondLst>
                                    <p:cond delay="0"/>
                                  </p:stCondLst>
                                  <p:childTnLst>
                                    <p:set>
                                      <p:cBhvr>
                                        <p:cTn id="68" dur="1" fill="hold">
                                          <p:stCondLst>
                                            <p:cond delay="0"/>
                                          </p:stCondLst>
                                        </p:cTn>
                                        <p:tgtEl>
                                          <p:spTgt spid="25">
                                            <p:txEl>
                                              <p:pRg st="0" end="0"/>
                                            </p:txEl>
                                          </p:spTgt>
                                        </p:tgtEl>
                                        <p:attrNameLst>
                                          <p:attrName>style.visibility</p:attrName>
                                        </p:attrNameLst>
                                      </p:cBhvr>
                                      <p:to>
                                        <p:strVal val="visible"/>
                                      </p:to>
                                    </p:set>
                                    <p:animEffect transition="in" filter="randombar(horizontal)">
                                      <p:cBhvr>
                                        <p:cTn id="69" dur="500"/>
                                        <p:tgtEl>
                                          <p:spTgt spid="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25" grpId="0" build="p"/>
      <p:bldP spid="33" grpId="0"/>
      <p:bldP spid="34" grpId="0"/>
      <p:bldP spid="35" grpId="0"/>
      <p:bldP spid="36" grpId="0"/>
      <p:bldP spid="37" grpId="0"/>
      <p:bldP spid="3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タイトル 48"/>
          <p:cNvSpPr>
            <a:spLocks noGrp="1"/>
          </p:cNvSpPr>
          <p:nvPr>
            <p:ph type="title"/>
          </p:nvPr>
        </p:nvSpPr>
        <p:spPr/>
        <p:txBody>
          <a:bodyPr/>
          <a:lstStyle/>
          <a:p>
            <a:r>
              <a:rPr lang="en-US" dirty="0" smtClean="0"/>
              <a:t>DO YOU LIKE </a:t>
            </a:r>
            <a:r>
              <a:rPr lang="en-US" dirty="0" smtClean="0">
                <a:solidFill>
                  <a:schemeClr val="accent1"/>
                </a:solidFill>
              </a:rPr>
              <a:t>COFFEE</a:t>
            </a:r>
            <a:r>
              <a:rPr lang="en-US" dirty="0" smtClean="0"/>
              <a:t>?</a:t>
            </a:r>
            <a:endParaRPr lang="en-US" dirty="0"/>
          </a:p>
        </p:txBody>
      </p:sp>
      <p:sp>
        <p:nvSpPr>
          <p:cNvPr id="2" name="スライド番号プレースホルダー 1"/>
          <p:cNvSpPr>
            <a:spLocks noGrp="1"/>
          </p:cNvSpPr>
          <p:nvPr>
            <p:ph type="sldNum" sz="quarter" idx="12"/>
          </p:nvPr>
        </p:nvSpPr>
        <p:spPr/>
        <p:txBody>
          <a:bodyPr/>
          <a:lstStyle/>
          <a:p>
            <a:r>
              <a:rPr lang="en-US" smtClean="0"/>
              <a:t>SLIDE </a:t>
            </a:r>
            <a:fld id="{D97FAD88-CD89-445B-80D2-D1F46C853675}" type="slidenum">
              <a:rPr lang="en-US" smtClean="0"/>
              <a:pPr/>
              <a:t>22</a:t>
            </a:fld>
            <a:endParaRPr lang="en-US" dirty="0"/>
          </a:p>
        </p:txBody>
      </p:sp>
      <p:sp>
        <p:nvSpPr>
          <p:cNvPr id="50" name="サブタイトル 49"/>
          <p:cNvSpPr>
            <a:spLocks noGrp="1"/>
          </p:cNvSpPr>
          <p:nvPr>
            <p:ph type="subTitle" idx="1"/>
          </p:nvPr>
        </p:nvSpPr>
        <p:spPr/>
        <p:txBody>
          <a:bodyPr/>
          <a:lstStyle/>
          <a:p>
            <a:r>
              <a:rPr lang="en-US" dirty="0"/>
              <a:t>Lorem ipsum dolor sit amet, alii aliquip ei vel</a:t>
            </a:r>
          </a:p>
          <a:p>
            <a:endParaRPr lang="en-US" dirty="0"/>
          </a:p>
        </p:txBody>
      </p:sp>
      <p:sp>
        <p:nvSpPr>
          <p:cNvPr id="3" name="フッター プレースホルダー 2"/>
          <p:cNvSpPr>
            <a:spLocks noGrp="1"/>
          </p:cNvSpPr>
          <p:nvPr>
            <p:ph type="ftr" sz="quarter" idx="11"/>
          </p:nvPr>
        </p:nvSpPr>
        <p:spPr/>
        <p:txBody>
          <a:bodyPr/>
          <a:lstStyle/>
          <a:p>
            <a:r>
              <a:rPr lang="en-US" smtClean="0"/>
              <a:t>The Power of PowerPoint</a:t>
            </a:r>
            <a:endParaRPr lang="en-US" dirty="0"/>
          </a:p>
        </p:txBody>
      </p:sp>
      <p:sp>
        <p:nvSpPr>
          <p:cNvPr id="25" name="テキスト プレースホルダー 24"/>
          <p:cNvSpPr>
            <a:spLocks noGrp="1"/>
          </p:cNvSpPr>
          <p:nvPr>
            <p:ph type="body" sz="quarter" idx="21"/>
          </p:nvPr>
        </p:nvSpPr>
        <p:spPr/>
        <p:txBody>
          <a:bodyPr>
            <a:normAutofit/>
          </a:bodyPr>
          <a:lstStyle/>
          <a:p>
            <a:r>
              <a:rPr lang="en-US" dirty="0">
                <a:latin typeface="Aleo-Bold" pitchFamily="34" charset="0"/>
              </a:rPr>
              <a:t>Lorem ipsum </a:t>
            </a:r>
            <a:r>
              <a:rPr lang="en-US" dirty="0"/>
              <a:t>dolor sit amet, alii aliquip ei vel, nam atqui inimicus eu, homero ceteros duo te.</a:t>
            </a:r>
          </a:p>
        </p:txBody>
      </p:sp>
      <p:sp>
        <p:nvSpPr>
          <p:cNvPr id="43" name="テキスト プレースホルダー 24"/>
          <p:cNvSpPr>
            <a:spLocks noGrp="1"/>
          </p:cNvSpPr>
          <p:nvPr>
            <p:ph type="body" sz="quarter" idx="22"/>
          </p:nvPr>
        </p:nvSpPr>
        <p:spPr/>
        <p:txBody>
          <a:bodyPr>
            <a:normAutofit/>
          </a:bodyPr>
          <a:lstStyle/>
          <a:p>
            <a:r>
              <a:rPr lang="en-US" dirty="0"/>
              <a:t>Ne vim facer perfecto indoctum, et homero pertinacia nec. </a:t>
            </a:r>
            <a:r>
              <a:rPr lang="en-US" dirty="0">
                <a:solidFill>
                  <a:schemeClr val="accent2"/>
                </a:solidFill>
                <a:latin typeface="Aleo-Bold" pitchFamily="34" charset="0"/>
              </a:rPr>
              <a:t>At per sonet </a:t>
            </a:r>
            <a:r>
              <a:rPr lang="en-US" dirty="0"/>
              <a:t>molestiae, mundi singulis ad eam, vis modo timeam in. </a:t>
            </a:r>
          </a:p>
        </p:txBody>
      </p:sp>
      <p:sp>
        <p:nvSpPr>
          <p:cNvPr id="47" name="テキスト プレースホルダー 24"/>
          <p:cNvSpPr>
            <a:spLocks noGrp="1"/>
          </p:cNvSpPr>
          <p:nvPr>
            <p:ph type="body" sz="quarter" idx="23"/>
          </p:nvPr>
        </p:nvSpPr>
        <p:spPr/>
        <p:txBody>
          <a:bodyPr>
            <a:normAutofit/>
          </a:bodyPr>
          <a:lstStyle/>
          <a:p>
            <a:r>
              <a:rPr lang="en-US" dirty="0">
                <a:latin typeface="Aleo-Bold" pitchFamily="34" charset="0"/>
              </a:rPr>
              <a:t>Lorem ipsum </a:t>
            </a:r>
            <a:r>
              <a:rPr lang="en-US" dirty="0"/>
              <a:t>dolor sit amet, alii aliquip ei vel, nam atqui inimicus eu, homero ceteros duo te.</a:t>
            </a:r>
          </a:p>
        </p:txBody>
      </p:sp>
      <p:sp>
        <p:nvSpPr>
          <p:cNvPr id="37" name="テキスト プレースホルダー 25"/>
          <p:cNvSpPr>
            <a:spLocks noGrp="1"/>
          </p:cNvSpPr>
          <p:nvPr>
            <p:ph type="body" sz="quarter" idx="24"/>
          </p:nvPr>
        </p:nvSpPr>
        <p:spPr/>
        <p:txBody>
          <a:bodyPr/>
          <a:lstStyle/>
          <a:p>
            <a:r>
              <a:rPr lang="en-US" dirty="0"/>
              <a:t>Minim sonet pertinax mel ad, vix in movet vocibus posidonium. </a:t>
            </a:r>
            <a:r>
              <a:rPr lang="en-US" dirty="0">
                <a:solidFill>
                  <a:schemeClr val="accent4"/>
                </a:solidFill>
                <a:latin typeface="Aleo-Bold" pitchFamily="34" charset="0"/>
              </a:rPr>
              <a:t>Mei te omittam offendit</a:t>
            </a:r>
            <a:r>
              <a:rPr lang="en-US" dirty="0"/>
              <a:t>, est ullum prodesset ea. Falli mazim lobortis ei sea.</a:t>
            </a:r>
          </a:p>
        </p:txBody>
      </p:sp>
      <p:graphicFrame>
        <p:nvGraphicFramePr>
          <p:cNvPr id="38" name="グラフ プレースホルダー 21"/>
          <p:cNvGraphicFramePr>
            <a:graphicFrameLocks noGrp="1"/>
          </p:cNvGraphicFramePr>
          <p:nvPr>
            <p:ph type="chart" sz="quarter" idx="25"/>
            <p:extLst>
              <p:ext uri="{D42A27DB-BD31-4B8C-83A1-F6EECF244321}">
                <p14:modId xmlns:p14="http://schemas.microsoft.com/office/powerpoint/2010/main" val="2784302"/>
              </p:ext>
            </p:extLst>
          </p:nvPr>
        </p:nvGraphicFramePr>
        <p:xfrm>
          <a:off x="1509713" y="2906713"/>
          <a:ext cx="3463925" cy="346075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6" name="グラフ プレースホルダー 21"/>
          <p:cNvGraphicFramePr>
            <a:graphicFrameLocks noGrp="1"/>
          </p:cNvGraphicFramePr>
          <p:nvPr>
            <p:ph type="chart" sz="quarter" idx="26"/>
            <p:extLst>
              <p:ext uri="{D42A27DB-BD31-4B8C-83A1-F6EECF244321}">
                <p14:modId xmlns:p14="http://schemas.microsoft.com/office/powerpoint/2010/main" val="1366787413"/>
              </p:ext>
            </p:extLst>
          </p:nvPr>
        </p:nvGraphicFramePr>
        <p:xfrm>
          <a:off x="5302250" y="2905125"/>
          <a:ext cx="3463925" cy="346233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2" name="グラフ プレースホルダー 21"/>
          <p:cNvGraphicFramePr>
            <a:graphicFrameLocks noGrp="1"/>
          </p:cNvGraphicFramePr>
          <p:nvPr>
            <p:ph type="chart" sz="quarter" idx="27"/>
            <p:extLst>
              <p:ext uri="{D42A27DB-BD31-4B8C-83A1-F6EECF244321}">
                <p14:modId xmlns:p14="http://schemas.microsoft.com/office/powerpoint/2010/main" val="4109952344"/>
              </p:ext>
            </p:extLst>
          </p:nvPr>
        </p:nvGraphicFramePr>
        <p:xfrm>
          <a:off x="9129713" y="2905125"/>
          <a:ext cx="3463925" cy="346233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42" name="グラフ プレースホルダー 21"/>
          <p:cNvGraphicFramePr>
            <a:graphicFrameLocks noGrp="1"/>
          </p:cNvGraphicFramePr>
          <p:nvPr>
            <p:ph type="chart" sz="quarter" idx="28"/>
            <p:extLst>
              <p:ext uri="{D42A27DB-BD31-4B8C-83A1-F6EECF244321}">
                <p14:modId xmlns:p14="http://schemas.microsoft.com/office/powerpoint/2010/main" val="1608489043"/>
              </p:ext>
            </p:extLst>
          </p:nvPr>
        </p:nvGraphicFramePr>
        <p:xfrm>
          <a:off x="12952413" y="2900363"/>
          <a:ext cx="3463925" cy="3460750"/>
        </p:xfrm>
        <a:graphic>
          <a:graphicData uri="http://schemas.openxmlformats.org/drawingml/2006/chart">
            <c:chart xmlns:c="http://schemas.openxmlformats.org/drawingml/2006/chart" xmlns:r="http://schemas.openxmlformats.org/officeDocument/2006/relationships" r:id="rId6"/>
          </a:graphicData>
        </a:graphic>
      </p:graphicFrame>
      <p:sp>
        <p:nvSpPr>
          <p:cNvPr id="39" name="テキスト プレースホルダー 24"/>
          <p:cNvSpPr>
            <a:spLocks noGrp="1"/>
          </p:cNvSpPr>
          <p:nvPr>
            <p:ph type="body" sz="quarter" idx="15"/>
          </p:nvPr>
        </p:nvSpPr>
        <p:spPr/>
        <p:txBody>
          <a:bodyPr>
            <a:normAutofit lnSpcReduction="10000"/>
          </a:bodyPr>
          <a:lstStyle/>
          <a:p>
            <a:r>
              <a:rPr lang="en-US" dirty="0" smtClean="0"/>
              <a:t>Los Angeles</a:t>
            </a:r>
            <a:endParaRPr lang="en-US" dirty="0"/>
          </a:p>
        </p:txBody>
      </p:sp>
      <p:sp>
        <p:nvSpPr>
          <p:cNvPr id="41" name="テキスト プレースホルダー 25"/>
          <p:cNvSpPr>
            <a:spLocks noGrp="1"/>
          </p:cNvSpPr>
          <p:nvPr>
            <p:ph type="body" sz="quarter" idx="29"/>
          </p:nvPr>
        </p:nvSpPr>
        <p:spPr/>
        <p:txBody>
          <a:bodyPr>
            <a:normAutofit lnSpcReduction="10000"/>
          </a:bodyPr>
          <a:lstStyle/>
          <a:p>
            <a:r>
              <a:rPr lang="en-US" dirty="0" smtClean="0"/>
              <a:t>Moscow</a:t>
            </a:r>
            <a:endParaRPr lang="en-US" dirty="0"/>
          </a:p>
        </p:txBody>
      </p:sp>
      <p:sp>
        <p:nvSpPr>
          <p:cNvPr id="26" name="テキスト プレースホルダー 25"/>
          <p:cNvSpPr>
            <a:spLocks noGrp="1"/>
          </p:cNvSpPr>
          <p:nvPr>
            <p:ph type="body" sz="quarter" idx="30"/>
          </p:nvPr>
        </p:nvSpPr>
        <p:spPr/>
        <p:txBody>
          <a:bodyPr>
            <a:normAutofit lnSpcReduction="10000"/>
          </a:bodyPr>
          <a:lstStyle/>
          <a:p>
            <a:r>
              <a:rPr lang="en-US" dirty="0" smtClean="0"/>
              <a:t>Sidney</a:t>
            </a:r>
            <a:endParaRPr lang="en-US" dirty="0"/>
          </a:p>
        </p:txBody>
      </p:sp>
      <p:sp>
        <p:nvSpPr>
          <p:cNvPr id="45" name="テキスト プレースホルダー 25"/>
          <p:cNvSpPr>
            <a:spLocks noGrp="1"/>
          </p:cNvSpPr>
          <p:nvPr>
            <p:ph type="body" sz="quarter" idx="31"/>
          </p:nvPr>
        </p:nvSpPr>
        <p:spPr/>
        <p:txBody>
          <a:bodyPr>
            <a:normAutofit lnSpcReduction="10000"/>
          </a:bodyPr>
          <a:lstStyle/>
          <a:p>
            <a:r>
              <a:rPr lang="en-US" dirty="0"/>
              <a:t>Tokyo</a:t>
            </a:r>
          </a:p>
        </p:txBody>
      </p:sp>
      <p:sp>
        <p:nvSpPr>
          <p:cNvPr id="36" name="テキスト ボックス 35"/>
          <p:cNvSpPr txBox="1"/>
          <p:nvPr/>
        </p:nvSpPr>
        <p:spPr>
          <a:xfrm>
            <a:off x="2518470" y="4240495"/>
            <a:ext cx="1390892" cy="830997"/>
          </a:xfrm>
          <a:prstGeom prst="rect">
            <a:avLst/>
          </a:prstGeom>
          <a:noFill/>
        </p:spPr>
        <p:txBody>
          <a:bodyPr wrap="square" rtlCol="0">
            <a:spAutoFit/>
          </a:bodyPr>
          <a:lstStyle/>
          <a:p>
            <a:r>
              <a:rPr lang="en-US" sz="4800" dirty="0" smtClean="0"/>
              <a:t>90%</a:t>
            </a:r>
            <a:endParaRPr lang="en-US" sz="4800" dirty="0"/>
          </a:p>
        </p:txBody>
      </p:sp>
      <p:sp>
        <p:nvSpPr>
          <p:cNvPr id="40" name="テキスト ボックス 39"/>
          <p:cNvSpPr txBox="1"/>
          <p:nvPr/>
        </p:nvSpPr>
        <p:spPr>
          <a:xfrm>
            <a:off x="6406902" y="4240494"/>
            <a:ext cx="1390892" cy="830997"/>
          </a:xfrm>
          <a:prstGeom prst="rect">
            <a:avLst/>
          </a:prstGeom>
          <a:noFill/>
        </p:spPr>
        <p:txBody>
          <a:bodyPr wrap="square" rtlCol="0">
            <a:spAutoFit/>
          </a:bodyPr>
          <a:lstStyle/>
          <a:p>
            <a:r>
              <a:rPr lang="en-US" sz="4800" dirty="0" smtClean="0"/>
              <a:t>82%</a:t>
            </a:r>
            <a:endParaRPr lang="en-US" sz="4800" dirty="0"/>
          </a:p>
        </p:txBody>
      </p:sp>
      <p:sp>
        <p:nvSpPr>
          <p:cNvPr id="44" name="テキスト ボックス 43"/>
          <p:cNvSpPr txBox="1"/>
          <p:nvPr/>
        </p:nvSpPr>
        <p:spPr>
          <a:xfrm>
            <a:off x="10129223" y="4240493"/>
            <a:ext cx="1390892" cy="830997"/>
          </a:xfrm>
          <a:prstGeom prst="rect">
            <a:avLst/>
          </a:prstGeom>
          <a:noFill/>
        </p:spPr>
        <p:txBody>
          <a:bodyPr wrap="square" rtlCol="0">
            <a:spAutoFit/>
          </a:bodyPr>
          <a:lstStyle/>
          <a:p>
            <a:r>
              <a:rPr lang="en-US" sz="4800" dirty="0" smtClean="0"/>
              <a:t>96%</a:t>
            </a:r>
            <a:endParaRPr lang="en-US" sz="4800" dirty="0"/>
          </a:p>
        </p:txBody>
      </p:sp>
      <p:sp>
        <p:nvSpPr>
          <p:cNvPr id="48" name="テキスト ボックス 47"/>
          <p:cNvSpPr txBox="1"/>
          <p:nvPr/>
        </p:nvSpPr>
        <p:spPr>
          <a:xfrm>
            <a:off x="13967742" y="4240495"/>
            <a:ext cx="1390892" cy="830997"/>
          </a:xfrm>
          <a:prstGeom prst="rect">
            <a:avLst/>
          </a:prstGeom>
          <a:noFill/>
        </p:spPr>
        <p:txBody>
          <a:bodyPr wrap="square" rtlCol="0">
            <a:spAutoFit/>
          </a:bodyPr>
          <a:lstStyle/>
          <a:p>
            <a:r>
              <a:rPr lang="en-US" sz="4800" dirty="0" smtClean="0"/>
              <a:t>78%</a:t>
            </a:r>
            <a:endParaRPr lang="en-US" sz="4800" dirty="0"/>
          </a:p>
        </p:txBody>
      </p:sp>
    </p:spTree>
    <p:extLst>
      <p:ext uri="{BB962C8B-B14F-4D97-AF65-F5344CB8AC3E}">
        <p14:creationId xmlns:p14="http://schemas.microsoft.com/office/powerpoint/2010/main" val="1100815892"/>
      </p:ext>
    </p:extLst>
  </p:cSld>
  <p:clrMapOvr>
    <a:masterClrMapping/>
  </p:clrMapOvr>
  <mc:AlternateContent xmlns:mc="http://schemas.openxmlformats.org/markup-compatibility/2006" xmlns:p14="http://schemas.microsoft.com/office/powerpoint/2010/main">
    <mc:Choice Requires="p14">
      <p:transition spd="slow" p14:dur="1600" advTm="6237">
        <p14:conveyor dir="l"/>
      </p:transition>
    </mc:Choice>
    <mc:Fallback xmlns="">
      <p:transition spd="slow" advTm="623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heel(1)">
                                      <p:cBhvr>
                                        <p:cTn id="7" dur="2000"/>
                                        <p:tgtEl>
                                          <p:spTgt spid="38"/>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wheel(1)">
                                      <p:cBhvr>
                                        <p:cTn id="10" dur="2000"/>
                                        <p:tgtEl>
                                          <p:spTgt spid="46"/>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heel(1)">
                                      <p:cBhvr>
                                        <p:cTn id="13" dur="2000"/>
                                        <p:tgtEl>
                                          <p:spTgt spid="22"/>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wheel(1)">
                                      <p:cBhvr>
                                        <p:cTn id="16" dur="2000"/>
                                        <p:tgtEl>
                                          <p:spTgt spid="42"/>
                                        </p:tgtEl>
                                      </p:cBhvr>
                                    </p:animEffect>
                                  </p:childTnLst>
                                </p:cTn>
                              </p:par>
                            </p:childTnLst>
                          </p:cTn>
                        </p:par>
                        <p:par>
                          <p:cTn id="17" fill="hold">
                            <p:stCondLst>
                              <p:cond delay="2000"/>
                            </p:stCondLst>
                            <p:childTnLst>
                              <p:par>
                                <p:cTn id="18" presetID="2" presetClass="entr" presetSubtype="4" fill="hold" grpId="0" nodeType="afterEffect">
                                  <p:stCondLst>
                                    <p:cond delay="0"/>
                                  </p:stCondLst>
                                  <p:childTnLst>
                                    <p:set>
                                      <p:cBhvr>
                                        <p:cTn id="19" dur="1" fill="hold">
                                          <p:stCondLst>
                                            <p:cond delay="0"/>
                                          </p:stCondLst>
                                        </p:cTn>
                                        <p:tgtEl>
                                          <p:spTgt spid="36"/>
                                        </p:tgtEl>
                                        <p:attrNameLst>
                                          <p:attrName>style.visibility</p:attrName>
                                        </p:attrNameLst>
                                      </p:cBhvr>
                                      <p:to>
                                        <p:strVal val="visible"/>
                                      </p:to>
                                    </p:set>
                                    <p:anim calcmode="lin" valueType="num">
                                      <p:cBhvr additive="base">
                                        <p:cTn id="20" dur="500" fill="hold"/>
                                        <p:tgtEl>
                                          <p:spTgt spid="36"/>
                                        </p:tgtEl>
                                        <p:attrNameLst>
                                          <p:attrName>ppt_x</p:attrName>
                                        </p:attrNameLst>
                                      </p:cBhvr>
                                      <p:tavLst>
                                        <p:tav tm="0">
                                          <p:val>
                                            <p:strVal val="#ppt_x"/>
                                          </p:val>
                                        </p:tav>
                                        <p:tav tm="100000">
                                          <p:val>
                                            <p:strVal val="#ppt_x"/>
                                          </p:val>
                                        </p:tav>
                                      </p:tavLst>
                                    </p:anim>
                                    <p:anim calcmode="lin" valueType="num">
                                      <p:cBhvr additive="base">
                                        <p:cTn id="21" dur="500" fill="hold"/>
                                        <p:tgtEl>
                                          <p:spTgt spid="36"/>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39">
                                            <p:bg/>
                                          </p:spTgt>
                                        </p:tgtEl>
                                        <p:attrNameLst>
                                          <p:attrName>style.visibility</p:attrName>
                                        </p:attrNameLst>
                                      </p:cBhvr>
                                      <p:to>
                                        <p:strVal val="visible"/>
                                      </p:to>
                                    </p:set>
                                    <p:anim calcmode="lin" valueType="num">
                                      <p:cBhvr additive="base">
                                        <p:cTn id="24" dur="500" fill="hold"/>
                                        <p:tgtEl>
                                          <p:spTgt spid="39">
                                            <p:bg/>
                                          </p:spTgt>
                                        </p:tgtEl>
                                        <p:attrNameLst>
                                          <p:attrName>ppt_x</p:attrName>
                                        </p:attrNameLst>
                                      </p:cBhvr>
                                      <p:tavLst>
                                        <p:tav tm="0">
                                          <p:val>
                                            <p:strVal val="#ppt_x"/>
                                          </p:val>
                                        </p:tav>
                                        <p:tav tm="100000">
                                          <p:val>
                                            <p:strVal val="#ppt_x"/>
                                          </p:val>
                                        </p:tav>
                                      </p:tavLst>
                                    </p:anim>
                                    <p:anim calcmode="lin" valueType="num">
                                      <p:cBhvr additive="base">
                                        <p:cTn id="25" dur="500" fill="hold"/>
                                        <p:tgtEl>
                                          <p:spTgt spid="39">
                                            <p:bg/>
                                          </p:spTgt>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39">
                                            <p:txEl>
                                              <p:pRg st="0" end="0"/>
                                            </p:txEl>
                                          </p:spTgt>
                                        </p:tgtEl>
                                        <p:attrNameLst>
                                          <p:attrName>style.visibility</p:attrName>
                                        </p:attrNameLst>
                                      </p:cBhvr>
                                      <p:to>
                                        <p:strVal val="visible"/>
                                      </p:to>
                                    </p:set>
                                    <p:anim calcmode="lin" valueType="num">
                                      <p:cBhvr additive="base">
                                        <p:cTn id="28"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9">
                                            <p:txEl>
                                              <p:pRg st="0" end="0"/>
                                            </p:txEl>
                                          </p:spTgt>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25">
                                            <p:txEl>
                                              <p:pRg st="0" end="0"/>
                                            </p:txEl>
                                          </p:spTgt>
                                        </p:tgtEl>
                                        <p:attrNameLst>
                                          <p:attrName>style.visibility</p:attrName>
                                        </p:attrNameLst>
                                      </p:cBhvr>
                                      <p:to>
                                        <p:strVal val="visible"/>
                                      </p:to>
                                    </p:set>
                                    <p:anim calcmode="lin" valueType="num">
                                      <p:cBhvr additive="base">
                                        <p:cTn id="32"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par>
                          <p:cTn id="34" fill="hold">
                            <p:stCondLst>
                              <p:cond delay="2500"/>
                            </p:stCondLst>
                            <p:childTnLst>
                              <p:par>
                                <p:cTn id="35" presetID="2" presetClass="entr" presetSubtype="4" fill="hold" grpId="0" nodeType="afterEffect">
                                  <p:stCondLst>
                                    <p:cond delay="0"/>
                                  </p:stCondLst>
                                  <p:childTnLst>
                                    <p:set>
                                      <p:cBhvr>
                                        <p:cTn id="36" dur="1" fill="hold">
                                          <p:stCondLst>
                                            <p:cond delay="0"/>
                                          </p:stCondLst>
                                        </p:cTn>
                                        <p:tgtEl>
                                          <p:spTgt spid="40"/>
                                        </p:tgtEl>
                                        <p:attrNameLst>
                                          <p:attrName>style.visibility</p:attrName>
                                        </p:attrNameLst>
                                      </p:cBhvr>
                                      <p:to>
                                        <p:strVal val="visible"/>
                                      </p:to>
                                    </p:set>
                                    <p:anim calcmode="lin" valueType="num">
                                      <p:cBhvr additive="base">
                                        <p:cTn id="37" dur="500" fill="hold"/>
                                        <p:tgtEl>
                                          <p:spTgt spid="40"/>
                                        </p:tgtEl>
                                        <p:attrNameLst>
                                          <p:attrName>ppt_x</p:attrName>
                                        </p:attrNameLst>
                                      </p:cBhvr>
                                      <p:tavLst>
                                        <p:tav tm="0">
                                          <p:val>
                                            <p:strVal val="#ppt_x"/>
                                          </p:val>
                                        </p:tav>
                                        <p:tav tm="100000">
                                          <p:val>
                                            <p:strVal val="#ppt_x"/>
                                          </p:val>
                                        </p:tav>
                                      </p:tavLst>
                                    </p:anim>
                                    <p:anim calcmode="lin" valueType="num">
                                      <p:cBhvr additive="base">
                                        <p:cTn id="38" dur="500" fill="hold"/>
                                        <p:tgtEl>
                                          <p:spTgt spid="40"/>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41">
                                            <p:bg/>
                                          </p:spTgt>
                                        </p:tgtEl>
                                        <p:attrNameLst>
                                          <p:attrName>style.visibility</p:attrName>
                                        </p:attrNameLst>
                                      </p:cBhvr>
                                      <p:to>
                                        <p:strVal val="visible"/>
                                      </p:to>
                                    </p:set>
                                    <p:anim calcmode="lin" valueType="num">
                                      <p:cBhvr additive="base">
                                        <p:cTn id="41" dur="500" fill="hold"/>
                                        <p:tgtEl>
                                          <p:spTgt spid="41">
                                            <p:bg/>
                                          </p:spTgt>
                                        </p:tgtEl>
                                        <p:attrNameLst>
                                          <p:attrName>ppt_x</p:attrName>
                                        </p:attrNameLst>
                                      </p:cBhvr>
                                      <p:tavLst>
                                        <p:tav tm="0">
                                          <p:val>
                                            <p:strVal val="#ppt_x"/>
                                          </p:val>
                                        </p:tav>
                                        <p:tav tm="100000">
                                          <p:val>
                                            <p:strVal val="#ppt_x"/>
                                          </p:val>
                                        </p:tav>
                                      </p:tavLst>
                                    </p:anim>
                                    <p:anim calcmode="lin" valueType="num">
                                      <p:cBhvr additive="base">
                                        <p:cTn id="42" dur="500" fill="hold"/>
                                        <p:tgtEl>
                                          <p:spTgt spid="41">
                                            <p:bg/>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41">
                                            <p:txEl>
                                              <p:pRg st="0" end="0"/>
                                            </p:txEl>
                                          </p:spTgt>
                                        </p:tgtEl>
                                        <p:attrNameLst>
                                          <p:attrName>style.visibility</p:attrName>
                                        </p:attrNameLst>
                                      </p:cBhvr>
                                      <p:to>
                                        <p:strVal val="visible"/>
                                      </p:to>
                                    </p:set>
                                    <p:anim calcmode="lin" valueType="num">
                                      <p:cBhvr additive="base">
                                        <p:cTn id="45" dur="50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1">
                                            <p:txEl>
                                              <p:pRg st="0" end="0"/>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43">
                                            <p:txEl>
                                              <p:pRg st="0" end="0"/>
                                            </p:txEl>
                                          </p:spTgt>
                                        </p:tgtEl>
                                        <p:attrNameLst>
                                          <p:attrName>style.visibility</p:attrName>
                                        </p:attrNameLst>
                                      </p:cBhvr>
                                      <p:to>
                                        <p:strVal val="visible"/>
                                      </p:to>
                                    </p:set>
                                    <p:anim calcmode="lin" valueType="num">
                                      <p:cBhvr additive="base">
                                        <p:cTn id="49" dur="50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3">
                                            <p:txEl>
                                              <p:pRg st="0" end="0"/>
                                            </p:txEl>
                                          </p:spTgt>
                                        </p:tgtEl>
                                        <p:attrNameLst>
                                          <p:attrName>ppt_y</p:attrName>
                                        </p:attrNameLst>
                                      </p:cBhvr>
                                      <p:tavLst>
                                        <p:tav tm="0">
                                          <p:val>
                                            <p:strVal val="1+#ppt_h/2"/>
                                          </p:val>
                                        </p:tav>
                                        <p:tav tm="100000">
                                          <p:val>
                                            <p:strVal val="#ppt_y"/>
                                          </p:val>
                                        </p:tav>
                                      </p:tavLst>
                                    </p:anim>
                                  </p:childTnLst>
                                </p:cTn>
                              </p:par>
                            </p:childTnLst>
                          </p:cTn>
                        </p:par>
                        <p:par>
                          <p:cTn id="51" fill="hold">
                            <p:stCondLst>
                              <p:cond delay="3000"/>
                            </p:stCondLst>
                            <p:childTnLst>
                              <p:par>
                                <p:cTn id="52" presetID="2" presetClass="entr" presetSubtype="4" fill="hold" grpId="0" nodeType="afterEffect">
                                  <p:stCondLst>
                                    <p:cond delay="0"/>
                                  </p:stCondLst>
                                  <p:childTnLst>
                                    <p:set>
                                      <p:cBhvr>
                                        <p:cTn id="53" dur="1" fill="hold">
                                          <p:stCondLst>
                                            <p:cond delay="0"/>
                                          </p:stCondLst>
                                        </p:cTn>
                                        <p:tgtEl>
                                          <p:spTgt spid="44"/>
                                        </p:tgtEl>
                                        <p:attrNameLst>
                                          <p:attrName>style.visibility</p:attrName>
                                        </p:attrNameLst>
                                      </p:cBhvr>
                                      <p:to>
                                        <p:strVal val="visible"/>
                                      </p:to>
                                    </p:set>
                                    <p:anim calcmode="lin" valueType="num">
                                      <p:cBhvr additive="base">
                                        <p:cTn id="54" dur="500" fill="hold"/>
                                        <p:tgtEl>
                                          <p:spTgt spid="44"/>
                                        </p:tgtEl>
                                        <p:attrNameLst>
                                          <p:attrName>ppt_x</p:attrName>
                                        </p:attrNameLst>
                                      </p:cBhvr>
                                      <p:tavLst>
                                        <p:tav tm="0">
                                          <p:val>
                                            <p:strVal val="#ppt_x"/>
                                          </p:val>
                                        </p:tav>
                                        <p:tav tm="100000">
                                          <p:val>
                                            <p:strVal val="#ppt_x"/>
                                          </p:val>
                                        </p:tav>
                                      </p:tavLst>
                                    </p:anim>
                                    <p:anim calcmode="lin" valueType="num">
                                      <p:cBhvr additive="base">
                                        <p:cTn id="55" dur="500" fill="hold"/>
                                        <p:tgtEl>
                                          <p:spTgt spid="44"/>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47">
                                            <p:txEl>
                                              <p:pRg st="0" end="0"/>
                                            </p:txEl>
                                          </p:spTgt>
                                        </p:tgtEl>
                                        <p:attrNameLst>
                                          <p:attrName>style.visibility</p:attrName>
                                        </p:attrNameLst>
                                      </p:cBhvr>
                                      <p:to>
                                        <p:strVal val="visible"/>
                                      </p:to>
                                    </p:set>
                                    <p:anim calcmode="lin" valueType="num">
                                      <p:cBhvr additive="base">
                                        <p:cTn id="58" dur="500" fill="hold"/>
                                        <p:tgtEl>
                                          <p:spTgt spid="47">
                                            <p:txEl>
                                              <p:pRg st="0" end="0"/>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47">
                                            <p:txEl>
                                              <p:pRg st="0" end="0"/>
                                            </p:txEl>
                                          </p:spTgt>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26">
                                            <p:bg/>
                                          </p:spTgt>
                                        </p:tgtEl>
                                        <p:attrNameLst>
                                          <p:attrName>style.visibility</p:attrName>
                                        </p:attrNameLst>
                                      </p:cBhvr>
                                      <p:to>
                                        <p:strVal val="visible"/>
                                      </p:to>
                                    </p:set>
                                    <p:anim calcmode="lin" valueType="num">
                                      <p:cBhvr additive="base">
                                        <p:cTn id="62" dur="500" fill="hold"/>
                                        <p:tgtEl>
                                          <p:spTgt spid="26">
                                            <p:bg/>
                                          </p:spTgt>
                                        </p:tgtEl>
                                        <p:attrNameLst>
                                          <p:attrName>ppt_x</p:attrName>
                                        </p:attrNameLst>
                                      </p:cBhvr>
                                      <p:tavLst>
                                        <p:tav tm="0">
                                          <p:val>
                                            <p:strVal val="#ppt_x"/>
                                          </p:val>
                                        </p:tav>
                                        <p:tav tm="100000">
                                          <p:val>
                                            <p:strVal val="#ppt_x"/>
                                          </p:val>
                                        </p:tav>
                                      </p:tavLst>
                                    </p:anim>
                                    <p:anim calcmode="lin" valueType="num">
                                      <p:cBhvr additive="base">
                                        <p:cTn id="63" dur="500" fill="hold"/>
                                        <p:tgtEl>
                                          <p:spTgt spid="26">
                                            <p:bg/>
                                          </p:spTgt>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26">
                                            <p:txEl>
                                              <p:pRg st="0" end="0"/>
                                            </p:txEl>
                                          </p:spTgt>
                                        </p:tgtEl>
                                        <p:attrNameLst>
                                          <p:attrName>style.visibility</p:attrName>
                                        </p:attrNameLst>
                                      </p:cBhvr>
                                      <p:to>
                                        <p:strVal val="visible"/>
                                      </p:to>
                                    </p:set>
                                    <p:anim calcmode="lin" valueType="num">
                                      <p:cBhvr additive="base">
                                        <p:cTn id="66"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par>
                          <p:cTn id="68" fill="hold">
                            <p:stCondLst>
                              <p:cond delay="3500"/>
                            </p:stCondLst>
                            <p:childTnLst>
                              <p:par>
                                <p:cTn id="69" presetID="2" presetClass="entr" presetSubtype="4" fill="hold" grpId="0" nodeType="afterEffect">
                                  <p:stCondLst>
                                    <p:cond delay="0"/>
                                  </p:stCondLst>
                                  <p:childTnLst>
                                    <p:set>
                                      <p:cBhvr>
                                        <p:cTn id="70" dur="1" fill="hold">
                                          <p:stCondLst>
                                            <p:cond delay="0"/>
                                          </p:stCondLst>
                                        </p:cTn>
                                        <p:tgtEl>
                                          <p:spTgt spid="48"/>
                                        </p:tgtEl>
                                        <p:attrNameLst>
                                          <p:attrName>style.visibility</p:attrName>
                                        </p:attrNameLst>
                                      </p:cBhvr>
                                      <p:to>
                                        <p:strVal val="visible"/>
                                      </p:to>
                                    </p:set>
                                    <p:anim calcmode="lin" valueType="num">
                                      <p:cBhvr additive="base">
                                        <p:cTn id="71" dur="500" fill="hold"/>
                                        <p:tgtEl>
                                          <p:spTgt spid="48"/>
                                        </p:tgtEl>
                                        <p:attrNameLst>
                                          <p:attrName>ppt_x</p:attrName>
                                        </p:attrNameLst>
                                      </p:cBhvr>
                                      <p:tavLst>
                                        <p:tav tm="0">
                                          <p:val>
                                            <p:strVal val="#ppt_x"/>
                                          </p:val>
                                        </p:tav>
                                        <p:tav tm="100000">
                                          <p:val>
                                            <p:strVal val="#ppt_x"/>
                                          </p:val>
                                        </p:tav>
                                      </p:tavLst>
                                    </p:anim>
                                    <p:anim calcmode="lin" valueType="num">
                                      <p:cBhvr additive="base">
                                        <p:cTn id="72" dur="500" fill="hold"/>
                                        <p:tgtEl>
                                          <p:spTgt spid="48"/>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45">
                                            <p:bg/>
                                          </p:spTgt>
                                        </p:tgtEl>
                                        <p:attrNameLst>
                                          <p:attrName>style.visibility</p:attrName>
                                        </p:attrNameLst>
                                      </p:cBhvr>
                                      <p:to>
                                        <p:strVal val="visible"/>
                                      </p:to>
                                    </p:set>
                                    <p:anim calcmode="lin" valueType="num">
                                      <p:cBhvr additive="base">
                                        <p:cTn id="75" dur="500" fill="hold"/>
                                        <p:tgtEl>
                                          <p:spTgt spid="45">
                                            <p:bg/>
                                          </p:spTgt>
                                        </p:tgtEl>
                                        <p:attrNameLst>
                                          <p:attrName>ppt_x</p:attrName>
                                        </p:attrNameLst>
                                      </p:cBhvr>
                                      <p:tavLst>
                                        <p:tav tm="0">
                                          <p:val>
                                            <p:strVal val="#ppt_x"/>
                                          </p:val>
                                        </p:tav>
                                        <p:tav tm="100000">
                                          <p:val>
                                            <p:strVal val="#ppt_x"/>
                                          </p:val>
                                        </p:tav>
                                      </p:tavLst>
                                    </p:anim>
                                    <p:anim calcmode="lin" valueType="num">
                                      <p:cBhvr additive="base">
                                        <p:cTn id="76" dur="500" fill="hold"/>
                                        <p:tgtEl>
                                          <p:spTgt spid="45">
                                            <p:bg/>
                                          </p:spTgt>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45">
                                            <p:txEl>
                                              <p:pRg st="0" end="0"/>
                                            </p:txEl>
                                          </p:spTgt>
                                        </p:tgtEl>
                                        <p:attrNameLst>
                                          <p:attrName>style.visibility</p:attrName>
                                        </p:attrNameLst>
                                      </p:cBhvr>
                                      <p:to>
                                        <p:strVal val="visible"/>
                                      </p:to>
                                    </p:set>
                                    <p:anim calcmode="lin" valueType="num">
                                      <p:cBhvr additive="base">
                                        <p:cTn id="79" dur="500" fill="hold"/>
                                        <p:tgtEl>
                                          <p:spTgt spid="45">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45">
                                            <p:txEl>
                                              <p:pRg st="0" end="0"/>
                                            </p:txEl>
                                          </p:spTgt>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37">
                                            <p:txEl>
                                              <p:pRg st="0" end="0"/>
                                            </p:txEl>
                                          </p:spTgt>
                                        </p:tgtEl>
                                        <p:attrNameLst>
                                          <p:attrName>style.visibility</p:attrName>
                                        </p:attrNameLst>
                                      </p:cBhvr>
                                      <p:to>
                                        <p:strVal val="visible"/>
                                      </p:to>
                                    </p:set>
                                    <p:anim calcmode="lin" valueType="num">
                                      <p:cBhvr additive="base">
                                        <p:cTn id="83" dur="50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3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uild="p"/>
      <p:bldP spid="43" grpId="0" build="p"/>
      <p:bldP spid="47" grpId="0" build="p"/>
      <p:bldP spid="37" grpId="0" build="p"/>
      <p:bldGraphic spid="38" grpId="0">
        <p:bldAsOne/>
      </p:bldGraphic>
      <p:bldGraphic spid="46" grpId="0">
        <p:bldAsOne/>
      </p:bldGraphic>
      <p:bldGraphic spid="22" grpId="0">
        <p:bldAsOne/>
      </p:bldGraphic>
      <p:bldGraphic spid="42" grpId="0">
        <p:bldAsOne/>
      </p:bldGraphic>
      <p:bldP spid="39" grpId="0" build="p" animBg="1"/>
      <p:bldP spid="41" grpId="0" build="p" animBg="1"/>
      <p:bldP spid="26" grpId="0" build="p" animBg="1"/>
      <p:bldP spid="45" grpId="0" build="p" animBg="1"/>
      <p:bldP spid="36" grpId="0"/>
      <p:bldP spid="40" grpId="0"/>
      <p:bldP spid="44" grpId="0"/>
      <p:bldP spid="4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テキスト プレースホルダー 22"/>
          <p:cNvSpPr>
            <a:spLocks noGrp="1"/>
          </p:cNvSpPr>
          <p:nvPr>
            <p:ph type="body" sz="quarter" idx="21"/>
          </p:nvPr>
        </p:nvSpPr>
        <p:spPr/>
        <p:txBody>
          <a:bodyPr/>
          <a:lstStyle/>
          <a:p>
            <a:r>
              <a:rPr lang="en-US" dirty="0" smtClean="0"/>
              <a:t>“</a:t>
            </a:r>
            <a:r>
              <a:rPr lang="en-US" dirty="0"/>
              <a:t>Success is a journey, not a destination.</a:t>
            </a:r>
            <a:r>
              <a:rPr lang="en-US" dirty="0" smtClean="0"/>
              <a:t>”</a:t>
            </a:r>
            <a:endParaRPr lang="en-US" dirty="0"/>
          </a:p>
        </p:txBody>
      </p:sp>
      <p:sp>
        <p:nvSpPr>
          <p:cNvPr id="24" name="テキスト プレースホルダー 23"/>
          <p:cNvSpPr>
            <a:spLocks noGrp="1"/>
          </p:cNvSpPr>
          <p:nvPr>
            <p:ph type="body" sz="quarter" idx="24"/>
          </p:nvPr>
        </p:nvSpPr>
        <p:spPr/>
        <p:txBody>
          <a:bodyPr/>
          <a:lstStyle/>
          <a:p>
            <a:r>
              <a:rPr lang="en-US" dirty="0" smtClean="0"/>
              <a:t>We keep moving forward.</a:t>
            </a:r>
            <a:endParaRPr lang="en-US" dirty="0"/>
          </a:p>
        </p:txBody>
      </p:sp>
      <p:sp>
        <p:nvSpPr>
          <p:cNvPr id="19" name="テキスト プレースホルダー 18"/>
          <p:cNvSpPr>
            <a:spLocks noGrp="1"/>
          </p:cNvSpPr>
          <p:nvPr>
            <p:ph type="body" sz="quarter" idx="15"/>
          </p:nvPr>
        </p:nvSpPr>
        <p:spPr/>
        <p:txBody>
          <a:bodyPr>
            <a:normAutofit fontScale="55000" lnSpcReduction="20000"/>
          </a:bodyPr>
          <a:lstStyle/>
          <a:p>
            <a:endParaRPr lang="en-US"/>
          </a:p>
        </p:txBody>
      </p:sp>
      <p:sp>
        <p:nvSpPr>
          <p:cNvPr id="20" name="テキスト プレースホルダー 19"/>
          <p:cNvSpPr>
            <a:spLocks noGrp="1"/>
          </p:cNvSpPr>
          <p:nvPr>
            <p:ph type="body" sz="quarter" idx="17"/>
          </p:nvPr>
        </p:nvSpPr>
        <p:spPr/>
        <p:txBody>
          <a:bodyPr>
            <a:normAutofit fontScale="32500" lnSpcReduction="20000"/>
          </a:bodyPr>
          <a:lstStyle/>
          <a:p>
            <a:endParaRPr lang="en-US"/>
          </a:p>
        </p:txBody>
      </p:sp>
      <p:sp>
        <p:nvSpPr>
          <p:cNvPr id="21" name="テキスト プレースホルダー 20"/>
          <p:cNvSpPr>
            <a:spLocks noGrp="1"/>
          </p:cNvSpPr>
          <p:nvPr>
            <p:ph type="body" sz="quarter" idx="18"/>
          </p:nvPr>
        </p:nvSpPr>
        <p:spPr/>
        <p:txBody>
          <a:bodyPr/>
          <a:lstStyle/>
          <a:p>
            <a:endParaRPr lang="en-US"/>
          </a:p>
        </p:txBody>
      </p:sp>
      <p:sp>
        <p:nvSpPr>
          <p:cNvPr id="22" name="テキスト プレースホルダー 21"/>
          <p:cNvSpPr>
            <a:spLocks noGrp="1"/>
          </p:cNvSpPr>
          <p:nvPr>
            <p:ph type="body" sz="quarter" idx="19"/>
          </p:nvPr>
        </p:nvSpPr>
        <p:spPr/>
        <p:txBody>
          <a:bodyPr>
            <a:normAutofit fontScale="92500" lnSpcReduction="10000"/>
          </a:bodyPr>
          <a:lstStyle/>
          <a:p>
            <a:endParaRPr lang="en-US"/>
          </a:p>
        </p:txBody>
      </p:sp>
      <p:sp>
        <p:nvSpPr>
          <p:cNvPr id="2" name="図プレースホルダー 1"/>
          <p:cNvSpPr>
            <a:spLocks noGrp="1"/>
          </p:cNvSpPr>
          <p:nvPr>
            <p:ph type="pic" sz="quarter" idx="10"/>
          </p:nvPr>
        </p:nvSpPr>
        <p:spPr/>
      </p:sp>
    </p:spTree>
    <p:extLst>
      <p:ext uri="{BB962C8B-B14F-4D97-AF65-F5344CB8AC3E}">
        <p14:creationId xmlns:p14="http://schemas.microsoft.com/office/powerpoint/2010/main" val="3172124743"/>
      </p:ext>
    </p:extLst>
  </p:cSld>
  <p:clrMapOvr>
    <a:masterClrMapping/>
  </p:clrMapOvr>
  <mc:AlternateContent xmlns:mc="http://schemas.openxmlformats.org/markup-compatibility/2006" xmlns:p14="http://schemas.microsoft.com/office/powerpoint/2010/main">
    <mc:Choice Requires="p14">
      <p:transition spd="slow" p14:dur="1200" advTm="4163">
        <p14:flip dir="r"/>
      </p:transition>
    </mc:Choice>
    <mc:Fallback xmlns="">
      <p:transition spd="slow" advTm="4163">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lang="en-US" dirty="0" smtClean="0"/>
              <a:t>NEEDS IN THE </a:t>
            </a:r>
            <a:r>
              <a:rPr lang="en-US" dirty="0" smtClean="0">
                <a:solidFill>
                  <a:schemeClr val="accent1"/>
                </a:solidFill>
              </a:rPr>
              <a:t>WORLD</a:t>
            </a:r>
            <a:endParaRPr lang="en-US" dirty="0">
              <a:solidFill>
                <a:schemeClr val="accent1"/>
              </a:solidFill>
            </a:endParaRPr>
          </a:p>
        </p:txBody>
      </p:sp>
      <p:sp>
        <p:nvSpPr>
          <p:cNvPr id="3" name="スライド番号プレースホルダー 2"/>
          <p:cNvSpPr>
            <a:spLocks noGrp="1"/>
          </p:cNvSpPr>
          <p:nvPr>
            <p:ph type="sldNum" sz="quarter" idx="12"/>
          </p:nvPr>
        </p:nvSpPr>
        <p:spPr/>
        <p:txBody>
          <a:bodyPr/>
          <a:lstStyle/>
          <a:p>
            <a:r>
              <a:rPr lang="en-US" smtClean="0"/>
              <a:t>SLIDE </a:t>
            </a:r>
            <a:fld id="{D97FAD88-CD89-445B-80D2-D1F46C853675}" type="slidenum">
              <a:rPr lang="en-US" smtClean="0"/>
              <a:pPr/>
              <a:t>24</a:t>
            </a:fld>
            <a:endParaRPr lang="en-US" dirty="0"/>
          </a:p>
        </p:txBody>
      </p:sp>
      <p:sp>
        <p:nvSpPr>
          <p:cNvPr id="13" name="サブタイトル 12"/>
          <p:cNvSpPr>
            <a:spLocks noGrp="1"/>
          </p:cNvSpPr>
          <p:nvPr>
            <p:ph type="subTitle" idx="1"/>
          </p:nvPr>
        </p:nvSpPr>
        <p:spPr/>
        <p:txBody>
          <a:bodyPr/>
          <a:lstStyle/>
          <a:p>
            <a:r>
              <a:rPr lang="en-US" dirty="0"/>
              <a:t>Lorem ipsum dolor sit amet, alii aliquip ei vel</a:t>
            </a:r>
          </a:p>
          <a:p>
            <a:endParaRPr lang="en-US" dirty="0"/>
          </a:p>
        </p:txBody>
      </p:sp>
      <p:sp>
        <p:nvSpPr>
          <p:cNvPr id="5" name="フッター プレースホルダー 4"/>
          <p:cNvSpPr>
            <a:spLocks noGrp="1"/>
          </p:cNvSpPr>
          <p:nvPr>
            <p:ph type="ftr" sz="quarter" idx="11"/>
          </p:nvPr>
        </p:nvSpPr>
        <p:spPr/>
        <p:txBody>
          <a:bodyPr/>
          <a:lstStyle/>
          <a:p>
            <a:r>
              <a:rPr lang="en-US" smtClean="0"/>
              <a:t>The Power of PowerPoint</a:t>
            </a:r>
            <a:endParaRPr lang="en-US" dirty="0"/>
          </a:p>
        </p:txBody>
      </p:sp>
      <p:graphicFrame>
        <p:nvGraphicFramePr>
          <p:cNvPr id="4" name="グラフ プレースホルダー 3"/>
          <p:cNvGraphicFramePr>
            <a:graphicFrameLocks noGrp="1"/>
          </p:cNvGraphicFramePr>
          <p:nvPr>
            <p:ph type="chart" sz="quarter" idx="25"/>
            <p:extLst>
              <p:ext uri="{D42A27DB-BD31-4B8C-83A1-F6EECF244321}">
                <p14:modId xmlns:p14="http://schemas.microsoft.com/office/powerpoint/2010/main" val="1070192126"/>
              </p:ext>
            </p:extLst>
          </p:nvPr>
        </p:nvGraphicFramePr>
        <p:xfrm>
          <a:off x="1509713" y="2767013"/>
          <a:ext cx="7921625" cy="6264275"/>
        </p:xfrm>
        <a:graphic>
          <a:graphicData uri="http://schemas.openxmlformats.org/drawingml/2006/chart">
            <c:chart xmlns:c="http://schemas.openxmlformats.org/drawingml/2006/chart" xmlns:r="http://schemas.openxmlformats.org/officeDocument/2006/relationships" r:id="rId2"/>
          </a:graphicData>
        </a:graphic>
      </p:graphicFrame>
      <p:sp>
        <p:nvSpPr>
          <p:cNvPr id="14" name="テキスト プレースホルダー 13"/>
          <p:cNvSpPr>
            <a:spLocks noGrp="1"/>
          </p:cNvSpPr>
          <p:nvPr>
            <p:ph type="body" sz="quarter" idx="26"/>
          </p:nvPr>
        </p:nvSpPr>
        <p:spPr>
          <a:xfrm>
            <a:off x="9563271" y="5863580"/>
            <a:ext cx="3271485" cy="721683"/>
          </a:xfrm>
        </p:spPr>
        <p:txBody>
          <a:bodyPr>
            <a:normAutofit/>
          </a:bodyPr>
          <a:lstStyle/>
          <a:p>
            <a:r>
              <a:rPr lang="en-US" dirty="0" smtClean="0"/>
              <a:t>More and More</a:t>
            </a:r>
            <a:endParaRPr lang="en-US" dirty="0"/>
          </a:p>
        </p:txBody>
      </p:sp>
      <p:sp>
        <p:nvSpPr>
          <p:cNvPr id="15" name="テキスト プレースホルダー 14"/>
          <p:cNvSpPr>
            <a:spLocks noGrp="1"/>
          </p:cNvSpPr>
          <p:nvPr>
            <p:ph type="body" sz="quarter" idx="27"/>
          </p:nvPr>
        </p:nvSpPr>
        <p:spPr/>
        <p:txBody>
          <a:bodyPr>
            <a:normAutofit fontScale="92500"/>
          </a:bodyPr>
          <a:lstStyle/>
          <a:p>
            <a:r>
              <a:rPr lang="en-US" dirty="0"/>
              <a:t>Audiam iuvaret voluptua vel id. Ei quo natum nobis impedit, ei error dicit assentior eam. Pro te tation discere voluptatum. Cu nam iisque aliquid ornatus, vis veritus maluisset deseruisse no. </a:t>
            </a:r>
            <a:r>
              <a:rPr lang="en-US" dirty="0">
                <a:solidFill>
                  <a:schemeClr val="accent1"/>
                </a:solidFill>
                <a:latin typeface="Aleo-Bold" pitchFamily="34" charset="0"/>
              </a:rPr>
              <a:t>Duo tota ponderum mediocrem ut</a:t>
            </a:r>
            <a:r>
              <a:rPr lang="en-US" dirty="0"/>
              <a:t>, nec impetus labores consectetuer ne.</a:t>
            </a:r>
          </a:p>
          <a:p>
            <a:endParaRPr lang="en-US" dirty="0"/>
          </a:p>
        </p:txBody>
      </p:sp>
      <p:sp>
        <p:nvSpPr>
          <p:cNvPr id="6" name="テキスト ボックス 5"/>
          <p:cNvSpPr txBox="1"/>
          <p:nvPr/>
        </p:nvSpPr>
        <p:spPr>
          <a:xfrm>
            <a:off x="10621650" y="3055268"/>
            <a:ext cx="4426212" cy="1569660"/>
          </a:xfrm>
          <a:prstGeom prst="rect">
            <a:avLst/>
          </a:prstGeom>
          <a:noFill/>
        </p:spPr>
        <p:txBody>
          <a:bodyPr wrap="none" rtlCol="0">
            <a:spAutoFit/>
          </a:bodyPr>
          <a:lstStyle/>
          <a:p>
            <a:r>
              <a:rPr lang="en-US" sz="9600" dirty="0" smtClean="0"/>
              <a:t>256,928</a:t>
            </a:r>
            <a:endParaRPr lang="en-US" sz="9600" dirty="0"/>
          </a:p>
        </p:txBody>
      </p:sp>
      <p:sp>
        <p:nvSpPr>
          <p:cNvPr id="16" name="テキスト ボックス 15"/>
          <p:cNvSpPr txBox="1"/>
          <p:nvPr/>
        </p:nvSpPr>
        <p:spPr>
          <a:xfrm>
            <a:off x="10621650" y="4384511"/>
            <a:ext cx="4426212" cy="830997"/>
          </a:xfrm>
          <a:prstGeom prst="rect">
            <a:avLst/>
          </a:prstGeom>
          <a:noFill/>
        </p:spPr>
        <p:txBody>
          <a:bodyPr wrap="square" rtlCol="0">
            <a:spAutoFit/>
          </a:bodyPr>
          <a:lstStyle/>
          <a:p>
            <a:pPr algn="ctr"/>
            <a:r>
              <a:rPr lang="en-US" sz="4800" dirty="0" smtClean="0"/>
              <a:t>Cities</a:t>
            </a:r>
            <a:endParaRPr lang="en-US" sz="4800" dirty="0"/>
          </a:p>
        </p:txBody>
      </p:sp>
    </p:spTree>
    <p:extLst>
      <p:ext uri="{BB962C8B-B14F-4D97-AF65-F5344CB8AC3E}">
        <p14:creationId xmlns:p14="http://schemas.microsoft.com/office/powerpoint/2010/main" val="2673443545"/>
      </p:ext>
    </p:extLst>
  </p:cSld>
  <p:clrMapOvr>
    <a:masterClrMapping/>
  </p:clrMapOvr>
  <mc:AlternateContent xmlns:mc="http://schemas.openxmlformats.org/markup-compatibility/2006" xmlns:p14="http://schemas.microsoft.com/office/powerpoint/2010/main">
    <mc:Choice Requires="p14">
      <p:transition spd="slow" p14:dur="1600" advTm="8167">
        <p:blinds dir="vert"/>
      </p:transition>
    </mc:Choice>
    <mc:Fallback xmlns="">
      <p:transition spd="slow" advTm="8167">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graphicEl>
                                              <a:chart seriesIdx="-3" categoryIdx="-3" bldStep="gridLegend"/>
                                            </p:graphicEl>
                                          </p:spTgt>
                                        </p:tgtEl>
                                        <p:attrNameLst>
                                          <p:attrName>style.visibility</p:attrName>
                                        </p:attrNameLst>
                                      </p:cBhvr>
                                      <p:to>
                                        <p:strVal val="visible"/>
                                      </p:to>
                                    </p:set>
                                    <p:animEffect transition="in" filter="wipe(left)">
                                      <p:cBhvr>
                                        <p:cTn id="7" dur="500"/>
                                        <p:tgtEl>
                                          <p:spTgt spid="4">
                                            <p:graphicEl>
                                              <a:chart seriesIdx="-3" categoryIdx="-3" bldStep="gridLegend"/>
                                            </p:graphic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graphicEl>
                                              <a:chart seriesIdx="-4" categoryIdx="0" bldStep="category"/>
                                            </p:graphicEl>
                                          </p:spTgt>
                                        </p:tgtEl>
                                        <p:attrNameLst>
                                          <p:attrName>style.visibility</p:attrName>
                                        </p:attrNameLst>
                                      </p:cBhvr>
                                      <p:to>
                                        <p:strVal val="visible"/>
                                      </p:to>
                                    </p:set>
                                    <p:animEffect transition="in" filter="wipe(left)">
                                      <p:cBhvr>
                                        <p:cTn id="11" dur="500"/>
                                        <p:tgtEl>
                                          <p:spTgt spid="4">
                                            <p:graphicEl>
                                              <a:chart seriesIdx="-4" categoryIdx="0" bldStep="category"/>
                                            </p:graphic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
                                            <p:graphicEl>
                                              <a:chart seriesIdx="-4" categoryIdx="1" bldStep="category"/>
                                            </p:graphicEl>
                                          </p:spTgt>
                                        </p:tgtEl>
                                        <p:attrNameLst>
                                          <p:attrName>style.visibility</p:attrName>
                                        </p:attrNameLst>
                                      </p:cBhvr>
                                      <p:to>
                                        <p:strVal val="visible"/>
                                      </p:to>
                                    </p:set>
                                    <p:animEffect transition="in" filter="wipe(left)">
                                      <p:cBhvr>
                                        <p:cTn id="15" dur="500"/>
                                        <p:tgtEl>
                                          <p:spTgt spid="4">
                                            <p:graphicEl>
                                              <a:chart seriesIdx="-4" categoryIdx="1" bldStep="category"/>
                                            </p:graphic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
                                            <p:graphicEl>
                                              <a:chart seriesIdx="-4" categoryIdx="2" bldStep="category"/>
                                            </p:graphicEl>
                                          </p:spTgt>
                                        </p:tgtEl>
                                        <p:attrNameLst>
                                          <p:attrName>style.visibility</p:attrName>
                                        </p:attrNameLst>
                                      </p:cBhvr>
                                      <p:to>
                                        <p:strVal val="visible"/>
                                      </p:to>
                                    </p:set>
                                    <p:animEffect transition="in" filter="wipe(left)">
                                      <p:cBhvr>
                                        <p:cTn id="19" dur="500"/>
                                        <p:tgtEl>
                                          <p:spTgt spid="4">
                                            <p:graphicEl>
                                              <a:chart seriesIdx="-4" categoryIdx="2" bldStep="category"/>
                                            </p:graphic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4">
                                            <p:graphicEl>
                                              <a:chart seriesIdx="-4" categoryIdx="3" bldStep="category"/>
                                            </p:graphicEl>
                                          </p:spTgt>
                                        </p:tgtEl>
                                        <p:attrNameLst>
                                          <p:attrName>style.visibility</p:attrName>
                                        </p:attrNameLst>
                                      </p:cBhvr>
                                      <p:to>
                                        <p:strVal val="visible"/>
                                      </p:to>
                                    </p:set>
                                    <p:animEffect transition="in" filter="wipe(left)">
                                      <p:cBhvr>
                                        <p:cTn id="23" dur="500"/>
                                        <p:tgtEl>
                                          <p:spTgt spid="4">
                                            <p:graphicEl>
                                              <a:chart seriesIdx="-4" categoryIdx="3" bldStep="category"/>
                                            </p:graphic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4">
                                            <p:graphicEl>
                                              <a:chart seriesIdx="-4" categoryIdx="4" bldStep="category"/>
                                            </p:graphicEl>
                                          </p:spTgt>
                                        </p:tgtEl>
                                        <p:attrNameLst>
                                          <p:attrName>style.visibility</p:attrName>
                                        </p:attrNameLst>
                                      </p:cBhvr>
                                      <p:to>
                                        <p:strVal val="visible"/>
                                      </p:to>
                                    </p:set>
                                    <p:animEffect transition="in" filter="wipe(left)">
                                      <p:cBhvr>
                                        <p:cTn id="27" dur="500"/>
                                        <p:tgtEl>
                                          <p:spTgt spid="4">
                                            <p:graphicEl>
                                              <a:chart seriesIdx="-4" categoryIdx="4" bldStep="category"/>
                                            </p:graphic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4">
                                            <p:graphicEl>
                                              <a:chart seriesIdx="-4" categoryIdx="5" bldStep="category"/>
                                            </p:graphicEl>
                                          </p:spTgt>
                                        </p:tgtEl>
                                        <p:attrNameLst>
                                          <p:attrName>style.visibility</p:attrName>
                                        </p:attrNameLst>
                                      </p:cBhvr>
                                      <p:to>
                                        <p:strVal val="visible"/>
                                      </p:to>
                                    </p:set>
                                    <p:animEffect transition="in" filter="wipe(left)">
                                      <p:cBhvr>
                                        <p:cTn id="31" dur="500"/>
                                        <p:tgtEl>
                                          <p:spTgt spid="4">
                                            <p:graphicEl>
                                              <a:chart seriesIdx="-4" categoryIdx="5" bldStep="category"/>
                                            </p:graphicEl>
                                          </p:spTgt>
                                        </p:tgtEl>
                                      </p:cBhvr>
                                    </p:animEffect>
                                  </p:childTnLst>
                                </p:cTn>
                              </p:par>
                            </p:childTnLst>
                          </p:cTn>
                        </p:par>
                        <p:par>
                          <p:cTn id="32" fill="hold">
                            <p:stCondLst>
                              <p:cond delay="3500"/>
                            </p:stCondLst>
                            <p:childTnLst>
                              <p:par>
                                <p:cTn id="33" presetID="45" presetClass="entr" presetSubtype="0"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2000"/>
                                        <p:tgtEl>
                                          <p:spTgt spid="6"/>
                                        </p:tgtEl>
                                      </p:cBhvr>
                                    </p:animEffect>
                                    <p:anim calcmode="lin" valueType="num">
                                      <p:cBhvr>
                                        <p:cTn id="36" dur="2000" fill="hold"/>
                                        <p:tgtEl>
                                          <p:spTgt spid="6"/>
                                        </p:tgtEl>
                                        <p:attrNameLst>
                                          <p:attrName>ppt_w</p:attrName>
                                        </p:attrNameLst>
                                      </p:cBhvr>
                                      <p:tavLst>
                                        <p:tav tm="0" fmla="#ppt_w*sin(2.5*pi*$)">
                                          <p:val>
                                            <p:fltVal val="0"/>
                                          </p:val>
                                        </p:tav>
                                        <p:tav tm="100000">
                                          <p:val>
                                            <p:fltVal val="1"/>
                                          </p:val>
                                        </p:tav>
                                      </p:tavLst>
                                    </p:anim>
                                    <p:anim calcmode="lin" valueType="num">
                                      <p:cBhvr>
                                        <p:cTn id="37" dur="2000" fill="hold"/>
                                        <p:tgtEl>
                                          <p:spTgt spid="6"/>
                                        </p:tgtEl>
                                        <p:attrNameLst>
                                          <p:attrName>ppt_h</p:attrName>
                                        </p:attrNameLst>
                                      </p:cBhvr>
                                      <p:tavLst>
                                        <p:tav tm="0">
                                          <p:val>
                                            <p:strVal val="#ppt_h"/>
                                          </p:val>
                                        </p:tav>
                                        <p:tav tm="100000">
                                          <p:val>
                                            <p:strVal val="#ppt_h"/>
                                          </p:val>
                                        </p:tav>
                                      </p:tavLst>
                                    </p:anim>
                                  </p:childTnLst>
                                </p:cTn>
                              </p:par>
                              <p:par>
                                <p:cTn id="38" presetID="45" presetClass="entr" presetSubtype="0"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2000"/>
                                        <p:tgtEl>
                                          <p:spTgt spid="16"/>
                                        </p:tgtEl>
                                      </p:cBhvr>
                                    </p:animEffect>
                                    <p:anim calcmode="lin" valueType="num">
                                      <p:cBhvr>
                                        <p:cTn id="41" dur="2000" fill="hold"/>
                                        <p:tgtEl>
                                          <p:spTgt spid="16"/>
                                        </p:tgtEl>
                                        <p:attrNameLst>
                                          <p:attrName>ppt_w</p:attrName>
                                        </p:attrNameLst>
                                      </p:cBhvr>
                                      <p:tavLst>
                                        <p:tav tm="0" fmla="#ppt_w*sin(2.5*pi*$)">
                                          <p:val>
                                            <p:fltVal val="0"/>
                                          </p:val>
                                        </p:tav>
                                        <p:tav tm="100000">
                                          <p:val>
                                            <p:fltVal val="1"/>
                                          </p:val>
                                        </p:tav>
                                      </p:tavLst>
                                    </p:anim>
                                    <p:anim calcmode="lin" valueType="num">
                                      <p:cBhvr>
                                        <p:cTn id="42" dur="2000" fill="hold"/>
                                        <p:tgtEl>
                                          <p:spTgt spid="16"/>
                                        </p:tgtEl>
                                        <p:attrNameLst>
                                          <p:attrName>ppt_h</p:attrName>
                                        </p:attrNameLst>
                                      </p:cBhvr>
                                      <p:tavLst>
                                        <p:tav tm="0">
                                          <p:val>
                                            <p:strVal val="#ppt_h"/>
                                          </p:val>
                                        </p:tav>
                                        <p:tav tm="100000">
                                          <p:val>
                                            <p:strVal val="#ppt_h"/>
                                          </p:val>
                                        </p:tav>
                                      </p:tavLst>
                                    </p:anim>
                                  </p:childTnLst>
                                </p:cTn>
                              </p:par>
                            </p:childTnLst>
                          </p:cTn>
                        </p:par>
                        <p:par>
                          <p:cTn id="43" fill="hold">
                            <p:stCondLst>
                              <p:cond delay="5500"/>
                            </p:stCondLst>
                            <p:childTnLst>
                              <p:par>
                                <p:cTn id="44" presetID="14" presetClass="entr" presetSubtype="10" fill="hold" grpId="0" nodeType="afterEffect">
                                  <p:stCondLst>
                                    <p:cond delay="0"/>
                                  </p:stCondLst>
                                  <p:childTnLst>
                                    <p:set>
                                      <p:cBhvr>
                                        <p:cTn id="45" dur="1" fill="hold">
                                          <p:stCondLst>
                                            <p:cond delay="0"/>
                                          </p:stCondLst>
                                        </p:cTn>
                                        <p:tgtEl>
                                          <p:spTgt spid="14">
                                            <p:bg/>
                                          </p:spTgt>
                                        </p:tgtEl>
                                        <p:attrNameLst>
                                          <p:attrName>style.visibility</p:attrName>
                                        </p:attrNameLst>
                                      </p:cBhvr>
                                      <p:to>
                                        <p:strVal val="visible"/>
                                      </p:to>
                                    </p:set>
                                    <p:animEffect transition="in" filter="randombar(horizontal)">
                                      <p:cBhvr>
                                        <p:cTn id="46" dur="500"/>
                                        <p:tgtEl>
                                          <p:spTgt spid="14">
                                            <p:bg/>
                                          </p:spTgt>
                                        </p:tgtEl>
                                      </p:cBhvr>
                                    </p:animEffect>
                                  </p:childTnLst>
                                </p:cTn>
                              </p:par>
                            </p:childTnLst>
                          </p:cTn>
                        </p:par>
                        <p:par>
                          <p:cTn id="47" fill="hold">
                            <p:stCondLst>
                              <p:cond delay="6000"/>
                            </p:stCondLst>
                            <p:childTnLst>
                              <p:par>
                                <p:cTn id="48" presetID="14" presetClass="entr" presetSubtype="10" fill="hold" grpId="0" nodeType="afterEffect">
                                  <p:stCondLst>
                                    <p:cond delay="0"/>
                                  </p:stCondLst>
                                  <p:childTnLst>
                                    <p:set>
                                      <p:cBhvr>
                                        <p:cTn id="49" dur="1" fill="hold">
                                          <p:stCondLst>
                                            <p:cond delay="0"/>
                                          </p:stCondLst>
                                        </p:cTn>
                                        <p:tgtEl>
                                          <p:spTgt spid="14">
                                            <p:txEl>
                                              <p:pRg st="0" end="0"/>
                                            </p:txEl>
                                          </p:spTgt>
                                        </p:tgtEl>
                                        <p:attrNameLst>
                                          <p:attrName>style.visibility</p:attrName>
                                        </p:attrNameLst>
                                      </p:cBhvr>
                                      <p:to>
                                        <p:strVal val="visible"/>
                                      </p:to>
                                    </p:set>
                                    <p:animEffect transition="in" filter="randombar(horizontal)">
                                      <p:cBhvr>
                                        <p:cTn id="50" dur="500"/>
                                        <p:tgtEl>
                                          <p:spTgt spid="14">
                                            <p:txEl>
                                              <p:pRg st="0" end="0"/>
                                            </p:txEl>
                                          </p:spTgt>
                                        </p:tgtEl>
                                      </p:cBhvr>
                                    </p:animEffect>
                                  </p:childTnLst>
                                </p:cTn>
                              </p:par>
                              <p:par>
                                <p:cTn id="51" presetID="14" presetClass="entr" presetSubtype="10" fill="hold" grpId="0" nodeType="withEffect">
                                  <p:stCondLst>
                                    <p:cond delay="0"/>
                                  </p:stCondLst>
                                  <p:childTnLst>
                                    <p:set>
                                      <p:cBhvr>
                                        <p:cTn id="52" dur="1" fill="hold">
                                          <p:stCondLst>
                                            <p:cond delay="0"/>
                                          </p:stCondLst>
                                        </p:cTn>
                                        <p:tgtEl>
                                          <p:spTgt spid="15">
                                            <p:txEl>
                                              <p:pRg st="0" end="0"/>
                                            </p:txEl>
                                          </p:spTgt>
                                        </p:tgtEl>
                                        <p:attrNameLst>
                                          <p:attrName>style.visibility</p:attrName>
                                        </p:attrNameLst>
                                      </p:cBhvr>
                                      <p:to>
                                        <p:strVal val="visible"/>
                                      </p:to>
                                    </p:set>
                                    <p:animEffect transition="in" filter="randombar(horizontal)">
                                      <p:cBhvr>
                                        <p:cTn id="53"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Chart bld="category"/>
        </p:bldSub>
      </p:bldGraphic>
      <p:bldP spid="14" grpId="0" build="p" animBg="1"/>
      <p:bldP spid="15" grpId="0" build="p"/>
      <p:bldP spid="6" grpId="0"/>
      <p:bldP spid="1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21"/>
          <p:cNvSpPr>
            <a:spLocks noGrp="1"/>
          </p:cNvSpPr>
          <p:nvPr>
            <p:ph type="title"/>
          </p:nvPr>
        </p:nvSpPr>
        <p:spPr/>
        <p:txBody>
          <a:bodyPr/>
          <a:lstStyle/>
          <a:p>
            <a:r>
              <a:rPr lang="en-US" dirty="0" smtClean="0"/>
              <a:t>PLAN </a:t>
            </a:r>
            <a:r>
              <a:rPr lang="en-US" dirty="0" smtClean="0">
                <a:solidFill>
                  <a:schemeClr val="accent1"/>
                </a:solidFill>
              </a:rPr>
              <a:t>TABLES</a:t>
            </a:r>
            <a:endParaRPr lang="en-US" dirty="0">
              <a:solidFill>
                <a:schemeClr val="accent1"/>
              </a:solidFill>
            </a:endParaRPr>
          </a:p>
        </p:txBody>
      </p:sp>
      <p:sp>
        <p:nvSpPr>
          <p:cNvPr id="3" name="スライド番号プレースホルダー 2"/>
          <p:cNvSpPr>
            <a:spLocks noGrp="1"/>
          </p:cNvSpPr>
          <p:nvPr>
            <p:ph type="sldNum" sz="quarter" idx="12"/>
          </p:nvPr>
        </p:nvSpPr>
        <p:spPr/>
        <p:txBody>
          <a:bodyPr/>
          <a:lstStyle/>
          <a:p>
            <a:r>
              <a:rPr lang="en-US" smtClean="0"/>
              <a:t>SLIDE </a:t>
            </a:r>
            <a:fld id="{D97FAD88-CD89-445B-80D2-D1F46C853675}" type="slidenum">
              <a:rPr lang="en-US" smtClean="0"/>
              <a:pPr/>
              <a:t>25</a:t>
            </a:fld>
            <a:endParaRPr lang="en-US" dirty="0"/>
          </a:p>
        </p:txBody>
      </p:sp>
      <p:sp>
        <p:nvSpPr>
          <p:cNvPr id="23" name="サブタイトル 22"/>
          <p:cNvSpPr>
            <a:spLocks noGrp="1"/>
          </p:cNvSpPr>
          <p:nvPr>
            <p:ph type="subTitle" idx="1"/>
          </p:nvPr>
        </p:nvSpPr>
        <p:spPr/>
        <p:txBody>
          <a:bodyPr/>
          <a:lstStyle/>
          <a:p>
            <a:r>
              <a:rPr lang="en-US" dirty="0"/>
              <a:t>Lorem ipsum dolor sit amet, alii aliquip ei </a:t>
            </a:r>
            <a:r>
              <a:rPr lang="en-US" dirty="0" smtClean="0"/>
              <a:t>vel</a:t>
            </a:r>
          </a:p>
          <a:p>
            <a:endParaRPr lang="en-US" dirty="0"/>
          </a:p>
        </p:txBody>
      </p:sp>
      <p:sp>
        <p:nvSpPr>
          <p:cNvPr id="5" name="フッター プレースホルダー 4"/>
          <p:cNvSpPr>
            <a:spLocks noGrp="1"/>
          </p:cNvSpPr>
          <p:nvPr>
            <p:ph type="ftr" sz="quarter" idx="11"/>
          </p:nvPr>
        </p:nvSpPr>
        <p:spPr/>
        <p:txBody>
          <a:bodyPr/>
          <a:lstStyle/>
          <a:p>
            <a:r>
              <a:rPr lang="en-US" smtClean="0"/>
              <a:t>The Power of PowerPoint</a:t>
            </a:r>
            <a:endParaRPr lang="en-US" dirty="0"/>
          </a:p>
        </p:txBody>
      </p:sp>
      <p:graphicFrame>
        <p:nvGraphicFramePr>
          <p:cNvPr id="21" name="表プレースホルダー 20"/>
          <p:cNvGraphicFramePr>
            <a:graphicFrameLocks noGrp="1"/>
          </p:cNvGraphicFramePr>
          <p:nvPr>
            <p:ph type="tbl" sz="quarter" idx="22"/>
            <p:extLst>
              <p:ext uri="{D42A27DB-BD31-4B8C-83A1-F6EECF244321}">
                <p14:modId xmlns:p14="http://schemas.microsoft.com/office/powerpoint/2010/main" val="277842061"/>
              </p:ext>
            </p:extLst>
          </p:nvPr>
        </p:nvGraphicFramePr>
        <p:xfrm>
          <a:off x="1798638" y="2840038"/>
          <a:ext cx="4392090" cy="4458937"/>
        </p:xfrm>
        <a:graphic>
          <a:graphicData uri="http://schemas.openxmlformats.org/drawingml/2006/table">
            <a:tbl>
              <a:tblPr firstRow="1" bandRow="1">
                <a:tableStyleId>{5C22544A-7EE6-4342-B048-85BDC9FD1C3A}</a:tableStyleId>
              </a:tblPr>
              <a:tblGrid>
                <a:gridCol w="4392090"/>
              </a:tblGrid>
              <a:tr h="636991">
                <a:tc>
                  <a:txBody>
                    <a:bodyPr/>
                    <a:lstStyle/>
                    <a:p>
                      <a:pPr algn="ctr"/>
                      <a:r>
                        <a:rPr lang="en-US" b="0" dirty="0" smtClean="0">
                          <a:latin typeface="Aleo-Bold" pitchFamily="34" charset="0"/>
                        </a:rPr>
                        <a:t>BASIC</a:t>
                      </a:r>
                      <a:endParaRPr lang="en-US" b="0" dirty="0">
                        <a:latin typeface="Aleo-Bold" pitchFamily="34" charset="0"/>
                      </a:endParaRPr>
                    </a:p>
                  </a:txBody>
                  <a:tcPr marL="96167" marR="96167"/>
                </a:tc>
              </a:tr>
              <a:tr h="636991">
                <a:tc>
                  <a:txBody>
                    <a:bodyPr/>
                    <a:lstStyle/>
                    <a:p>
                      <a:pPr algn="ctr"/>
                      <a:r>
                        <a:rPr lang="en-US" sz="2400" dirty="0" smtClean="0"/>
                        <a:t>120Gb</a:t>
                      </a:r>
                      <a:endParaRPr lang="en-US" sz="2400" dirty="0"/>
                    </a:p>
                  </a:txBody>
                  <a:tcPr marL="96167" marR="96167" anchor="ctr"/>
                </a:tc>
              </a:tr>
              <a:tr h="636991">
                <a:tc>
                  <a:txBody>
                    <a:bodyPr/>
                    <a:lstStyle/>
                    <a:p>
                      <a:pPr algn="ctr"/>
                      <a:r>
                        <a:rPr lang="en-US" sz="2400" dirty="0" smtClean="0"/>
                        <a:t>$0.05</a:t>
                      </a:r>
                      <a:r>
                        <a:rPr lang="en-US" sz="2400" baseline="0" dirty="0" smtClean="0"/>
                        <a:t> per 1Gb</a:t>
                      </a:r>
                      <a:endParaRPr lang="en-US" sz="2400" dirty="0"/>
                    </a:p>
                  </a:txBody>
                  <a:tcPr marL="96167" marR="96167" anchor="ctr"/>
                </a:tc>
              </a:tr>
              <a:tr h="636991">
                <a:tc>
                  <a:txBody>
                    <a:bodyPr/>
                    <a:lstStyle/>
                    <a:p>
                      <a:pPr algn="ctr"/>
                      <a:r>
                        <a:rPr lang="en-US" sz="2400" dirty="0" smtClean="0"/>
                        <a:t>Free</a:t>
                      </a:r>
                      <a:endParaRPr lang="en-US" sz="2400" dirty="0"/>
                    </a:p>
                  </a:txBody>
                  <a:tcPr marL="96167" marR="96167" anchor="ctr"/>
                </a:tc>
              </a:tr>
              <a:tr h="636991">
                <a:tc>
                  <a:txBody>
                    <a:bodyPr/>
                    <a:lstStyle/>
                    <a:p>
                      <a:pPr algn="ctr"/>
                      <a:r>
                        <a:rPr lang="en-US" sz="2400" dirty="0" smtClean="0"/>
                        <a:t>1 User</a:t>
                      </a:r>
                      <a:endParaRPr lang="en-US" sz="2400" dirty="0"/>
                    </a:p>
                  </a:txBody>
                  <a:tcPr marL="96167" marR="96167" anchor="ctr"/>
                </a:tc>
              </a:tr>
              <a:tr h="636991">
                <a:tc>
                  <a:txBody>
                    <a:bodyPr/>
                    <a:lstStyle/>
                    <a:p>
                      <a:pPr algn="ctr"/>
                      <a:r>
                        <a:rPr lang="en-US" sz="2400" dirty="0" smtClean="0"/>
                        <a:t>No Option</a:t>
                      </a:r>
                      <a:endParaRPr lang="en-US" sz="2400" dirty="0"/>
                    </a:p>
                  </a:txBody>
                  <a:tcPr marL="96167" marR="96167" anchor="ctr"/>
                </a:tc>
              </a:tr>
              <a:tr h="636991">
                <a:tc>
                  <a:txBody>
                    <a:bodyPr/>
                    <a:lstStyle/>
                    <a:p>
                      <a:pPr algn="ctr"/>
                      <a:r>
                        <a:rPr lang="en-US" sz="2400" dirty="0" smtClean="0"/>
                        <a:t>No Support</a:t>
                      </a:r>
                      <a:endParaRPr lang="en-US" sz="2400" dirty="0"/>
                    </a:p>
                  </a:txBody>
                  <a:tcPr marL="96167" marR="96167" anchor="ctr">
                    <a:lnB w="12700" cmpd="sng">
                      <a:noFill/>
                    </a:lnB>
                  </a:tcPr>
                </a:tc>
              </a:tr>
            </a:tbl>
          </a:graphicData>
        </a:graphic>
      </p:graphicFrame>
      <p:graphicFrame>
        <p:nvGraphicFramePr>
          <p:cNvPr id="28" name="表プレースホルダー 27"/>
          <p:cNvGraphicFramePr>
            <a:graphicFrameLocks noGrp="1"/>
          </p:cNvGraphicFramePr>
          <p:nvPr>
            <p:ph type="tbl" sz="quarter" idx="23"/>
            <p:extLst>
              <p:ext uri="{D42A27DB-BD31-4B8C-83A1-F6EECF244321}">
                <p14:modId xmlns:p14="http://schemas.microsoft.com/office/powerpoint/2010/main" val="2023234710"/>
              </p:ext>
            </p:extLst>
          </p:nvPr>
        </p:nvGraphicFramePr>
        <p:xfrm>
          <a:off x="6767513" y="2844800"/>
          <a:ext cx="4392612" cy="4458937"/>
        </p:xfrm>
        <a:graphic>
          <a:graphicData uri="http://schemas.openxmlformats.org/drawingml/2006/table">
            <a:tbl>
              <a:tblPr firstRow="1" bandRow="1">
                <a:tableStyleId>{21E4AEA4-8DFA-4A89-87EB-49C32662AFE0}</a:tableStyleId>
              </a:tblPr>
              <a:tblGrid>
                <a:gridCol w="4392612"/>
              </a:tblGrid>
              <a:tr h="636991">
                <a:tc>
                  <a:txBody>
                    <a:bodyPr/>
                    <a:lstStyle/>
                    <a:p>
                      <a:pPr algn="ctr"/>
                      <a:r>
                        <a:rPr lang="en-US" b="0" dirty="0" smtClean="0">
                          <a:latin typeface="Aleo-Bold" pitchFamily="34" charset="0"/>
                        </a:rPr>
                        <a:t>PREMIUM</a:t>
                      </a:r>
                      <a:endParaRPr lang="en-US" b="0" dirty="0">
                        <a:latin typeface="Aleo-Bold" pitchFamily="34" charset="0"/>
                      </a:endParaRPr>
                    </a:p>
                  </a:txBody>
                  <a:tcPr/>
                </a:tc>
              </a:tr>
              <a:tr h="636991">
                <a:tc>
                  <a:txBody>
                    <a:bodyPr/>
                    <a:lstStyle/>
                    <a:p>
                      <a:pPr algn="ctr"/>
                      <a:r>
                        <a:rPr lang="en-US" sz="2400" dirty="0" smtClean="0"/>
                        <a:t>2Tb</a:t>
                      </a:r>
                      <a:endParaRPr lang="en-US" sz="2400" dirty="0"/>
                    </a:p>
                  </a:txBody>
                  <a:tcPr anchor="ctr"/>
                </a:tc>
              </a:tr>
              <a:tr h="636991">
                <a:tc>
                  <a:txBody>
                    <a:bodyPr/>
                    <a:lstStyle/>
                    <a:p>
                      <a:pPr algn="ctr"/>
                      <a:r>
                        <a:rPr lang="en-US" sz="2400" dirty="0" smtClean="0"/>
                        <a:t>$0.1</a:t>
                      </a:r>
                      <a:r>
                        <a:rPr lang="en-US" sz="2400" baseline="0" dirty="0" smtClean="0"/>
                        <a:t> per 1Gb</a:t>
                      </a:r>
                      <a:endParaRPr lang="en-US" sz="2400" dirty="0"/>
                    </a:p>
                  </a:txBody>
                  <a:tcPr anchor="ctr"/>
                </a:tc>
              </a:tr>
              <a:tr h="636991">
                <a:tc>
                  <a:txBody>
                    <a:bodyPr/>
                    <a:lstStyle/>
                    <a:p>
                      <a:pPr algn="ctr"/>
                      <a:r>
                        <a:rPr lang="en-US" sz="2400" dirty="0" smtClean="0"/>
                        <a:t>Free</a:t>
                      </a:r>
                      <a:endParaRPr lang="en-US" sz="2400" dirty="0"/>
                    </a:p>
                  </a:txBody>
                  <a:tcPr anchor="ctr"/>
                </a:tc>
              </a:tr>
              <a:tr h="636991">
                <a:tc>
                  <a:txBody>
                    <a:bodyPr/>
                    <a:lstStyle/>
                    <a:p>
                      <a:pPr algn="ctr"/>
                      <a:r>
                        <a:rPr lang="en-US" sz="2400" dirty="0" smtClean="0"/>
                        <a:t>100User</a:t>
                      </a:r>
                      <a:endParaRPr lang="en-US" sz="2400" dirty="0"/>
                    </a:p>
                  </a:txBody>
                  <a:tcPr anchor="ctr"/>
                </a:tc>
              </a:tr>
              <a:tr h="636991">
                <a:tc>
                  <a:txBody>
                    <a:bodyPr/>
                    <a:lstStyle/>
                    <a:p>
                      <a:pPr algn="ctr"/>
                      <a:r>
                        <a:rPr lang="en-US" sz="2400" dirty="0" smtClean="0"/>
                        <a:t>3 Middlewares </a:t>
                      </a:r>
                      <a:endParaRPr lang="en-US" sz="2400" dirty="0"/>
                    </a:p>
                  </a:txBody>
                  <a:tcPr anchor="ctr"/>
                </a:tc>
              </a:tr>
              <a:tr h="636991">
                <a:tc>
                  <a:txBody>
                    <a:bodyPr/>
                    <a:lstStyle/>
                    <a:p>
                      <a:pPr algn="ctr"/>
                      <a:r>
                        <a:rPr lang="en-US" sz="2400" dirty="0" smtClean="0"/>
                        <a:t>24h Support</a:t>
                      </a:r>
                      <a:endParaRPr lang="en-US" sz="2400" dirty="0"/>
                    </a:p>
                  </a:txBody>
                  <a:tcPr anchor="ctr"/>
                </a:tc>
              </a:tr>
            </a:tbl>
          </a:graphicData>
        </a:graphic>
      </p:graphicFrame>
      <p:graphicFrame>
        <p:nvGraphicFramePr>
          <p:cNvPr id="29" name="表プレースホルダー 28"/>
          <p:cNvGraphicFramePr>
            <a:graphicFrameLocks noGrp="1"/>
          </p:cNvGraphicFramePr>
          <p:nvPr>
            <p:ph type="tbl" sz="quarter" idx="24"/>
            <p:extLst>
              <p:ext uri="{D42A27DB-BD31-4B8C-83A1-F6EECF244321}">
                <p14:modId xmlns:p14="http://schemas.microsoft.com/office/powerpoint/2010/main" val="2976515697"/>
              </p:ext>
            </p:extLst>
          </p:nvPr>
        </p:nvGraphicFramePr>
        <p:xfrm>
          <a:off x="11734800" y="2844800"/>
          <a:ext cx="4392613" cy="4458937"/>
        </p:xfrm>
        <a:graphic>
          <a:graphicData uri="http://schemas.openxmlformats.org/drawingml/2006/table">
            <a:tbl>
              <a:tblPr firstRow="1" bandRow="1">
                <a:tableStyleId>{F5AB1C69-6EDB-4FF4-983F-18BD219EF322}</a:tableStyleId>
              </a:tblPr>
              <a:tblGrid>
                <a:gridCol w="4392613"/>
              </a:tblGrid>
              <a:tr h="636991">
                <a:tc>
                  <a:txBody>
                    <a:bodyPr/>
                    <a:lstStyle/>
                    <a:p>
                      <a:pPr algn="ctr"/>
                      <a:r>
                        <a:rPr lang="en-US" b="0" dirty="0" smtClean="0">
                          <a:latin typeface="Aleo-Bold" pitchFamily="34" charset="0"/>
                        </a:rPr>
                        <a:t>BUSINESS</a:t>
                      </a:r>
                      <a:endParaRPr lang="en-US" b="0" dirty="0">
                        <a:latin typeface="Aleo-Bold" pitchFamily="34" charset="0"/>
                      </a:endParaRPr>
                    </a:p>
                  </a:txBody>
                  <a:tcPr/>
                </a:tc>
              </a:tr>
              <a:tr h="636991">
                <a:tc>
                  <a:txBody>
                    <a:bodyPr/>
                    <a:lstStyle/>
                    <a:p>
                      <a:pPr algn="ctr"/>
                      <a:r>
                        <a:rPr lang="en-US" sz="2400" dirty="0" smtClean="0"/>
                        <a:t>2Pb</a:t>
                      </a:r>
                      <a:endParaRPr lang="en-US" sz="2400" dirty="0"/>
                    </a:p>
                  </a:txBody>
                  <a:tcPr anchor="ctr"/>
                </a:tc>
              </a:tr>
              <a:tr h="636991">
                <a:tc>
                  <a:txBody>
                    <a:bodyPr/>
                    <a:lstStyle/>
                    <a:p>
                      <a:pPr algn="ctr"/>
                      <a:r>
                        <a:rPr lang="en-US" sz="2400" dirty="0" smtClean="0"/>
                        <a:t>$0.1</a:t>
                      </a:r>
                      <a:r>
                        <a:rPr lang="en-US" sz="2400" baseline="0" dirty="0" smtClean="0"/>
                        <a:t> per 1Gb</a:t>
                      </a:r>
                      <a:endParaRPr lang="en-US" sz="2400" dirty="0"/>
                    </a:p>
                  </a:txBody>
                  <a:tcPr anchor="ctr"/>
                </a:tc>
              </a:tr>
              <a:tr h="636991">
                <a:tc>
                  <a:txBody>
                    <a:bodyPr/>
                    <a:lstStyle/>
                    <a:p>
                      <a:pPr algn="ctr"/>
                      <a:r>
                        <a:rPr lang="en-US" sz="2400" dirty="0" smtClean="0"/>
                        <a:t>Contact</a:t>
                      </a:r>
                      <a:r>
                        <a:rPr lang="en-US" sz="2400" baseline="0" dirty="0" smtClean="0"/>
                        <a:t> Us</a:t>
                      </a:r>
                      <a:endParaRPr lang="en-US" sz="2400" dirty="0"/>
                    </a:p>
                  </a:txBody>
                  <a:tcPr anchor="ctr"/>
                </a:tc>
              </a:tr>
              <a:tr h="636991">
                <a:tc>
                  <a:txBody>
                    <a:bodyPr/>
                    <a:lstStyle/>
                    <a:p>
                      <a:pPr algn="ctr"/>
                      <a:r>
                        <a:rPr lang="en-US" sz="2400" dirty="0" smtClean="0"/>
                        <a:t>Contact</a:t>
                      </a:r>
                      <a:r>
                        <a:rPr lang="en-US" sz="2400" baseline="0" dirty="0" smtClean="0"/>
                        <a:t> Us</a:t>
                      </a:r>
                      <a:endParaRPr lang="en-US" sz="2400" dirty="0"/>
                    </a:p>
                  </a:txBody>
                  <a:tcPr anchor="ctr"/>
                </a:tc>
              </a:tr>
              <a:tr h="636991">
                <a:tc>
                  <a:txBody>
                    <a:bodyPr/>
                    <a:lstStyle/>
                    <a:p>
                      <a:pPr algn="ctr"/>
                      <a:r>
                        <a:rPr lang="en-US" sz="2400" dirty="0" smtClean="0"/>
                        <a:t>Contact Us</a:t>
                      </a:r>
                      <a:endParaRPr lang="en-US" sz="2400" dirty="0"/>
                    </a:p>
                  </a:txBody>
                  <a:tcPr anchor="ctr"/>
                </a:tc>
              </a:tr>
              <a:tr h="636991">
                <a:tc>
                  <a:txBody>
                    <a:bodyPr/>
                    <a:lstStyle/>
                    <a:p>
                      <a:pPr algn="ctr"/>
                      <a:r>
                        <a:rPr lang="en-US" sz="2400" dirty="0" smtClean="0"/>
                        <a:t>Contact Us</a:t>
                      </a:r>
                      <a:endParaRPr lang="en-US" sz="2400" dirty="0"/>
                    </a:p>
                  </a:txBody>
                  <a:tcPr anchor="ctr"/>
                </a:tc>
              </a:tr>
            </a:tbl>
          </a:graphicData>
        </a:graphic>
      </p:graphicFrame>
      <p:sp>
        <p:nvSpPr>
          <p:cNvPr id="24" name="テキスト プレースホルダー 23"/>
          <p:cNvSpPr>
            <a:spLocks noGrp="1"/>
          </p:cNvSpPr>
          <p:nvPr>
            <p:ph type="body" sz="quarter" idx="15"/>
          </p:nvPr>
        </p:nvSpPr>
        <p:spPr>
          <a:xfrm>
            <a:off x="1255937" y="7807796"/>
            <a:ext cx="3566789" cy="721683"/>
          </a:xfrm>
        </p:spPr>
        <p:txBody>
          <a:bodyPr/>
          <a:lstStyle/>
          <a:p>
            <a:r>
              <a:rPr lang="en-US" dirty="0" smtClean="0"/>
              <a:t>3 Useful Options</a:t>
            </a:r>
            <a:endParaRPr lang="en-US" dirty="0"/>
          </a:p>
        </p:txBody>
      </p:sp>
      <p:sp>
        <p:nvSpPr>
          <p:cNvPr id="25" name="テキスト プレースホルダー 24"/>
          <p:cNvSpPr>
            <a:spLocks noGrp="1"/>
          </p:cNvSpPr>
          <p:nvPr>
            <p:ph type="body" sz="quarter" idx="21"/>
          </p:nvPr>
        </p:nvSpPr>
        <p:spPr/>
        <p:txBody>
          <a:bodyPr>
            <a:normAutofit/>
          </a:bodyPr>
          <a:lstStyle/>
          <a:p>
            <a:r>
              <a:rPr lang="en-US" dirty="0" smtClean="0"/>
              <a:t>Ludus </a:t>
            </a:r>
            <a:r>
              <a:rPr lang="en-US" dirty="0"/>
              <a:t>disputationi mea no, has putent neglegentur at. </a:t>
            </a:r>
            <a:r>
              <a:rPr lang="en-US" dirty="0">
                <a:latin typeface="Aleo-Bold" pitchFamily="34" charset="0"/>
              </a:rPr>
              <a:t>Dicunt reprehendunt mel ne</a:t>
            </a:r>
            <a:r>
              <a:rPr lang="en-US" dirty="0"/>
              <a:t>, te usu pertinax delicata dignissim. At mea aliquid alienum, </a:t>
            </a:r>
            <a:r>
              <a:rPr lang="en-US" dirty="0">
                <a:solidFill>
                  <a:schemeClr val="accent1"/>
                </a:solidFill>
                <a:latin typeface="Aleo-Bold" pitchFamily="34" charset="0"/>
              </a:rPr>
              <a:t>ei vel nusquam prodesset</a:t>
            </a:r>
            <a:r>
              <a:rPr lang="en-US" dirty="0"/>
              <a:t> comprehensam, in nec accusamus dissentiunt. </a:t>
            </a:r>
            <a:r>
              <a:rPr lang="en-US" dirty="0">
                <a:latin typeface="Aleo-Bold" pitchFamily="34" charset="0"/>
              </a:rPr>
              <a:t>Tempor persius pri id</a:t>
            </a:r>
            <a:r>
              <a:rPr lang="en-US" dirty="0"/>
              <a:t>, sea affert soleat tempor te.</a:t>
            </a:r>
          </a:p>
        </p:txBody>
      </p:sp>
    </p:spTree>
    <p:extLst>
      <p:ext uri="{BB962C8B-B14F-4D97-AF65-F5344CB8AC3E}">
        <p14:creationId xmlns:p14="http://schemas.microsoft.com/office/powerpoint/2010/main" val="2308643914"/>
      </p:ext>
    </p:extLst>
  </p:cSld>
  <p:clrMapOvr>
    <a:masterClrMapping/>
  </p:clrMapOvr>
  <mc:AlternateContent xmlns:mc="http://schemas.openxmlformats.org/markup-compatibility/2006" xmlns:p14="http://schemas.microsoft.com/office/powerpoint/2010/main">
    <mc:Choice Requires="p14">
      <p:transition spd="slow" p14:dur="1300" advTm="5462">
        <p14:pan dir="u"/>
      </p:transition>
    </mc:Choice>
    <mc:Fallback xmlns="">
      <p:transition spd="slow" advTm="546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randombar(horizontal)">
                                      <p:cBhvr>
                                        <p:cTn id="7" dur="500"/>
                                        <p:tgtEl>
                                          <p:spTgt spid="21"/>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randombar(horizontal)">
                                      <p:cBhvr>
                                        <p:cTn id="11" dur="500"/>
                                        <p:tgtEl>
                                          <p:spTgt spid="28"/>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randombar(horizontal)">
                                      <p:cBhvr>
                                        <p:cTn id="15" dur="500"/>
                                        <p:tgtEl>
                                          <p:spTgt spid="29"/>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24">
                                            <p:bg/>
                                          </p:spTgt>
                                        </p:tgtEl>
                                        <p:attrNameLst>
                                          <p:attrName>style.visibility</p:attrName>
                                        </p:attrNameLst>
                                      </p:cBhvr>
                                      <p:to>
                                        <p:strVal val="visible"/>
                                      </p:to>
                                    </p:set>
                                    <p:animEffect transition="in" filter="fade">
                                      <p:cBhvr>
                                        <p:cTn id="19" dur="1000"/>
                                        <p:tgtEl>
                                          <p:spTgt spid="24">
                                            <p:bg/>
                                          </p:spTgt>
                                        </p:tgtEl>
                                      </p:cBhvr>
                                    </p:animEffect>
                                    <p:anim calcmode="lin" valueType="num">
                                      <p:cBhvr>
                                        <p:cTn id="20" dur="1000" fill="hold"/>
                                        <p:tgtEl>
                                          <p:spTgt spid="24">
                                            <p:bg/>
                                          </p:spTgt>
                                        </p:tgtEl>
                                        <p:attrNameLst>
                                          <p:attrName>ppt_x</p:attrName>
                                        </p:attrNameLst>
                                      </p:cBhvr>
                                      <p:tavLst>
                                        <p:tav tm="0">
                                          <p:val>
                                            <p:strVal val="#ppt_x"/>
                                          </p:val>
                                        </p:tav>
                                        <p:tav tm="100000">
                                          <p:val>
                                            <p:strVal val="#ppt_x"/>
                                          </p:val>
                                        </p:tav>
                                      </p:tavLst>
                                    </p:anim>
                                    <p:anim calcmode="lin" valueType="num">
                                      <p:cBhvr>
                                        <p:cTn id="21" dur="1000" fill="hold"/>
                                        <p:tgtEl>
                                          <p:spTgt spid="24">
                                            <p:bg/>
                                          </p:spTgt>
                                        </p:tgtEl>
                                        <p:attrNameLst>
                                          <p:attrName>ppt_y</p:attrName>
                                        </p:attrNameLst>
                                      </p:cBhvr>
                                      <p:tavLst>
                                        <p:tav tm="0">
                                          <p:val>
                                            <p:strVal val="#ppt_y+.1"/>
                                          </p:val>
                                        </p:tav>
                                        <p:tav tm="100000">
                                          <p:val>
                                            <p:strVal val="#ppt_y"/>
                                          </p:val>
                                        </p:tav>
                                      </p:tavLst>
                                    </p:anim>
                                  </p:childTnLst>
                                </p:cTn>
                              </p:par>
                            </p:childTnLst>
                          </p:cTn>
                        </p:par>
                        <p:par>
                          <p:cTn id="22" fill="hold">
                            <p:stCondLst>
                              <p:cond delay="2500"/>
                            </p:stCondLst>
                            <p:childTnLst>
                              <p:par>
                                <p:cTn id="23" presetID="42" presetClass="entr" presetSubtype="0" fill="hold" grpId="0" nodeType="afterEffect">
                                  <p:stCondLst>
                                    <p:cond delay="0"/>
                                  </p:stCondLst>
                                  <p:childTnLst>
                                    <p:set>
                                      <p:cBhvr>
                                        <p:cTn id="24" dur="1" fill="hold">
                                          <p:stCondLst>
                                            <p:cond delay="0"/>
                                          </p:stCondLst>
                                        </p:cTn>
                                        <p:tgtEl>
                                          <p:spTgt spid="24">
                                            <p:txEl>
                                              <p:pRg st="0" end="0"/>
                                            </p:txEl>
                                          </p:spTgt>
                                        </p:tgtEl>
                                        <p:attrNameLst>
                                          <p:attrName>style.visibility</p:attrName>
                                        </p:attrNameLst>
                                      </p:cBhvr>
                                      <p:to>
                                        <p:strVal val="visible"/>
                                      </p:to>
                                    </p:set>
                                    <p:animEffect transition="in" filter="fade">
                                      <p:cBhvr>
                                        <p:cTn id="25" dur="1000"/>
                                        <p:tgtEl>
                                          <p:spTgt spid="24">
                                            <p:txEl>
                                              <p:pRg st="0" end="0"/>
                                            </p:txEl>
                                          </p:spTgt>
                                        </p:tgtEl>
                                      </p:cBhvr>
                                    </p:animEffect>
                                    <p:anim calcmode="lin" valueType="num">
                                      <p:cBhvr>
                                        <p:cTn id="26" dur="1000" fill="hold"/>
                                        <p:tgtEl>
                                          <p:spTgt spid="24">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24">
                                            <p:txEl>
                                              <p:pRg st="0" end="0"/>
                                            </p:txEl>
                                          </p:spTgt>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25">
                                            <p:txEl>
                                              <p:pRg st="0" end="0"/>
                                            </p:txEl>
                                          </p:spTgt>
                                        </p:tgtEl>
                                        <p:attrNameLst>
                                          <p:attrName>style.visibility</p:attrName>
                                        </p:attrNameLst>
                                      </p:cBhvr>
                                      <p:to>
                                        <p:strVal val="visible"/>
                                      </p:to>
                                    </p:set>
                                    <p:animEffect transition="in" filter="fade">
                                      <p:cBhvr>
                                        <p:cTn id="30" dur="1000"/>
                                        <p:tgtEl>
                                          <p:spTgt spid="25">
                                            <p:txEl>
                                              <p:pRg st="0" end="0"/>
                                            </p:txEl>
                                          </p:spTgt>
                                        </p:tgtEl>
                                      </p:cBhvr>
                                    </p:animEffect>
                                    <p:anim calcmode="lin" valueType="num">
                                      <p:cBhvr>
                                        <p:cTn id="31" dur="1000" fill="hold"/>
                                        <p:tgtEl>
                                          <p:spTgt spid="25">
                                            <p:txEl>
                                              <p:pRg st="0" end="0"/>
                                            </p:txEl>
                                          </p:spTgt>
                                        </p:tgtEl>
                                        <p:attrNameLst>
                                          <p:attrName>ppt_x</p:attrName>
                                        </p:attrNameLst>
                                      </p:cBhvr>
                                      <p:tavLst>
                                        <p:tav tm="0">
                                          <p:val>
                                            <p:strVal val="#ppt_x"/>
                                          </p:val>
                                        </p:tav>
                                        <p:tav tm="100000">
                                          <p:val>
                                            <p:strVal val="#ppt_x"/>
                                          </p:val>
                                        </p:tav>
                                      </p:tavLst>
                                    </p:anim>
                                    <p:anim calcmode="lin" valueType="num">
                                      <p:cBhvr>
                                        <p:cTn id="32" dur="1000" fill="hold"/>
                                        <p:tgtEl>
                                          <p:spTgt spid="2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animBg="1"/>
      <p:bldP spid="2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lang="en-US" dirty="0" smtClean="0"/>
              <a:t>SALES </a:t>
            </a:r>
            <a:r>
              <a:rPr lang="en-US" dirty="0" smtClean="0">
                <a:solidFill>
                  <a:schemeClr val="accent1"/>
                </a:solidFill>
              </a:rPr>
              <a:t>CHART</a:t>
            </a:r>
            <a:endParaRPr lang="en-US" dirty="0">
              <a:solidFill>
                <a:schemeClr val="accent1"/>
              </a:solidFill>
            </a:endParaRPr>
          </a:p>
        </p:txBody>
      </p:sp>
      <p:sp>
        <p:nvSpPr>
          <p:cNvPr id="3" name="スライド番号プレースホルダー 2"/>
          <p:cNvSpPr>
            <a:spLocks noGrp="1"/>
          </p:cNvSpPr>
          <p:nvPr>
            <p:ph type="sldNum" sz="quarter" idx="12"/>
          </p:nvPr>
        </p:nvSpPr>
        <p:spPr/>
        <p:txBody>
          <a:bodyPr/>
          <a:lstStyle/>
          <a:p>
            <a:r>
              <a:rPr lang="en-US" smtClean="0"/>
              <a:t>SLIDE </a:t>
            </a:r>
            <a:fld id="{D97FAD88-CD89-445B-80D2-D1F46C853675}" type="slidenum">
              <a:rPr lang="en-US" smtClean="0"/>
              <a:pPr/>
              <a:t>26</a:t>
            </a:fld>
            <a:endParaRPr lang="en-US" dirty="0"/>
          </a:p>
        </p:txBody>
      </p:sp>
      <p:sp>
        <p:nvSpPr>
          <p:cNvPr id="18" name="サブタイトル 17"/>
          <p:cNvSpPr>
            <a:spLocks noGrp="1"/>
          </p:cNvSpPr>
          <p:nvPr>
            <p:ph type="subTitle" idx="1"/>
          </p:nvPr>
        </p:nvSpPr>
        <p:spPr/>
        <p:txBody>
          <a:bodyPr/>
          <a:lstStyle/>
          <a:p>
            <a:r>
              <a:rPr lang="en-US" dirty="0"/>
              <a:t>Lorem ipsum dolor sit amet, alii aliquip ei vel</a:t>
            </a:r>
          </a:p>
          <a:p>
            <a:endParaRPr lang="en-US" dirty="0"/>
          </a:p>
        </p:txBody>
      </p:sp>
      <p:sp>
        <p:nvSpPr>
          <p:cNvPr id="5" name="フッター プレースホルダー 4"/>
          <p:cNvSpPr>
            <a:spLocks noGrp="1"/>
          </p:cNvSpPr>
          <p:nvPr>
            <p:ph type="ftr" sz="quarter" idx="11"/>
          </p:nvPr>
        </p:nvSpPr>
        <p:spPr/>
        <p:txBody>
          <a:bodyPr/>
          <a:lstStyle/>
          <a:p>
            <a:r>
              <a:rPr lang="en-US" smtClean="0"/>
              <a:t>The Power of PowerPoint</a:t>
            </a:r>
            <a:endParaRPr lang="en-US" dirty="0"/>
          </a:p>
        </p:txBody>
      </p:sp>
      <p:graphicFrame>
        <p:nvGraphicFramePr>
          <p:cNvPr id="22" name="グラフ プレースホルダー 21"/>
          <p:cNvGraphicFramePr>
            <a:graphicFrameLocks noGrp="1"/>
          </p:cNvGraphicFramePr>
          <p:nvPr>
            <p:ph type="chart" sz="quarter" idx="25"/>
            <p:extLst>
              <p:ext uri="{D42A27DB-BD31-4B8C-83A1-F6EECF244321}">
                <p14:modId xmlns:p14="http://schemas.microsoft.com/office/powerpoint/2010/main" val="807754778"/>
              </p:ext>
            </p:extLst>
          </p:nvPr>
        </p:nvGraphicFramePr>
        <p:xfrm>
          <a:off x="1509713" y="2767013"/>
          <a:ext cx="14978062" cy="4679950"/>
        </p:xfrm>
        <a:graphic>
          <a:graphicData uri="http://schemas.openxmlformats.org/drawingml/2006/chart">
            <c:chart xmlns:c="http://schemas.openxmlformats.org/drawingml/2006/chart" xmlns:r="http://schemas.openxmlformats.org/officeDocument/2006/relationships" r:id="rId2"/>
          </a:graphicData>
        </a:graphic>
      </p:graphicFrame>
      <p:sp>
        <p:nvSpPr>
          <p:cNvPr id="19" name="テキスト プレースホルダー 18"/>
          <p:cNvSpPr>
            <a:spLocks noGrp="1"/>
          </p:cNvSpPr>
          <p:nvPr>
            <p:ph type="body" sz="quarter" idx="15"/>
          </p:nvPr>
        </p:nvSpPr>
        <p:spPr>
          <a:xfrm>
            <a:off x="1255937" y="7807796"/>
            <a:ext cx="5222973" cy="721683"/>
          </a:xfrm>
        </p:spPr>
        <p:txBody>
          <a:bodyPr/>
          <a:lstStyle/>
          <a:p>
            <a:r>
              <a:rPr lang="en-US" dirty="0" smtClean="0"/>
              <a:t>Next Target Month: April!</a:t>
            </a:r>
            <a:endParaRPr lang="en-US" dirty="0"/>
          </a:p>
        </p:txBody>
      </p:sp>
      <p:sp>
        <p:nvSpPr>
          <p:cNvPr id="20" name="テキスト プレースホルダー 19"/>
          <p:cNvSpPr>
            <a:spLocks noGrp="1"/>
          </p:cNvSpPr>
          <p:nvPr>
            <p:ph type="body" sz="quarter" idx="21"/>
          </p:nvPr>
        </p:nvSpPr>
        <p:spPr/>
        <p:txBody>
          <a:bodyPr/>
          <a:lstStyle/>
          <a:p>
            <a:r>
              <a:rPr lang="en-US" dirty="0"/>
              <a:t>Minim sonet pertinax mel ad, vix in movet vocibus posidonium. </a:t>
            </a:r>
            <a:r>
              <a:rPr lang="en-US" dirty="0">
                <a:solidFill>
                  <a:schemeClr val="accent1"/>
                </a:solidFill>
                <a:latin typeface="Aleo-Bold" pitchFamily="34" charset="0"/>
              </a:rPr>
              <a:t>Mei te omittam offendit</a:t>
            </a:r>
            <a:r>
              <a:rPr lang="en-US" dirty="0"/>
              <a:t>, est ullum prodesset ea. Falli mazim lobortis ei sea. </a:t>
            </a:r>
            <a:r>
              <a:rPr lang="en-US" dirty="0">
                <a:latin typeface="Aleo-Bold" pitchFamily="34" charset="0"/>
              </a:rPr>
              <a:t>Eum eu quas singulis neglegentur</a:t>
            </a:r>
            <a:r>
              <a:rPr lang="en-US" dirty="0"/>
              <a:t>, est dicit utamur habemus in, et quas mollis mandamus mel. Audire invenire ut qui.</a:t>
            </a:r>
          </a:p>
        </p:txBody>
      </p:sp>
    </p:spTree>
    <p:extLst>
      <p:ext uri="{BB962C8B-B14F-4D97-AF65-F5344CB8AC3E}">
        <p14:creationId xmlns:p14="http://schemas.microsoft.com/office/powerpoint/2010/main" val="2211455018"/>
      </p:ext>
    </p:extLst>
  </p:cSld>
  <p:clrMapOvr>
    <a:masterClrMapping/>
  </p:clrMapOvr>
  <mc:AlternateContent xmlns:mc="http://schemas.openxmlformats.org/markup-compatibility/2006" xmlns:p14="http://schemas.microsoft.com/office/powerpoint/2010/main">
    <mc:Choice Requires="p14">
      <p:transition spd="slow" p14:dur="800" advTm="10557">
        <p14:flythrough/>
      </p:transition>
    </mc:Choice>
    <mc:Fallback xmlns="">
      <p:transition spd="slow" advTm="1055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
                                            <p:graphicEl>
                                              <a:chart seriesIdx="-3" categoryIdx="-3" bldStep="gridLegend"/>
                                            </p:graphicEl>
                                          </p:spTgt>
                                        </p:tgtEl>
                                        <p:attrNameLst>
                                          <p:attrName>style.visibility</p:attrName>
                                        </p:attrNameLst>
                                      </p:cBhvr>
                                      <p:to>
                                        <p:strVal val="visible"/>
                                      </p:to>
                                    </p:set>
                                    <p:animEffect transition="in" filter="wipe(left)">
                                      <p:cBhvr>
                                        <p:cTn id="7" dur="1500"/>
                                        <p:tgtEl>
                                          <p:spTgt spid="22">
                                            <p:graphicEl>
                                              <a:chart seriesIdx="-3" categoryIdx="-3" bldStep="gridLegend"/>
                                            </p:graphicEl>
                                          </p:spTgt>
                                        </p:tgtEl>
                                      </p:cBhvr>
                                    </p:animEffect>
                                  </p:childTnLst>
                                </p:cTn>
                              </p:par>
                            </p:childTnLst>
                          </p:cTn>
                        </p:par>
                        <p:par>
                          <p:cTn id="8" fill="hold">
                            <p:stCondLst>
                              <p:cond delay="1500"/>
                            </p:stCondLst>
                            <p:childTnLst>
                              <p:par>
                                <p:cTn id="9" presetID="22" presetClass="entr" presetSubtype="8" fill="hold" grpId="0" nodeType="afterEffect">
                                  <p:stCondLst>
                                    <p:cond delay="0"/>
                                  </p:stCondLst>
                                  <p:childTnLst>
                                    <p:set>
                                      <p:cBhvr>
                                        <p:cTn id="10" dur="1" fill="hold">
                                          <p:stCondLst>
                                            <p:cond delay="0"/>
                                          </p:stCondLst>
                                        </p:cTn>
                                        <p:tgtEl>
                                          <p:spTgt spid="22">
                                            <p:graphicEl>
                                              <a:chart seriesIdx="0" categoryIdx="-4" bldStep="series"/>
                                            </p:graphicEl>
                                          </p:spTgt>
                                        </p:tgtEl>
                                        <p:attrNameLst>
                                          <p:attrName>style.visibility</p:attrName>
                                        </p:attrNameLst>
                                      </p:cBhvr>
                                      <p:to>
                                        <p:strVal val="visible"/>
                                      </p:to>
                                    </p:set>
                                    <p:animEffect transition="in" filter="wipe(left)">
                                      <p:cBhvr>
                                        <p:cTn id="11" dur="1500"/>
                                        <p:tgtEl>
                                          <p:spTgt spid="22">
                                            <p:graphicEl>
                                              <a:chart seriesIdx="0" categoryIdx="-4" bldStep="series"/>
                                            </p:graphicEl>
                                          </p:spTgt>
                                        </p:tgtEl>
                                      </p:cBhvr>
                                    </p:animEffect>
                                  </p:childTnLst>
                                </p:cTn>
                              </p:par>
                            </p:childTnLst>
                          </p:cTn>
                        </p:par>
                        <p:par>
                          <p:cTn id="12" fill="hold">
                            <p:stCondLst>
                              <p:cond delay="3000"/>
                            </p:stCondLst>
                            <p:childTnLst>
                              <p:par>
                                <p:cTn id="13" presetID="22" presetClass="entr" presetSubtype="8" fill="hold" grpId="0" nodeType="afterEffect">
                                  <p:stCondLst>
                                    <p:cond delay="0"/>
                                  </p:stCondLst>
                                  <p:childTnLst>
                                    <p:set>
                                      <p:cBhvr>
                                        <p:cTn id="14" dur="1" fill="hold">
                                          <p:stCondLst>
                                            <p:cond delay="0"/>
                                          </p:stCondLst>
                                        </p:cTn>
                                        <p:tgtEl>
                                          <p:spTgt spid="22">
                                            <p:graphicEl>
                                              <a:chart seriesIdx="1" categoryIdx="-4" bldStep="series"/>
                                            </p:graphicEl>
                                          </p:spTgt>
                                        </p:tgtEl>
                                        <p:attrNameLst>
                                          <p:attrName>style.visibility</p:attrName>
                                        </p:attrNameLst>
                                      </p:cBhvr>
                                      <p:to>
                                        <p:strVal val="visible"/>
                                      </p:to>
                                    </p:set>
                                    <p:animEffect transition="in" filter="wipe(left)">
                                      <p:cBhvr>
                                        <p:cTn id="15" dur="1500"/>
                                        <p:tgtEl>
                                          <p:spTgt spid="22">
                                            <p:graphicEl>
                                              <a:chart seriesIdx="1" categoryIdx="-4" bldStep="series"/>
                                            </p:graphicEl>
                                          </p:spTgt>
                                        </p:tgtEl>
                                      </p:cBhvr>
                                    </p:animEffect>
                                  </p:childTnLst>
                                </p:cTn>
                              </p:par>
                            </p:childTnLst>
                          </p:cTn>
                        </p:par>
                        <p:par>
                          <p:cTn id="16" fill="hold">
                            <p:stCondLst>
                              <p:cond delay="4500"/>
                            </p:stCondLst>
                            <p:childTnLst>
                              <p:par>
                                <p:cTn id="17" presetID="22" presetClass="entr" presetSubtype="8" fill="hold" grpId="0" nodeType="afterEffect">
                                  <p:stCondLst>
                                    <p:cond delay="0"/>
                                  </p:stCondLst>
                                  <p:childTnLst>
                                    <p:set>
                                      <p:cBhvr>
                                        <p:cTn id="18" dur="1" fill="hold">
                                          <p:stCondLst>
                                            <p:cond delay="0"/>
                                          </p:stCondLst>
                                        </p:cTn>
                                        <p:tgtEl>
                                          <p:spTgt spid="22">
                                            <p:graphicEl>
                                              <a:chart seriesIdx="2" categoryIdx="-4" bldStep="series"/>
                                            </p:graphicEl>
                                          </p:spTgt>
                                        </p:tgtEl>
                                        <p:attrNameLst>
                                          <p:attrName>style.visibility</p:attrName>
                                        </p:attrNameLst>
                                      </p:cBhvr>
                                      <p:to>
                                        <p:strVal val="visible"/>
                                      </p:to>
                                    </p:set>
                                    <p:animEffect transition="in" filter="wipe(left)">
                                      <p:cBhvr>
                                        <p:cTn id="19" dur="1500"/>
                                        <p:tgtEl>
                                          <p:spTgt spid="22">
                                            <p:graphicEl>
                                              <a:chart seriesIdx="2" categoryIdx="-4" bldStep="series"/>
                                            </p:graphicEl>
                                          </p:spTgt>
                                        </p:tgtEl>
                                      </p:cBhvr>
                                    </p:animEffect>
                                  </p:childTnLst>
                                </p:cTn>
                              </p:par>
                            </p:childTnLst>
                          </p:cTn>
                        </p:par>
                        <p:par>
                          <p:cTn id="20" fill="hold">
                            <p:stCondLst>
                              <p:cond delay="6000"/>
                            </p:stCondLst>
                            <p:childTnLst>
                              <p:par>
                                <p:cTn id="21" presetID="22" presetClass="entr" presetSubtype="8" fill="hold" grpId="0" nodeType="afterEffect">
                                  <p:stCondLst>
                                    <p:cond delay="0"/>
                                  </p:stCondLst>
                                  <p:childTnLst>
                                    <p:set>
                                      <p:cBhvr>
                                        <p:cTn id="22" dur="1" fill="hold">
                                          <p:stCondLst>
                                            <p:cond delay="0"/>
                                          </p:stCondLst>
                                        </p:cTn>
                                        <p:tgtEl>
                                          <p:spTgt spid="22">
                                            <p:graphicEl>
                                              <a:chart seriesIdx="3" categoryIdx="-4" bldStep="series"/>
                                            </p:graphicEl>
                                          </p:spTgt>
                                        </p:tgtEl>
                                        <p:attrNameLst>
                                          <p:attrName>style.visibility</p:attrName>
                                        </p:attrNameLst>
                                      </p:cBhvr>
                                      <p:to>
                                        <p:strVal val="visible"/>
                                      </p:to>
                                    </p:set>
                                    <p:animEffect transition="in" filter="wipe(left)">
                                      <p:cBhvr>
                                        <p:cTn id="23" dur="1500"/>
                                        <p:tgtEl>
                                          <p:spTgt spid="22">
                                            <p:graphicEl>
                                              <a:chart seriesIdx="3" categoryIdx="-4" bldStep="series"/>
                                            </p:graphicEl>
                                          </p:spTgt>
                                        </p:tgtEl>
                                      </p:cBhvr>
                                    </p:animEffect>
                                  </p:childTnLst>
                                </p:cTn>
                              </p:par>
                            </p:childTnLst>
                          </p:cTn>
                        </p:par>
                        <p:par>
                          <p:cTn id="24" fill="hold">
                            <p:stCondLst>
                              <p:cond delay="7500"/>
                            </p:stCondLst>
                            <p:childTnLst>
                              <p:par>
                                <p:cTn id="25" presetID="14" presetClass="entr" presetSubtype="10" fill="hold" grpId="0" nodeType="afterEffect">
                                  <p:stCondLst>
                                    <p:cond delay="0"/>
                                  </p:stCondLst>
                                  <p:childTnLst>
                                    <p:set>
                                      <p:cBhvr>
                                        <p:cTn id="26" dur="1" fill="hold">
                                          <p:stCondLst>
                                            <p:cond delay="0"/>
                                          </p:stCondLst>
                                        </p:cTn>
                                        <p:tgtEl>
                                          <p:spTgt spid="19">
                                            <p:bg/>
                                          </p:spTgt>
                                        </p:tgtEl>
                                        <p:attrNameLst>
                                          <p:attrName>style.visibility</p:attrName>
                                        </p:attrNameLst>
                                      </p:cBhvr>
                                      <p:to>
                                        <p:strVal val="visible"/>
                                      </p:to>
                                    </p:set>
                                    <p:animEffect transition="in" filter="randombar(horizontal)">
                                      <p:cBhvr>
                                        <p:cTn id="27" dur="500"/>
                                        <p:tgtEl>
                                          <p:spTgt spid="19">
                                            <p:bg/>
                                          </p:spTgt>
                                        </p:tgtEl>
                                      </p:cBhvr>
                                    </p:animEffect>
                                  </p:childTnLst>
                                </p:cTn>
                              </p:par>
                            </p:childTnLst>
                          </p:cTn>
                        </p:par>
                        <p:par>
                          <p:cTn id="28" fill="hold">
                            <p:stCondLst>
                              <p:cond delay="8000"/>
                            </p:stCondLst>
                            <p:childTnLst>
                              <p:par>
                                <p:cTn id="29" presetID="14" presetClass="entr" presetSubtype="10" fill="hold" grpId="0" nodeType="afterEffect">
                                  <p:stCondLst>
                                    <p:cond delay="0"/>
                                  </p:stCondLst>
                                  <p:childTnLst>
                                    <p:set>
                                      <p:cBhvr>
                                        <p:cTn id="30" dur="1" fill="hold">
                                          <p:stCondLst>
                                            <p:cond delay="0"/>
                                          </p:stCondLst>
                                        </p:cTn>
                                        <p:tgtEl>
                                          <p:spTgt spid="19">
                                            <p:txEl>
                                              <p:pRg st="0" end="0"/>
                                            </p:txEl>
                                          </p:spTgt>
                                        </p:tgtEl>
                                        <p:attrNameLst>
                                          <p:attrName>style.visibility</p:attrName>
                                        </p:attrNameLst>
                                      </p:cBhvr>
                                      <p:to>
                                        <p:strVal val="visible"/>
                                      </p:to>
                                    </p:set>
                                    <p:animEffect transition="in" filter="randombar(horizontal)">
                                      <p:cBhvr>
                                        <p:cTn id="31" dur="500"/>
                                        <p:tgtEl>
                                          <p:spTgt spid="19">
                                            <p:txEl>
                                              <p:pRg st="0" end="0"/>
                                            </p:txEl>
                                          </p:spTgt>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20">
                                            <p:txEl>
                                              <p:pRg st="0" end="0"/>
                                            </p:txEl>
                                          </p:spTgt>
                                        </p:tgtEl>
                                        <p:attrNameLst>
                                          <p:attrName>style.visibility</p:attrName>
                                        </p:attrNameLst>
                                      </p:cBhvr>
                                      <p:to>
                                        <p:strVal val="visible"/>
                                      </p:to>
                                    </p:set>
                                    <p:animEffect transition="in" filter="randombar(horizontal)">
                                      <p:cBhvr>
                                        <p:cTn id="34"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2" grpId="0">
        <p:bldSub>
          <a:bldChart bld="series"/>
        </p:bldSub>
      </p:bldGraphic>
      <p:bldP spid="19" grpId="0" build="p" animBg="1"/>
      <p:bldP spid="20"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r>
              <a:rPr lang="en-US" smtClean="0"/>
              <a:t>SLIDE </a:t>
            </a:r>
            <a:fld id="{D97FAD88-CD89-445B-80D2-D1F46C853675}" type="slidenum">
              <a:rPr lang="en-US" smtClean="0"/>
              <a:pPr/>
              <a:t>27</a:t>
            </a:fld>
            <a:endParaRPr lang="en-US" dirty="0"/>
          </a:p>
        </p:txBody>
      </p:sp>
      <p:sp>
        <p:nvSpPr>
          <p:cNvPr id="5" name="フッター プレースホルダー 4"/>
          <p:cNvSpPr>
            <a:spLocks noGrp="1"/>
          </p:cNvSpPr>
          <p:nvPr>
            <p:ph type="ftr" sz="quarter" idx="11"/>
          </p:nvPr>
        </p:nvSpPr>
        <p:spPr/>
        <p:txBody>
          <a:bodyPr/>
          <a:lstStyle/>
          <a:p>
            <a:r>
              <a:rPr lang="en-US" smtClean="0"/>
              <a:t>The Power of PowerPoint</a:t>
            </a:r>
            <a:endParaRPr lang="en-US" dirty="0"/>
          </a:p>
        </p:txBody>
      </p:sp>
      <p:sp>
        <p:nvSpPr>
          <p:cNvPr id="8" name="テキスト プレースホルダー 7"/>
          <p:cNvSpPr>
            <a:spLocks noGrp="1"/>
          </p:cNvSpPr>
          <p:nvPr>
            <p:ph type="body" sz="quarter" idx="21"/>
          </p:nvPr>
        </p:nvSpPr>
        <p:spPr/>
        <p:txBody>
          <a:bodyPr>
            <a:normAutofit/>
          </a:bodyPr>
          <a:lstStyle/>
          <a:p>
            <a:r>
              <a:rPr lang="en-US" dirty="0"/>
              <a:t>Mei quas tritani id. Eum et alii hinc putant, cetero verterem ad vix. Usu ad ubique vidisse malorum, ex dicant legimus platonem </a:t>
            </a:r>
            <a:r>
              <a:rPr lang="en-US" dirty="0" smtClean="0"/>
              <a:t>duo.</a:t>
            </a:r>
            <a:endParaRPr lang="en-US" dirty="0"/>
          </a:p>
        </p:txBody>
      </p:sp>
      <p:sp>
        <p:nvSpPr>
          <p:cNvPr id="9" name="テキスト プレースホルダー 8"/>
          <p:cNvSpPr>
            <a:spLocks noGrp="1"/>
          </p:cNvSpPr>
          <p:nvPr>
            <p:ph type="body" sz="quarter" idx="22"/>
          </p:nvPr>
        </p:nvSpPr>
        <p:spPr/>
        <p:txBody>
          <a:bodyPr/>
          <a:lstStyle/>
          <a:p>
            <a:r>
              <a:rPr lang="en-US" dirty="0"/>
              <a:t>Inermis hendrerit vel cu</a:t>
            </a:r>
          </a:p>
        </p:txBody>
      </p:sp>
      <p:sp>
        <p:nvSpPr>
          <p:cNvPr id="10" name="テキスト プレースホルダー 9"/>
          <p:cNvSpPr>
            <a:spLocks noGrp="1"/>
          </p:cNvSpPr>
          <p:nvPr>
            <p:ph type="body" sz="quarter" idx="23"/>
          </p:nvPr>
        </p:nvSpPr>
        <p:spPr/>
        <p:txBody>
          <a:bodyPr/>
          <a:lstStyle/>
          <a:p>
            <a:r>
              <a:rPr lang="en-US" dirty="0"/>
              <a:t>In dicunt molestie vim, an labore civibus mediocritatem vel. Eam fugit nominavi tincidunt ex.</a:t>
            </a:r>
          </a:p>
        </p:txBody>
      </p:sp>
      <p:sp>
        <p:nvSpPr>
          <p:cNvPr id="11" name="テキスト プレースホルダー 10"/>
          <p:cNvSpPr>
            <a:spLocks noGrp="1"/>
          </p:cNvSpPr>
          <p:nvPr>
            <p:ph type="body" sz="quarter" idx="24"/>
          </p:nvPr>
        </p:nvSpPr>
        <p:spPr/>
        <p:txBody>
          <a:bodyPr/>
          <a:lstStyle/>
          <a:p>
            <a:r>
              <a:rPr lang="en-US" dirty="0"/>
              <a:t>Id mel nibh posse copiosae</a:t>
            </a:r>
          </a:p>
        </p:txBody>
      </p:sp>
      <p:sp>
        <p:nvSpPr>
          <p:cNvPr id="12" name="テキスト プレースホルダー 11"/>
          <p:cNvSpPr>
            <a:spLocks noGrp="1"/>
          </p:cNvSpPr>
          <p:nvPr>
            <p:ph type="body" sz="quarter" idx="25"/>
          </p:nvPr>
        </p:nvSpPr>
        <p:spPr/>
        <p:txBody>
          <a:bodyPr>
            <a:normAutofit fontScale="92500"/>
          </a:bodyPr>
          <a:lstStyle/>
          <a:p>
            <a:r>
              <a:rPr lang="en-US" dirty="0"/>
              <a:t>Ad scaevola argumentum suscipiantur cum, his nullam contentiones ad. Vel et eripuit imperdiet, no mel facer ubique, vivendo lucilius pri an. Pro iusto veniam in.</a:t>
            </a:r>
          </a:p>
        </p:txBody>
      </p:sp>
      <p:sp>
        <p:nvSpPr>
          <p:cNvPr id="13" name="テキスト プレースホルダー 12"/>
          <p:cNvSpPr>
            <a:spLocks noGrp="1"/>
          </p:cNvSpPr>
          <p:nvPr>
            <p:ph type="body" sz="quarter" idx="26"/>
          </p:nvPr>
        </p:nvSpPr>
        <p:spPr/>
        <p:txBody>
          <a:bodyPr/>
          <a:lstStyle/>
          <a:p>
            <a:r>
              <a:rPr lang="en-US" dirty="0"/>
              <a:t>Cu pri nostrum accusamus</a:t>
            </a:r>
          </a:p>
        </p:txBody>
      </p:sp>
      <p:sp>
        <p:nvSpPr>
          <p:cNvPr id="14" name="テキスト プレースホルダー 13"/>
          <p:cNvSpPr>
            <a:spLocks noGrp="1"/>
          </p:cNvSpPr>
          <p:nvPr>
            <p:ph type="body" sz="quarter" idx="27"/>
          </p:nvPr>
        </p:nvSpPr>
        <p:spPr/>
        <p:txBody>
          <a:bodyPr/>
          <a:lstStyle/>
          <a:p>
            <a:r>
              <a:rPr lang="en-US" dirty="0"/>
              <a:t>Ea mea quot tractatos, propriae insolens mediocrem te his, pro mundi eruditi denique eu. Exerci qualisque laboramus ex </a:t>
            </a:r>
            <a:r>
              <a:rPr lang="en-US" dirty="0" smtClean="0"/>
              <a:t>vel.</a:t>
            </a:r>
            <a:endParaRPr lang="en-US" dirty="0"/>
          </a:p>
        </p:txBody>
      </p:sp>
      <p:sp>
        <p:nvSpPr>
          <p:cNvPr id="15" name="テキスト プレースホルダー 14"/>
          <p:cNvSpPr>
            <a:spLocks noGrp="1"/>
          </p:cNvSpPr>
          <p:nvPr>
            <p:ph type="body" sz="quarter" idx="28"/>
          </p:nvPr>
        </p:nvSpPr>
        <p:spPr/>
        <p:txBody>
          <a:bodyPr/>
          <a:lstStyle/>
          <a:p>
            <a:r>
              <a:rPr lang="en-US" dirty="0"/>
              <a:t>Cu pri nostrum accusamus</a:t>
            </a:r>
          </a:p>
        </p:txBody>
      </p:sp>
      <p:sp>
        <p:nvSpPr>
          <p:cNvPr id="16" name="テキスト プレースホルダー 15"/>
          <p:cNvSpPr>
            <a:spLocks noGrp="1"/>
          </p:cNvSpPr>
          <p:nvPr>
            <p:ph type="body" sz="quarter" idx="29"/>
          </p:nvPr>
        </p:nvSpPr>
        <p:spPr/>
        <p:txBody>
          <a:bodyPr>
            <a:normAutofit fontScale="92500"/>
          </a:bodyPr>
          <a:lstStyle/>
          <a:p>
            <a:r>
              <a:rPr lang="en-US" dirty="0"/>
              <a:t>Ad scaevola argumentum suscipiantur cum, his nullam contentiones ad. Vel et eripuit imperdiet, no mel facer ubique, vivendo lucilius pri an. Pro iusto veniam in.</a:t>
            </a:r>
          </a:p>
        </p:txBody>
      </p:sp>
      <p:sp>
        <p:nvSpPr>
          <p:cNvPr id="17" name="テキスト プレースホルダー 16"/>
          <p:cNvSpPr>
            <a:spLocks noGrp="1"/>
          </p:cNvSpPr>
          <p:nvPr>
            <p:ph type="body" sz="quarter" idx="30"/>
          </p:nvPr>
        </p:nvSpPr>
        <p:spPr/>
        <p:txBody>
          <a:bodyPr/>
          <a:lstStyle/>
          <a:p>
            <a:r>
              <a:rPr lang="en-US" dirty="0"/>
              <a:t>Inermis hendrerit vel cu</a:t>
            </a:r>
          </a:p>
        </p:txBody>
      </p:sp>
      <p:sp>
        <p:nvSpPr>
          <p:cNvPr id="18" name="テキスト プレースホルダー 17"/>
          <p:cNvSpPr>
            <a:spLocks noGrp="1"/>
          </p:cNvSpPr>
          <p:nvPr>
            <p:ph type="body" sz="quarter" idx="31"/>
          </p:nvPr>
        </p:nvSpPr>
        <p:spPr/>
        <p:txBody>
          <a:bodyPr/>
          <a:lstStyle/>
          <a:p>
            <a:r>
              <a:rPr lang="en-US" dirty="0"/>
              <a:t>Usu ei mnesarchum temporibus deterruisset, iuvaret indoctum consectetuer eos ut.</a:t>
            </a:r>
          </a:p>
        </p:txBody>
      </p:sp>
      <p:sp>
        <p:nvSpPr>
          <p:cNvPr id="19" name="テキスト プレースホルダー 18"/>
          <p:cNvSpPr>
            <a:spLocks noGrp="1"/>
          </p:cNvSpPr>
          <p:nvPr>
            <p:ph type="body" sz="quarter" idx="32"/>
          </p:nvPr>
        </p:nvSpPr>
        <p:spPr/>
        <p:txBody>
          <a:bodyPr/>
          <a:lstStyle/>
          <a:p>
            <a:r>
              <a:rPr lang="en-US" dirty="0"/>
              <a:t>Id mel nibh posse copiosae</a:t>
            </a:r>
          </a:p>
        </p:txBody>
      </p:sp>
      <p:sp>
        <p:nvSpPr>
          <p:cNvPr id="6" name="タイトル 5"/>
          <p:cNvSpPr>
            <a:spLocks noGrp="1"/>
          </p:cNvSpPr>
          <p:nvPr>
            <p:ph type="title"/>
          </p:nvPr>
        </p:nvSpPr>
        <p:spPr/>
        <p:txBody>
          <a:bodyPr/>
          <a:lstStyle/>
          <a:p>
            <a:r>
              <a:rPr lang="en-US" dirty="0" smtClean="0"/>
              <a:t>KEY </a:t>
            </a:r>
            <a:r>
              <a:rPr lang="en-US" dirty="0" smtClean="0">
                <a:solidFill>
                  <a:schemeClr val="accent1"/>
                </a:solidFill>
              </a:rPr>
              <a:t>TAKEAWAYS</a:t>
            </a:r>
            <a:endParaRPr lang="en-US" dirty="0">
              <a:solidFill>
                <a:schemeClr val="accent1"/>
              </a:solidFill>
            </a:endParaRPr>
          </a:p>
        </p:txBody>
      </p:sp>
      <p:sp>
        <p:nvSpPr>
          <p:cNvPr id="7" name="サブタイトル 6"/>
          <p:cNvSpPr>
            <a:spLocks noGrp="1"/>
          </p:cNvSpPr>
          <p:nvPr>
            <p:ph type="subTitle" idx="1"/>
          </p:nvPr>
        </p:nvSpPr>
        <p:spPr/>
        <p:txBody>
          <a:bodyPr/>
          <a:lstStyle/>
          <a:p>
            <a:r>
              <a:rPr lang="en-US" dirty="0"/>
              <a:t>Lorem ipsum dolor sit amet, alii aliquip ei vel</a:t>
            </a:r>
          </a:p>
          <a:p>
            <a:endParaRPr lang="en-US" dirty="0"/>
          </a:p>
        </p:txBody>
      </p:sp>
    </p:spTree>
    <p:extLst>
      <p:ext uri="{BB962C8B-B14F-4D97-AF65-F5344CB8AC3E}">
        <p14:creationId xmlns:p14="http://schemas.microsoft.com/office/powerpoint/2010/main" val="784156191"/>
      </p:ext>
    </p:extLst>
  </p:cSld>
  <p:clrMapOvr>
    <a:masterClrMapping/>
  </p:clrMapOvr>
  <mc:AlternateContent xmlns:mc="http://schemas.openxmlformats.org/markup-compatibility/2006" xmlns:p14="http://schemas.microsoft.com/office/powerpoint/2010/main">
    <mc:Choice Requires="p14">
      <p:transition spd="slow" p14:dur="1200" advTm="8194">
        <p14:flip dir="r"/>
      </p:transition>
    </mc:Choice>
    <mc:Fallback xmlns="">
      <p:transition spd="slow" advTm="8194">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21"/>
          <p:cNvSpPr>
            <a:spLocks noGrp="1"/>
          </p:cNvSpPr>
          <p:nvPr>
            <p:ph type="title"/>
          </p:nvPr>
        </p:nvSpPr>
        <p:spPr/>
        <p:txBody>
          <a:bodyPr/>
          <a:lstStyle/>
          <a:p>
            <a:r>
              <a:rPr lang="en-US" dirty="0" smtClean="0"/>
              <a:t>OUR </a:t>
            </a:r>
            <a:r>
              <a:rPr lang="en-US" dirty="0" smtClean="0">
                <a:solidFill>
                  <a:schemeClr val="accent1"/>
                </a:solidFill>
              </a:rPr>
              <a:t>PROMISES</a:t>
            </a:r>
            <a:r>
              <a:rPr lang="en-US" dirty="0" smtClean="0"/>
              <a:t> </a:t>
            </a:r>
            <a:endParaRPr lang="en-US" dirty="0"/>
          </a:p>
        </p:txBody>
      </p:sp>
      <p:sp>
        <p:nvSpPr>
          <p:cNvPr id="3" name="スライド番号プレースホルダー 2"/>
          <p:cNvSpPr>
            <a:spLocks noGrp="1"/>
          </p:cNvSpPr>
          <p:nvPr>
            <p:ph type="sldNum" sz="quarter" idx="12"/>
          </p:nvPr>
        </p:nvSpPr>
        <p:spPr/>
        <p:txBody>
          <a:bodyPr/>
          <a:lstStyle/>
          <a:p>
            <a:r>
              <a:rPr lang="en-US" smtClean="0"/>
              <a:t>SLIDE </a:t>
            </a:r>
            <a:fld id="{D97FAD88-CD89-445B-80D2-D1F46C853675}" type="slidenum">
              <a:rPr lang="en-US" smtClean="0"/>
              <a:pPr/>
              <a:t>28</a:t>
            </a:fld>
            <a:endParaRPr lang="en-US" dirty="0"/>
          </a:p>
        </p:txBody>
      </p:sp>
      <p:sp>
        <p:nvSpPr>
          <p:cNvPr id="23" name="サブタイトル 22"/>
          <p:cNvSpPr>
            <a:spLocks noGrp="1"/>
          </p:cNvSpPr>
          <p:nvPr>
            <p:ph type="subTitle" idx="1"/>
          </p:nvPr>
        </p:nvSpPr>
        <p:spPr/>
        <p:txBody>
          <a:bodyPr/>
          <a:lstStyle/>
          <a:p>
            <a:r>
              <a:rPr lang="en-US" dirty="0"/>
              <a:t>Lorem ipsum dolor sit amet, alii aliquip ei </a:t>
            </a:r>
            <a:r>
              <a:rPr lang="en-US" dirty="0" smtClean="0"/>
              <a:t>vel</a:t>
            </a:r>
            <a:endParaRPr lang="en-US" dirty="0"/>
          </a:p>
        </p:txBody>
      </p:sp>
      <p:sp>
        <p:nvSpPr>
          <p:cNvPr id="5" name="フッター プレースホルダー 4"/>
          <p:cNvSpPr>
            <a:spLocks noGrp="1"/>
          </p:cNvSpPr>
          <p:nvPr>
            <p:ph type="ftr" sz="quarter" idx="11"/>
          </p:nvPr>
        </p:nvSpPr>
        <p:spPr/>
        <p:txBody>
          <a:bodyPr/>
          <a:lstStyle/>
          <a:p>
            <a:r>
              <a:rPr lang="en-US" smtClean="0"/>
              <a:t>The Power of PowerPoint</a:t>
            </a:r>
            <a:endParaRPr lang="en-US" dirty="0"/>
          </a:p>
        </p:txBody>
      </p:sp>
      <p:sp>
        <p:nvSpPr>
          <p:cNvPr id="11" name="円/楕円 10"/>
          <p:cNvSpPr/>
          <p:nvPr/>
        </p:nvSpPr>
        <p:spPr>
          <a:xfrm>
            <a:off x="7565156" y="4143796"/>
            <a:ext cx="2758704" cy="275870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smtClean="0"/>
              <a:t>Solution</a:t>
            </a:r>
            <a:endParaRPr lang="en-US" dirty="0"/>
          </a:p>
        </p:txBody>
      </p:sp>
      <p:sp>
        <p:nvSpPr>
          <p:cNvPr id="12" name="円/楕円 11"/>
          <p:cNvSpPr/>
          <p:nvPr/>
        </p:nvSpPr>
        <p:spPr>
          <a:xfrm>
            <a:off x="5980980" y="6993308"/>
            <a:ext cx="2758704" cy="27587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smtClean="0"/>
              <a:t>Social</a:t>
            </a:r>
            <a:endParaRPr lang="en-US" dirty="0"/>
          </a:p>
        </p:txBody>
      </p:sp>
      <p:sp>
        <p:nvSpPr>
          <p:cNvPr id="13" name="円/楕円 12"/>
          <p:cNvSpPr/>
          <p:nvPr/>
        </p:nvSpPr>
        <p:spPr>
          <a:xfrm>
            <a:off x="9221340" y="6960516"/>
            <a:ext cx="2758704" cy="27587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t>Satisfaction</a:t>
            </a:r>
          </a:p>
        </p:txBody>
      </p:sp>
      <p:sp>
        <p:nvSpPr>
          <p:cNvPr id="28" name="テキスト ボックス 27"/>
          <p:cNvSpPr txBox="1"/>
          <p:nvPr/>
        </p:nvSpPr>
        <p:spPr>
          <a:xfrm>
            <a:off x="4678710" y="2185755"/>
            <a:ext cx="8496944" cy="1077218"/>
          </a:xfrm>
          <a:prstGeom prst="rect">
            <a:avLst/>
          </a:prstGeom>
          <a:noFill/>
        </p:spPr>
        <p:txBody>
          <a:bodyPr wrap="square" rtlCol="0" anchor="b">
            <a:spAutoFit/>
          </a:bodyPr>
          <a:lstStyle/>
          <a:p>
            <a:pPr algn="ctr"/>
            <a:r>
              <a:rPr lang="en-US" dirty="0" smtClean="0">
                <a:solidFill>
                  <a:schemeClr val="accent1"/>
                </a:solidFill>
                <a:latin typeface="Aleo-BoldItalic" pitchFamily="34" charset="0"/>
              </a:rPr>
              <a:t>We must have an answer</a:t>
            </a:r>
            <a:br>
              <a:rPr lang="en-US" dirty="0" smtClean="0">
                <a:solidFill>
                  <a:schemeClr val="accent1"/>
                </a:solidFill>
                <a:latin typeface="Aleo-BoldItalic" pitchFamily="34" charset="0"/>
              </a:rPr>
            </a:br>
            <a:r>
              <a:rPr lang="en-US" dirty="0" smtClean="0">
                <a:solidFill>
                  <a:schemeClr val="accent1"/>
                </a:solidFill>
                <a:latin typeface="Aleo-BoldItalic" pitchFamily="34" charset="0"/>
              </a:rPr>
              <a:t>to help you</a:t>
            </a:r>
          </a:p>
        </p:txBody>
      </p:sp>
      <p:sp>
        <p:nvSpPr>
          <p:cNvPr id="29" name="テキスト ボックス 28"/>
          <p:cNvSpPr txBox="1"/>
          <p:nvPr/>
        </p:nvSpPr>
        <p:spPr>
          <a:xfrm>
            <a:off x="1394868" y="7276137"/>
            <a:ext cx="4464496" cy="1077218"/>
          </a:xfrm>
          <a:prstGeom prst="rect">
            <a:avLst/>
          </a:prstGeom>
          <a:noFill/>
        </p:spPr>
        <p:txBody>
          <a:bodyPr wrap="square" rtlCol="0" anchor="b">
            <a:spAutoFit/>
          </a:bodyPr>
          <a:lstStyle/>
          <a:p>
            <a:pPr algn="r"/>
            <a:r>
              <a:rPr lang="en-US" dirty="0">
                <a:solidFill>
                  <a:schemeClr val="accent2"/>
                </a:solidFill>
                <a:latin typeface="Aleo-BoldItalic" pitchFamily="34" charset="0"/>
              </a:rPr>
              <a:t>Connect </a:t>
            </a:r>
            <a:r>
              <a:rPr lang="en-US" dirty="0" smtClean="0">
                <a:solidFill>
                  <a:schemeClr val="accent2"/>
                </a:solidFill>
                <a:latin typeface="Aleo-BoldItalic" pitchFamily="34" charset="0"/>
              </a:rPr>
              <a:t>emotionally with people </a:t>
            </a:r>
            <a:endParaRPr lang="en-US" dirty="0">
              <a:solidFill>
                <a:schemeClr val="accent2"/>
              </a:solidFill>
              <a:latin typeface="Aleo-BoldItalic" pitchFamily="34" charset="0"/>
            </a:endParaRPr>
          </a:p>
        </p:txBody>
      </p:sp>
      <p:sp>
        <p:nvSpPr>
          <p:cNvPr id="30" name="テキスト ボックス 29"/>
          <p:cNvSpPr txBox="1"/>
          <p:nvPr/>
        </p:nvSpPr>
        <p:spPr>
          <a:xfrm>
            <a:off x="12167542" y="7243345"/>
            <a:ext cx="4464496" cy="1077218"/>
          </a:xfrm>
          <a:prstGeom prst="rect">
            <a:avLst/>
          </a:prstGeom>
          <a:noFill/>
        </p:spPr>
        <p:txBody>
          <a:bodyPr wrap="square" rtlCol="0" anchor="b">
            <a:spAutoFit/>
          </a:bodyPr>
          <a:lstStyle/>
          <a:p>
            <a:r>
              <a:rPr lang="en-US" dirty="0" smtClean="0">
                <a:solidFill>
                  <a:schemeClr val="accent3"/>
                </a:solidFill>
                <a:latin typeface="Aleo-BoldItalic" pitchFamily="34" charset="0"/>
              </a:rPr>
              <a:t>Always think about customers</a:t>
            </a:r>
            <a:endParaRPr lang="en-US" dirty="0">
              <a:solidFill>
                <a:schemeClr val="accent3"/>
              </a:solidFill>
              <a:latin typeface="Aleo-BoldItalic" pitchFamily="34" charset="0"/>
            </a:endParaRPr>
          </a:p>
        </p:txBody>
      </p:sp>
      <p:sp>
        <p:nvSpPr>
          <p:cNvPr id="32" name="テキスト ボックス 31"/>
          <p:cNvSpPr txBox="1"/>
          <p:nvPr/>
        </p:nvSpPr>
        <p:spPr>
          <a:xfrm>
            <a:off x="1366342" y="8311852"/>
            <a:ext cx="4464496" cy="1323439"/>
          </a:xfrm>
          <a:prstGeom prst="rect">
            <a:avLst/>
          </a:prstGeom>
          <a:noFill/>
        </p:spPr>
        <p:txBody>
          <a:bodyPr wrap="square" rtlCol="0">
            <a:spAutoFit/>
          </a:bodyPr>
          <a:lstStyle/>
          <a:p>
            <a:pPr algn="r"/>
            <a:r>
              <a:rPr lang="en-US" sz="2000" dirty="0"/>
              <a:t>Ludus disputationi mea no, has putent neglegentur at. Dicunt reprehendunt mel ne, te usu pertinax delicata dignissim. </a:t>
            </a:r>
          </a:p>
        </p:txBody>
      </p:sp>
      <p:sp>
        <p:nvSpPr>
          <p:cNvPr id="33" name="テキスト ボックス 32"/>
          <p:cNvSpPr txBox="1"/>
          <p:nvPr/>
        </p:nvSpPr>
        <p:spPr>
          <a:xfrm>
            <a:off x="12167542" y="8291085"/>
            <a:ext cx="4464496" cy="1323439"/>
          </a:xfrm>
          <a:prstGeom prst="rect">
            <a:avLst/>
          </a:prstGeom>
          <a:noFill/>
        </p:spPr>
        <p:txBody>
          <a:bodyPr wrap="square" rtlCol="0">
            <a:spAutoFit/>
          </a:bodyPr>
          <a:lstStyle/>
          <a:p>
            <a:r>
              <a:rPr lang="en-US" sz="2000" dirty="0"/>
              <a:t>Audiam iuvaret voluptua vel id. Ei quo natum nobis impedit, ei error dicit assentior eam. Pro te tation discere voluptatum.</a:t>
            </a:r>
          </a:p>
        </p:txBody>
      </p:sp>
      <p:sp>
        <p:nvSpPr>
          <p:cNvPr id="34" name="テキスト ボックス 33"/>
          <p:cNvSpPr txBox="1"/>
          <p:nvPr/>
        </p:nvSpPr>
        <p:spPr>
          <a:xfrm>
            <a:off x="5110758" y="3280003"/>
            <a:ext cx="7632848" cy="707886"/>
          </a:xfrm>
          <a:prstGeom prst="rect">
            <a:avLst/>
          </a:prstGeom>
          <a:noFill/>
        </p:spPr>
        <p:txBody>
          <a:bodyPr wrap="square" rtlCol="0">
            <a:spAutoFit/>
          </a:bodyPr>
          <a:lstStyle/>
          <a:p>
            <a:pPr algn="ctr"/>
            <a:r>
              <a:rPr lang="en-US" sz="2000" dirty="0"/>
              <a:t>Minim sonet pertinax mel </a:t>
            </a:r>
            <a:r>
              <a:rPr lang="en-US" sz="2000" dirty="0" smtClean="0"/>
              <a:t>ad,</a:t>
            </a:r>
            <a:br>
              <a:rPr lang="en-US" sz="2000" dirty="0" smtClean="0"/>
            </a:br>
            <a:r>
              <a:rPr lang="en-US" sz="2000" dirty="0" smtClean="0"/>
              <a:t>vix </a:t>
            </a:r>
            <a:r>
              <a:rPr lang="en-US" sz="2000" dirty="0"/>
              <a:t>in movet vocibus posidonium.</a:t>
            </a:r>
          </a:p>
        </p:txBody>
      </p:sp>
    </p:spTree>
    <p:extLst>
      <p:ext uri="{BB962C8B-B14F-4D97-AF65-F5344CB8AC3E}">
        <p14:creationId xmlns:p14="http://schemas.microsoft.com/office/powerpoint/2010/main" val="3927033764"/>
      </p:ext>
    </p:extLst>
  </p:cSld>
  <p:clrMapOvr>
    <a:masterClrMapping/>
  </p:clrMapOvr>
  <mc:AlternateContent xmlns:mc="http://schemas.openxmlformats.org/markup-compatibility/2006" xmlns:p14="http://schemas.microsoft.com/office/powerpoint/2010/main">
    <mc:Choice Requires="p14">
      <p:transition spd="slow" p14:dur="1600" advTm="11446">
        <p14:conveyor dir="l"/>
      </p:transition>
    </mc:Choice>
    <mc:Fallback xmlns="">
      <p:transition spd="slow" advTm="1144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000"/>
                                        <p:tgtEl>
                                          <p:spTgt spid="11"/>
                                        </p:tgtEl>
                                      </p:cBhvr>
                                    </p:animEffect>
                                    <p:anim calcmode="lin" valueType="num">
                                      <p:cBhvr>
                                        <p:cTn id="8" dur="2000" fill="hold"/>
                                        <p:tgtEl>
                                          <p:spTgt spid="11"/>
                                        </p:tgtEl>
                                        <p:attrNameLst>
                                          <p:attrName>ppt_w</p:attrName>
                                        </p:attrNameLst>
                                      </p:cBhvr>
                                      <p:tavLst>
                                        <p:tav tm="0" fmla="#ppt_w*sin(2.5*pi*$)">
                                          <p:val>
                                            <p:fltVal val="0"/>
                                          </p:val>
                                        </p:tav>
                                        <p:tav tm="100000">
                                          <p:val>
                                            <p:fltVal val="1"/>
                                          </p:val>
                                        </p:tav>
                                      </p:tavLst>
                                    </p:anim>
                                    <p:anim calcmode="lin" valueType="num">
                                      <p:cBhvr>
                                        <p:cTn id="9" dur="2000" fill="hold"/>
                                        <p:tgtEl>
                                          <p:spTgt spid="11"/>
                                        </p:tgtEl>
                                        <p:attrNameLst>
                                          <p:attrName>ppt_h</p:attrName>
                                        </p:attrNameLst>
                                      </p:cBhvr>
                                      <p:tavLst>
                                        <p:tav tm="0">
                                          <p:val>
                                            <p:strVal val="#ppt_h"/>
                                          </p:val>
                                        </p:tav>
                                        <p:tav tm="100000">
                                          <p:val>
                                            <p:strVal val="#ppt_h"/>
                                          </p:val>
                                        </p:tav>
                                      </p:tavLst>
                                    </p:anim>
                                  </p:childTnLst>
                                </p:cTn>
                              </p:par>
                            </p:childTnLst>
                          </p:cTn>
                        </p:par>
                        <p:par>
                          <p:cTn id="10" fill="hold">
                            <p:stCondLst>
                              <p:cond delay="2000"/>
                            </p:stCondLst>
                            <p:childTnLst>
                              <p:par>
                                <p:cTn id="11" presetID="53" presetClass="entr" presetSubtype="16" fill="hold" grpId="0" nodeType="after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p:cTn id="13" dur="500" fill="hold"/>
                                        <p:tgtEl>
                                          <p:spTgt spid="28"/>
                                        </p:tgtEl>
                                        <p:attrNameLst>
                                          <p:attrName>ppt_w</p:attrName>
                                        </p:attrNameLst>
                                      </p:cBhvr>
                                      <p:tavLst>
                                        <p:tav tm="0">
                                          <p:val>
                                            <p:fltVal val="0"/>
                                          </p:val>
                                        </p:tav>
                                        <p:tav tm="100000">
                                          <p:val>
                                            <p:strVal val="#ppt_w"/>
                                          </p:val>
                                        </p:tav>
                                      </p:tavLst>
                                    </p:anim>
                                    <p:anim calcmode="lin" valueType="num">
                                      <p:cBhvr>
                                        <p:cTn id="14" dur="500" fill="hold"/>
                                        <p:tgtEl>
                                          <p:spTgt spid="28"/>
                                        </p:tgtEl>
                                        <p:attrNameLst>
                                          <p:attrName>ppt_h</p:attrName>
                                        </p:attrNameLst>
                                      </p:cBhvr>
                                      <p:tavLst>
                                        <p:tav tm="0">
                                          <p:val>
                                            <p:fltVal val="0"/>
                                          </p:val>
                                        </p:tav>
                                        <p:tav tm="100000">
                                          <p:val>
                                            <p:strVal val="#ppt_h"/>
                                          </p:val>
                                        </p:tav>
                                      </p:tavLst>
                                    </p:anim>
                                    <p:animEffect transition="in" filter="fade">
                                      <p:cBhvr>
                                        <p:cTn id="15" dur="500"/>
                                        <p:tgtEl>
                                          <p:spTgt spid="28"/>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anim calcmode="lin" valueType="num">
                                      <p:cBhvr>
                                        <p:cTn id="18" dur="500" fill="hold"/>
                                        <p:tgtEl>
                                          <p:spTgt spid="34"/>
                                        </p:tgtEl>
                                        <p:attrNameLst>
                                          <p:attrName>ppt_w</p:attrName>
                                        </p:attrNameLst>
                                      </p:cBhvr>
                                      <p:tavLst>
                                        <p:tav tm="0">
                                          <p:val>
                                            <p:fltVal val="0"/>
                                          </p:val>
                                        </p:tav>
                                        <p:tav tm="100000">
                                          <p:val>
                                            <p:strVal val="#ppt_w"/>
                                          </p:val>
                                        </p:tav>
                                      </p:tavLst>
                                    </p:anim>
                                    <p:anim calcmode="lin" valueType="num">
                                      <p:cBhvr>
                                        <p:cTn id="19" dur="500" fill="hold"/>
                                        <p:tgtEl>
                                          <p:spTgt spid="34"/>
                                        </p:tgtEl>
                                        <p:attrNameLst>
                                          <p:attrName>ppt_h</p:attrName>
                                        </p:attrNameLst>
                                      </p:cBhvr>
                                      <p:tavLst>
                                        <p:tav tm="0">
                                          <p:val>
                                            <p:fltVal val="0"/>
                                          </p:val>
                                        </p:tav>
                                        <p:tav tm="100000">
                                          <p:val>
                                            <p:strVal val="#ppt_h"/>
                                          </p:val>
                                        </p:tav>
                                      </p:tavLst>
                                    </p:anim>
                                    <p:animEffect transition="in" filter="fade">
                                      <p:cBhvr>
                                        <p:cTn id="20" dur="500"/>
                                        <p:tgtEl>
                                          <p:spTgt spid="34"/>
                                        </p:tgtEl>
                                      </p:cBhvr>
                                    </p:animEffect>
                                  </p:childTnLst>
                                </p:cTn>
                              </p:par>
                            </p:childTnLst>
                          </p:cTn>
                        </p:par>
                        <p:par>
                          <p:cTn id="21" fill="hold">
                            <p:stCondLst>
                              <p:cond delay="2500"/>
                            </p:stCondLst>
                            <p:childTnLst>
                              <p:par>
                                <p:cTn id="22" presetID="45" presetClass="entr" presetSubtype="0" fill="hold" grpId="0" nodeType="afterEffect">
                                  <p:stCondLst>
                                    <p:cond delay="75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2000"/>
                                        <p:tgtEl>
                                          <p:spTgt spid="12"/>
                                        </p:tgtEl>
                                      </p:cBhvr>
                                    </p:animEffect>
                                    <p:anim calcmode="lin" valueType="num">
                                      <p:cBhvr>
                                        <p:cTn id="25" dur="2000" fill="hold"/>
                                        <p:tgtEl>
                                          <p:spTgt spid="12"/>
                                        </p:tgtEl>
                                        <p:attrNameLst>
                                          <p:attrName>ppt_w</p:attrName>
                                        </p:attrNameLst>
                                      </p:cBhvr>
                                      <p:tavLst>
                                        <p:tav tm="0" fmla="#ppt_w*sin(2.5*pi*$)">
                                          <p:val>
                                            <p:fltVal val="0"/>
                                          </p:val>
                                        </p:tav>
                                        <p:tav tm="100000">
                                          <p:val>
                                            <p:fltVal val="1"/>
                                          </p:val>
                                        </p:tav>
                                      </p:tavLst>
                                    </p:anim>
                                    <p:anim calcmode="lin" valueType="num">
                                      <p:cBhvr>
                                        <p:cTn id="26" dur="2000" fill="hold"/>
                                        <p:tgtEl>
                                          <p:spTgt spid="12"/>
                                        </p:tgtEl>
                                        <p:attrNameLst>
                                          <p:attrName>ppt_h</p:attrName>
                                        </p:attrNameLst>
                                      </p:cBhvr>
                                      <p:tavLst>
                                        <p:tav tm="0">
                                          <p:val>
                                            <p:strVal val="#ppt_h"/>
                                          </p:val>
                                        </p:tav>
                                        <p:tav tm="100000">
                                          <p:val>
                                            <p:strVal val="#ppt_h"/>
                                          </p:val>
                                        </p:tav>
                                      </p:tavLst>
                                    </p:anim>
                                  </p:childTnLst>
                                </p:cTn>
                              </p:par>
                            </p:childTnLst>
                          </p:cTn>
                        </p:par>
                        <p:par>
                          <p:cTn id="27" fill="hold">
                            <p:stCondLst>
                              <p:cond delay="5250"/>
                            </p:stCondLst>
                            <p:childTnLst>
                              <p:par>
                                <p:cTn id="28" presetID="53" presetClass="entr" presetSubtype="16" fill="hold" grpId="0" nodeType="afterEffect">
                                  <p:stCondLst>
                                    <p:cond delay="0"/>
                                  </p:stCondLst>
                                  <p:childTnLst>
                                    <p:set>
                                      <p:cBhvr>
                                        <p:cTn id="29" dur="1" fill="hold">
                                          <p:stCondLst>
                                            <p:cond delay="0"/>
                                          </p:stCondLst>
                                        </p:cTn>
                                        <p:tgtEl>
                                          <p:spTgt spid="29"/>
                                        </p:tgtEl>
                                        <p:attrNameLst>
                                          <p:attrName>style.visibility</p:attrName>
                                        </p:attrNameLst>
                                      </p:cBhvr>
                                      <p:to>
                                        <p:strVal val="visible"/>
                                      </p:to>
                                    </p:set>
                                    <p:anim calcmode="lin" valueType="num">
                                      <p:cBhvr>
                                        <p:cTn id="30" dur="500" fill="hold"/>
                                        <p:tgtEl>
                                          <p:spTgt spid="29"/>
                                        </p:tgtEl>
                                        <p:attrNameLst>
                                          <p:attrName>ppt_w</p:attrName>
                                        </p:attrNameLst>
                                      </p:cBhvr>
                                      <p:tavLst>
                                        <p:tav tm="0">
                                          <p:val>
                                            <p:fltVal val="0"/>
                                          </p:val>
                                        </p:tav>
                                        <p:tav tm="100000">
                                          <p:val>
                                            <p:strVal val="#ppt_w"/>
                                          </p:val>
                                        </p:tav>
                                      </p:tavLst>
                                    </p:anim>
                                    <p:anim calcmode="lin" valueType="num">
                                      <p:cBhvr>
                                        <p:cTn id="31" dur="500" fill="hold"/>
                                        <p:tgtEl>
                                          <p:spTgt spid="29"/>
                                        </p:tgtEl>
                                        <p:attrNameLst>
                                          <p:attrName>ppt_h</p:attrName>
                                        </p:attrNameLst>
                                      </p:cBhvr>
                                      <p:tavLst>
                                        <p:tav tm="0">
                                          <p:val>
                                            <p:fltVal val="0"/>
                                          </p:val>
                                        </p:tav>
                                        <p:tav tm="100000">
                                          <p:val>
                                            <p:strVal val="#ppt_h"/>
                                          </p:val>
                                        </p:tav>
                                      </p:tavLst>
                                    </p:anim>
                                    <p:animEffect transition="in" filter="fade">
                                      <p:cBhvr>
                                        <p:cTn id="32" dur="500"/>
                                        <p:tgtEl>
                                          <p:spTgt spid="29"/>
                                        </p:tgtEl>
                                      </p:cBhvr>
                                    </p:animEffect>
                                  </p:childTnLst>
                                </p:cTn>
                              </p:par>
                              <p:par>
                                <p:cTn id="33" presetID="53" presetClass="entr" presetSubtype="16"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anim calcmode="lin" valueType="num">
                                      <p:cBhvr>
                                        <p:cTn id="35" dur="500" fill="hold"/>
                                        <p:tgtEl>
                                          <p:spTgt spid="32"/>
                                        </p:tgtEl>
                                        <p:attrNameLst>
                                          <p:attrName>ppt_w</p:attrName>
                                        </p:attrNameLst>
                                      </p:cBhvr>
                                      <p:tavLst>
                                        <p:tav tm="0">
                                          <p:val>
                                            <p:fltVal val="0"/>
                                          </p:val>
                                        </p:tav>
                                        <p:tav tm="100000">
                                          <p:val>
                                            <p:strVal val="#ppt_w"/>
                                          </p:val>
                                        </p:tav>
                                      </p:tavLst>
                                    </p:anim>
                                    <p:anim calcmode="lin" valueType="num">
                                      <p:cBhvr>
                                        <p:cTn id="36" dur="500" fill="hold"/>
                                        <p:tgtEl>
                                          <p:spTgt spid="32"/>
                                        </p:tgtEl>
                                        <p:attrNameLst>
                                          <p:attrName>ppt_h</p:attrName>
                                        </p:attrNameLst>
                                      </p:cBhvr>
                                      <p:tavLst>
                                        <p:tav tm="0">
                                          <p:val>
                                            <p:fltVal val="0"/>
                                          </p:val>
                                        </p:tav>
                                        <p:tav tm="100000">
                                          <p:val>
                                            <p:strVal val="#ppt_h"/>
                                          </p:val>
                                        </p:tav>
                                      </p:tavLst>
                                    </p:anim>
                                    <p:animEffect transition="in" filter="fade">
                                      <p:cBhvr>
                                        <p:cTn id="37" dur="500"/>
                                        <p:tgtEl>
                                          <p:spTgt spid="32"/>
                                        </p:tgtEl>
                                      </p:cBhvr>
                                    </p:animEffect>
                                  </p:childTnLst>
                                </p:cTn>
                              </p:par>
                            </p:childTnLst>
                          </p:cTn>
                        </p:par>
                        <p:par>
                          <p:cTn id="38" fill="hold">
                            <p:stCondLst>
                              <p:cond delay="5750"/>
                            </p:stCondLst>
                            <p:childTnLst>
                              <p:par>
                                <p:cTn id="39" presetID="45" presetClass="entr" presetSubtype="0" fill="hold" grpId="0" nodeType="afterEffect">
                                  <p:stCondLst>
                                    <p:cond delay="75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2000"/>
                                        <p:tgtEl>
                                          <p:spTgt spid="13"/>
                                        </p:tgtEl>
                                      </p:cBhvr>
                                    </p:animEffect>
                                    <p:anim calcmode="lin" valueType="num">
                                      <p:cBhvr>
                                        <p:cTn id="42" dur="2000" fill="hold"/>
                                        <p:tgtEl>
                                          <p:spTgt spid="13"/>
                                        </p:tgtEl>
                                        <p:attrNameLst>
                                          <p:attrName>ppt_w</p:attrName>
                                        </p:attrNameLst>
                                      </p:cBhvr>
                                      <p:tavLst>
                                        <p:tav tm="0" fmla="#ppt_w*sin(2.5*pi*$)">
                                          <p:val>
                                            <p:fltVal val="0"/>
                                          </p:val>
                                        </p:tav>
                                        <p:tav tm="100000">
                                          <p:val>
                                            <p:fltVal val="1"/>
                                          </p:val>
                                        </p:tav>
                                      </p:tavLst>
                                    </p:anim>
                                    <p:anim calcmode="lin" valueType="num">
                                      <p:cBhvr>
                                        <p:cTn id="43" dur="2000" fill="hold"/>
                                        <p:tgtEl>
                                          <p:spTgt spid="13"/>
                                        </p:tgtEl>
                                        <p:attrNameLst>
                                          <p:attrName>ppt_h</p:attrName>
                                        </p:attrNameLst>
                                      </p:cBhvr>
                                      <p:tavLst>
                                        <p:tav tm="0">
                                          <p:val>
                                            <p:strVal val="#ppt_h"/>
                                          </p:val>
                                        </p:tav>
                                        <p:tav tm="100000">
                                          <p:val>
                                            <p:strVal val="#ppt_h"/>
                                          </p:val>
                                        </p:tav>
                                      </p:tavLst>
                                    </p:anim>
                                  </p:childTnLst>
                                </p:cTn>
                              </p:par>
                            </p:childTnLst>
                          </p:cTn>
                        </p:par>
                        <p:par>
                          <p:cTn id="44" fill="hold">
                            <p:stCondLst>
                              <p:cond delay="8500"/>
                            </p:stCondLst>
                            <p:childTnLst>
                              <p:par>
                                <p:cTn id="45" presetID="53" presetClass="entr" presetSubtype="16" fill="hold" grpId="0" nodeType="afterEffect">
                                  <p:stCondLst>
                                    <p:cond delay="0"/>
                                  </p:stCondLst>
                                  <p:childTnLst>
                                    <p:set>
                                      <p:cBhvr>
                                        <p:cTn id="46" dur="1" fill="hold">
                                          <p:stCondLst>
                                            <p:cond delay="0"/>
                                          </p:stCondLst>
                                        </p:cTn>
                                        <p:tgtEl>
                                          <p:spTgt spid="30"/>
                                        </p:tgtEl>
                                        <p:attrNameLst>
                                          <p:attrName>style.visibility</p:attrName>
                                        </p:attrNameLst>
                                      </p:cBhvr>
                                      <p:to>
                                        <p:strVal val="visible"/>
                                      </p:to>
                                    </p:set>
                                    <p:anim calcmode="lin" valueType="num">
                                      <p:cBhvr>
                                        <p:cTn id="47" dur="500" fill="hold"/>
                                        <p:tgtEl>
                                          <p:spTgt spid="30"/>
                                        </p:tgtEl>
                                        <p:attrNameLst>
                                          <p:attrName>ppt_w</p:attrName>
                                        </p:attrNameLst>
                                      </p:cBhvr>
                                      <p:tavLst>
                                        <p:tav tm="0">
                                          <p:val>
                                            <p:fltVal val="0"/>
                                          </p:val>
                                        </p:tav>
                                        <p:tav tm="100000">
                                          <p:val>
                                            <p:strVal val="#ppt_w"/>
                                          </p:val>
                                        </p:tav>
                                      </p:tavLst>
                                    </p:anim>
                                    <p:anim calcmode="lin" valueType="num">
                                      <p:cBhvr>
                                        <p:cTn id="48" dur="500" fill="hold"/>
                                        <p:tgtEl>
                                          <p:spTgt spid="30"/>
                                        </p:tgtEl>
                                        <p:attrNameLst>
                                          <p:attrName>ppt_h</p:attrName>
                                        </p:attrNameLst>
                                      </p:cBhvr>
                                      <p:tavLst>
                                        <p:tav tm="0">
                                          <p:val>
                                            <p:fltVal val="0"/>
                                          </p:val>
                                        </p:tav>
                                        <p:tav tm="100000">
                                          <p:val>
                                            <p:strVal val="#ppt_h"/>
                                          </p:val>
                                        </p:tav>
                                      </p:tavLst>
                                    </p:anim>
                                    <p:animEffect transition="in" filter="fade">
                                      <p:cBhvr>
                                        <p:cTn id="49" dur="500"/>
                                        <p:tgtEl>
                                          <p:spTgt spid="30"/>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33"/>
                                        </p:tgtEl>
                                        <p:attrNameLst>
                                          <p:attrName>style.visibility</p:attrName>
                                        </p:attrNameLst>
                                      </p:cBhvr>
                                      <p:to>
                                        <p:strVal val="visible"/>
                                      </p:to>
                                    </p:set>
                                    <p:anim calcmode="lin" valueType="num">
                                      <p:cBhvr>
                                        <p:cTn id="52" dur="500" fill="hold"/>
                                        <p:tgtEl>
                                          <p:spTgt spid="33"/>
                                        </p:tgtEl>
                                        <p:attrNameLst>
                                          <p:attrName>ppt_w</p:attrName>
                                        </p:attrNameLst>
                                      </p:cBhvr>
                                      <p:tavLst>
                                        <p:tav tm="0">
                                          <p:val>
                                            <p:fltVal val="0"/>
                                          </p:val>
                                        </p:tav>
                                        <p:tav tm="100000">
                                          <p:val>
                                            <p:strVal val="#ppt_w"/>
                                          </p:val>
                                        </p:tav>
                                      </p:tavLst>
                                    </p:anim>
                                    <p:anim calcmode="lin" valueType="num">
                                      <p:cBhvr>
                                        <p:cTn id="53" dur="500" fill="hold"/>
                                        <p:tgtEl>
                                          <p:spTgt spid="33"/>
                                        </p:tgtEl>
                                        <p:attrNameLst>
                                          <p:attrName>ppt_h</p:attrName>
                                        </p:attrNameLst>
                                      </p:cBhvr>
                                      <p:tavLst>
                                        <p:tav tm="0">
                                          <p:val>
                                            <p:fltVal val="0"/>
                                          </p:val>
                                        </p:tav>
                                        <p:tav tm="100000">
                                          <p:val>
                                            <p:strVal val="#ppt_h"/>
                                          </p:val>
                                        </p:tav>
                                      </p:tavLst>
                                    </p:anim>
                                    <p:animEffect transition="in" filter="fade">
                                      <p:cBhvr>
                                        <p:cTn id="54"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28" grpId="0"/>
      <p:bldP spid="29" grpId="0"/>
      <p:bldP spid="30" grpId="0"/>
      <p:bldP spid="32" grpId="0"/>
      <p:bldP spid="33" grpId="0"/>
      <p:bldP spid="3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プレースホルダー 8"/>
          <p:cNvSpPr>
            <a:spLocks noGrp="1"/>
          </p:cNvSpPr>
          <p:nvPr>
            <p:ph type="body" sz="quarter" idx="21"/>
          </p:nvPr>
        </p:nvSpPr>
        <p:spPr/>
        <p:txBody>
          <a:bodyPr>
            <a:normAutofit/>
          </a:bodyPr>
          <a:lstStyle/>
          <a:p>
            <a:r>
              <a:rPr lang="en-US" dirty="0" smtClean="0"/>
              <a:t>“There </a:t>
            </a:r>
            <a:r>
              <a:rPr lang="en-US" dirty="0"/>
              <a:t>are only two ways to live your life. One is as though nothing is a </a:t>
            </a:r>
            <a:r>
              <a:rPr lang="en-US" dirty="0" smtClean="0"/>
              <a:t>miracle.</a:t>
            </a:r>
            <a:br>
              <a:rPr lang="en-US" dirty="0" smtClean="0"/>
            </a:br>
            <a:r>
              <a:rPr lang="en-US" dirty="0" smtClean="0"/>
              <a:t>The </a:t>
            </a:r>
            <a:r>
              <a:rPr lang="en-US" dirty="0"/>
              <a:t>other is as though everything is a miracle</a:t>
            </a:r>
            <a:r>
              <a:rPr lang="en-US" dirty="0" smtClean="0"/>
              <a:t>.”</a:t>
            </a:r>
            <a:endParaRPr lang="en-US" dirty="0"/>
          </a:p>
        </p:txBody>
      </p:sp>
      <p:sp>
        <p:nvSpPr>
          <p:cNvPr id="10" name="テキスト プレースホルダー 9"/>
          <p:cNvSpPr>
            <a:spLocks noGrp="1"/>
          </p:cNvSpPr>
          <p:nvPr>
            <p:ph type="body" sz="quarter" idx="24"/>
          </p:nvPr>
        </p:nvSpPr>
        <p:spPr/>
        <p:txBody>
          <a:bodyPr/>
          <a:lstStyle/>
          <a:p>
            <a:r>
              <a:rPr lang="en-US" dirty="0"/>
              <a:t>- Albert Einstein</a:t>
            </a:r>
          </a:p>
        </p:txBody>
      </p:sp>
    </p:spTree>
    <p:extLst>
      <p:ext uri="{BB962C8B-B14F-4D97-AF65-F5344CB8AC3E}">
        <p14:creationId xmlns:p14="http://schemas.microsoft.com/office/powerpoint/2010/main" val="2268298318"/>
      </p:ext>
    </p:extLst>
  </p:cSld>
  <p:clrMapOvr>
    <a:masterClrMapping/>
  </p:clrMapOvr>
  <mc:AlternateContent xmlns:mc="http://schemas.openxmlformats.org/markup-compatibility/2006" xmlns:p14="http://schemas.microsoft.com/office/powerpoint/2010/main">
    <mc:Choice Requires="p14">
      <p:transition spd="slow" p14:dur="3400" advTm="1779">
        <p14:reveal/>
      </p:transition>
    </mc:Choice>
    <mc:Fallback xmlns="">
      <p:transition spd="slow" advTm="1779">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dirty="0" smtClean="0"/>
              <a:t>NICE TO MEET </a:t>
            </a:r>
            <a:r>
              <a:rPr lang="en-US" dirty="0" smtClean="0">
                <a:solidFill>
                  <a:schemeClr val="accent1"/>
                </a:solidFill>
              </a:rPr>
              <a:t>YOU!</a:t>
            </a:r>
            <a:endParaRPr lang="en-US" dirty="0">
              <a:solidFill>
                <a:schemeClr val="accent1"/>
              </a:solidFill>
            </a:endParaRPr>
          </a:p>
        </p:txBody>
      </p:sp>
      <p:sp>
        <p:nvSpPr>
          <p:cNvPr id="7" name="スライド番号プレースホルダー 6"/>
          <p:cNvSpPr>
            <a:spLocks noGrp="1"/>
          </p:cNvSpPr>
          <p:nvPr>
            <p:ph type="sldNum" sz="quarter" idx="12"/>
          </p:nvPr>
        </p:nvSpPr>
        <p:spPr/>
        <p:txBody>
          <a:bodyPr/>
          <a:lstStyle/>
          <a:p>
            <a:r>
              <a:rPr lang="en-US" smtClean="0"/>
              <a:t>SLIDE </a:t>
            </a:r>
            <a:fld id="{D97FAD88-CD89-445B-80D2-D1F46C853675}" type="slidenum">
              <a:rPr lang="en-US" smtClean="0"/>
              <a:pPr/>
              <a:t>3</a:t>
            </a:fld>
            <a:endParaRPr lang="en-US" dirty="0"/>
          </a:p>
        </p:txBody>
      </p:sp>
      <p:sp>
        <p:nvSpPr>
          <p:cNvPr id="5" name="サブタイトル 4"/>
          <p:cNvSpPr>
            <a:spLocks noGrp="1"/>
          </p:cNvSpPr>
          <p:nvPr>
            <p:ph type="subTitle" idx="1"/>
          </p:nvPr>
        </p:nvSpPr>
        <p:spPr/>
        <p:txBody>
          <a:bodyPr/>
          <a:lstStyle/>
          <a:p>
            <a:r>
              <a:rPr lang="en-US" dirty="0"/>
              <a:t> </a:t>
            </a:r>
            <a:r>
              <a:rPr lang="en-US" dirty="0" smtClean="0"/>
              <a:t>Thank you for coming today!</a:t>
            </a:r>
            <a:endParaRPr lang="en-US" dirty="0"/>
          </a:p>
        </p:txBody>
      </p:sp>
      <p:sp>
        <p:nvSpPr>
          <p:cNvPr id="6" name="フッター プレースホルダー 5"/>
          <p:cNvSpPr>
            <a:spLocks noGrp="1"/>
          </p:cNvSpPr>
          <p:nvPr>
            <p:ph type="ftr" sz="quarter" idx="11"/>
          </p:nvPr>
        </p:nvSpPr>
        <p:spPr/>
        <p:txBody>
          <a:bodyPr/>
          <a:lstStyle/>
          <a:p>
            <a:r>
              <a:rPr lang="en-US" smtClean="0"/>
              <a:t>The Power of PowerPoint</a:t>
            </a:r>
            <a:endParaRPr lang="en-US" dirty="0"/>
          </a:p>
        </p:txBody>
      </p:sp>
      <p:sp>
        <p:nvSpPr>
          <p:cNvPr id="10" name="テキスト プレースホルダー 9"/>
          <p:cNvSpPr>
            <a:spLocks noGrp="1"/>
          </p:cNvSpPr>
          <p:nvPr>
            <p:ph type="body" sz="quarter" idx="13"/>
          </p:nvPr>
        </p:nvSpPr>
        <p:spPr/>
        <p:txBody>
          <a:bodyPr/>
          <a:lstStyle/>
          <a:p>
            <a:r>
              <a:rPr lang="en-US" dirty="0" smtClean="0"/>
              <a:t>“We provide the best solutions today!”</a:t>
            </a:r>
            <a:endParaRPr lang="en-US" dirty="0"/>
          </a:p>
        </p:txBody>
      </p:sp>
      <p:sp>
        <p:nvSpPr>
          <p:cNvPr id="11" name="テキスト プレースホルダー 10"/>
          <p:cNvSpPr>
            <a:spLocks noGrp="1"/>
          </p:cNvSpPr>
          <p:nvPr>
            <p:ph type="body" sz="quarter" idx="14"/>
          </p:nvPr>
        </p:nvSpPr>
        <p:spPr/>
        <p:txBody>
          <a:bodyPr/>
          <a:lstStyle/>
          <a:p>
            <a:r>
              <a:rPr lang="en-US" dirty="0"/>
              <a:t>Mea ut idque mentitum assueverit, has nihil mediocrem id. Cum cu delicata qualisque, ex mea volumus sapientem. An nec harum verterem </a:t>
            </a:r>
            <a:r>
              <a:rPr lang="en-US" dirty="0" smtClean="0"/>
              <a:t>delicatissimi.</a:t>
            </a:r>
            <a:br>
              <a:rPr lang="en-US" dirty="0" smtClean="0"/>
            </a:br>
            <a:r>
              <a:rPr lang="en-US" dirty="0" smtClean="0"/>
              <a:t>Affert </a:t>
            </a:r>
            <a:r>
              <a:rPr lang="en-US" dirty="0"/>
              <a:t>copiosae eloquentiam no eam. Te vis reque efficiantur, dictas molestiae eu </a:t>
            </a:r>
            <a:r>
              <a:rPr lang="en-US" dirty="0" smtClean="0"/>
              <a:t>nam.</a:t>
            </a:r>
            <a:br>
              <a:rPr lang="en-US" dirty="0" smtClean="0"/>
            </a:br>
            <a:r>
              <a:rPr lang="en-US" dirty="0" smtClean="0"/>
              <a:t>Pro </a:t>
            </a:r>
            <a:r>
              <a:rPr lang="en-US" dirty="0"/>
              <a:t>mutat feugait intellegebat an.</a:t>
            </a:r>
          </a:p>
        </p:txBody>
      </p:sp>
    </p:spTree>
    <p:extLst>
      <p:ext uri="{BB962C8B-B14F-4D97-AF65-F5344CB8AC3E}">
        <p14:creationId xmlns:p14="http://schemas.microsoft.com/office/powerpoint/2010/main" val="674869837"/>
      </p:ext>
    </p:extLst>
  </p:cSld>
  <p:clrMapOvr>
    <a:masterClrMapping/>
  </p:clrMapOvr>
  <mc:AlternateContent xmlns:mc="http://schemas.openxmlformats.org/markup-compatibility/2006" xmlns:p14="http://schemas.microsoft.com/office/powerpoint/2010/main">
    <mc:Choice Requires="p14">
      <p:transition spd="slow" p14:dur="1100" advTm="2508">
        <p14:switch dir="r"/>
      </p:transition>
    </mc:Choice>
    <mc:Fallback xmlns="">
      <p:transition spd="slow" advTm="2508">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テキスト プレースホルダー 31"/>
          <p:cNvSpPr>
            <a:spLocks noGrp="1"/>
          </p:cNvSpPr>
          <p:nvPr>
            <p:ph type="body" sz="quarter" idx="15"/>
          </p:nvPr>
        </p:nvSpPr>
        <p:spPr/>
        <p:txBody>
          <a:bodyPr>
            <a:normAutofit fontScale="55000" lnSpcReduction="20000"/>
          </a:bodyPr>
          <a:lstStyle/>
          <a:p>
            <a:endParaRPr lang="en-US"/>
          </a:p>
        </p:txBody>
      </p:sp>
      <p:sp>
        <p:nvSpPr>
          <p:cNvPr id="33" name="テキスト プレースホルダー 32"/>
          <p:cNvSpPr>
            <a:spLocks noGrp="1"/>
          </p:cNvSpPr>
          <p:nvPr>
            <p:ph type="body" sz="quarter" idx="17"/>
          </p:nvPr>
        </p:nvSpPr>
        <p:spPr/>
        <p:txBody>
          <a:bodyPr>
            <a:normAutofit fontScale="25000" lnSpcReduction="20000"/>
          </a:bodyPr>
          <a:lstStyle/>
          <a:p>
            <a:endParaRPr lang="en-US"/>
          </a:p>
        </p:txBody>
      </p:sp>
      <p:sp>
        <p:nvSpPr>
          <p:cNvPr id="34" name="テキスト プレースホルダー 33"/>
          <p:cNvSpPr>
            <a:spLocks noGrp="1"/>
          </p:cNvSpPr>
          <p:nvPr>
            <p:ph type="body" sz="quarter" idx="18"/>
          </p:nvPr>
        </p:nvSpPr>
        <p:spPr/>
        <p:txBody>
          <a:bodyPr/>
          <a:lstStyle/>
          <a:p>
            <a:endParaRPr lang="en-US"/>
          </a:p>
        </p:txBody>
      </p:sp>
      <p:sp>
        <p:nvSpPr>
          <p:cNvPr id="35" name="テキスト プレースホルダー 34"/>
          <p:cNvSpPr>
            <a:spLocks noGrp="1"/>
          </p:cNvSpPr>
          <p:nvPr>
            <p:ph type="body" sz="quarter" idx="19"/>
          </p:nvPr>
        </p:nvSpPr>
        <p:spPr/>
        <p:txBody>
          <a:bodyPr>
            <a:normAutofit fontScale="92500" lnSpcReduction="10000"/>
          </a:bodyPr>
          <a:lstStyle/>
          <a:p>
            <a:endParaRPr lang="en-US"/>
          </a:p>
        </p:txBody>
      </p:sp>
      <p:sp>
        <p:nvSpPr>
          <p:cNvPr id="36" name="テキスト プレースホルダー 35"/>
          <p:cNvSpPr>
            <a:spLocks noGrp="1"/>
          </p:cNvSpPr>
          <p:nvPr>
            <p:ph type="body" sz="quarter" idx="20"/>
          </p:nvPr>
        </p:nvSpPr>
        <p:spPr/>
        <p:txBody>
          <a:bodyPr>
            <a:normAutofit fontScale="55000" lnSpcReduction="20000"/>
          </a:bodyPr>
          <a:lstStyle/>
          <a:p>
            <a:endParaRPr lang="en-US"/>
          </a:p>
        </p:txBody>
      </p:sp>
      <p:sp>
        <p:nvSpPr>
          <p:cNvPr id="37" name="テキスト プレースホルダー 36"/>
          <p:cNvSpPr>
            <a:spLocks noGrp="1"/>
          </p:cNvSpPr>
          <p:nvPr>
            <p:ph type="body" sz="quarter" idx="21"/>
          </p:nvPr>
        </p:nvSpPr>
        <p:spPr/>
        <p:txBody>
          <a:bodyPr>
            <a:normAutofit fontScale="25000" lnSpcReduction="20000"/>
          </a:bodyPr>
          <a:lstStyle/>
          <a:p>
            <a:endParaRPr lang="en-US"/>
          </a:p>
        </p:txBody>
      </p:sp>
      <p:sp>
        <p:nvSpPr>
          <p:cNvPr id="38" name="テキスト プレースホルダー 37"/>
          <p:cNvSpPr>
            <a:spLocks noGrp="1"/>
          </p:cNvSpPr>
          <p:nvPr>
            <p:ph type="body" sz="quarter" idx="22"/>
          </p:nvPr>
        </p:nvSpPr>
        <p:spPr/>
        <p:txBody>
          <a:bodyPr/>
          <a:lstStyle/>
          <a:p>
            <a:endParaRPr lang="en-US"/>
          </a:p>
        </p:txBody>
      </p:sp>
      <p:sp>
        <p:nvSpPr>
          <p:cNvPr id="39" name="テキスト プレースホルダー 38"/>
          <p:cNvSpPr>
            <a:spLocks noGrp="1"/>
          </p:cNvSpPr>
          <p:nvPr>
            <p:ph type="body" sz="quarter" idx="23"/>
          </p:nvPr>
        </p:nvSpPr>
        <p:spPr/>
        <p:txBody>
          <a:bodyPr>
            <a:normAutofit fontScale="92500" lnSpcReduction="10000"/>
          </a:bodyPr>
          <a:lstStyle/>
          <a:p>
            <a:endParaRPr lang="en-US"/>
          </a:p>
        </p:txBody>
      </p:sp>
      <p:sp>
        <p:nvSpPr>
          <p:cNvPr id="40" name="テキスト プレースホルダー 39"/>
          <p:cNvSpPr>
            <a:spLocks noGrp="1"/>
          </p:cNvSpPr>
          <p:nvPr>
            <p:ph type="body" sz="quarter" idx="24"/>
          </p:nvPr>
        </p:nvSpPr>
        <p:spPr/>
        <p:txBody>
          <a:bodyPr/>
          <a:lstStyle/>
          <a:p>
            <a:r>
              <a:rPr lang="en-US" dirty="0" smtClean="0"/>
              <a:t>Let’s Move On!</a:t>
            </a:r>
            <a:endParaRPr lang="en-US" dirty="0"/>
          </a:p>
        </p:txBody>
      </p:sp>
      <p:sp>
        <p:nvSpPr>
          <p:cNvPr id="41" name="テキスト プレースホルダー 40"/>
          <p:cNvSpPr>
            <a:spLocks noGrp="1"/>
          </p:cNvSpPr>
          <p:nvPr>
            <p:ph type="body" sz="quarter" idx="25"/>
          </p:nvPr>
        </p:nvSpPr>
        <p:spPr/>
        <p:txBody>
          <a:bodyPr/>
          <a:lstStyle/>
          <a:p>
            <a:r>
              <a:rPr lang="en-US" dirty="0"/>
              <a:t>Don’t worry. We surely support you.</a:t>
            </a:r>
          </a:p>
          <a:p>
            <a:endParaRPr lang="en-US" dirty="0"/>
          </a:p>
        </p:txBody>
      </p:sp>
      <p:sp>
        <p:nvSpPr>
          <p:cNvPr id="2" name="図プレースホルダー 1"/>
          <p:cNvSpPr>
            <a:spLocks noGrp="1"/>
          </p:cNvSpPr>
          <p:nvPr>
            <p:ph type="pic" sz="quarter" idx="10"/>
          </p:nvPr>
        </p:nvSpPr>
        <p:spPr/>
      </p:sp>
    </p:spTree>
    <p:extLst>
      <p:ext uri="{BB962C8B-B14F-4D97-AF65-F5344CB8AC3E}">
        <p14:creationId xmlns:p14="http://schemas.microsoft.com/office/powerpoint/2010/main" val="1805763793"/>
      </p:ext>
    </p:extLst>
  </p:cSld>
  <p:clrMapOvr>
    <a:masterClrMapping/>
  </p:clrMapOvr>
  <mc:AlternateContent xmlns:mc="http://schemas.openxmlformats.org/markup-compatibility/2006" xmlns:p14="http://schemas.microsoft.com/office/powerpoint/2010/main">
    <mc:Choice Requires="p14">
      <p:transition spd="slow" p14:dur="800" advTm="2938">
        <p14:flythrough/>
      </p:transition>
    </mc:Choice>
    <mc:Fallback xmlns="">
      <p:transition spd="slow" advTm="2938">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ctrTitle"/>
          </p:nvPr>
        </p:nvSpPr>
        <p:spPr/>
        <p:txBody>
          <a:bodyPr/>
          <a:lstStyle/>
          <a:p>
            <a:r>
              <a:rPr lang="en-US" dirty="0" smtClean="0"/>
              <a:t>That’s all. Thank you! </a:t>
            </a:r>
            <a:r>
              <a:rPr lang="en-US" dirty="0" smtClean="0">
                <a:sym typeface="Wingdings" panose="05000000000000000000" pitchFamily="2" charset="2"/>
              </a:rPr>
              <a:t></a:t>
            </a:r>
            <a:endParaRPr lang="en-US" dirty="0"/>
          </a:p>
        </p:txBody>
      </p:sp>
      <p:sp>
        <p:nvSpPr>
          <p:cNvPr id="14" name="サブタイトル 13"/>
          <p:cNvSpPr>
            <a:spLocks noGrp="1"/>
          </p:cNvSpPr>
          <p:nvPr>
            <p:ph type="subTitle" idx="1"/>
          </p:nvPr>
        </p:nvSpPr>
        <p:spPr/>
        <p:txBody>
          <a:bodyPr/>
          <a:lstStyle/>
          <a:p>
            <a:r>
              <a:rPr lang="en-US" dirty="0" smtClean="0"/>
              <a:t>Any Questions?</a:t>
            </a:r>
            <a:endParaRPr lang="en-US" dirty="0"/>
          </a:p>
        </p:txBody>
      </p:sp>
      <p:sp>
        <p:nvSpPr>
          <p:cNvPr id="15" name="テキスト プレースホルダー 14"/>
          <p:cNvSpPr>
            <a:spLocks noGrp="1"/>
          </p:cNvSpPr>
          <p:nvPr>
            <p:ph type="body" sz="quarter" idx="13"/>
          </p:nvPr>
        </p:nvSpPr>
        <p:spPr>
          <a:xfrm>
            <a:off x="5254774" y="6799684"/>
            <a:ext cx="9289032" cy="3096344"/>
          </a:xfrm>
        </p:spPr>
        <p:txBody>
          <a:bodyPr/>
          <a:lstStyle/>
          <a:p>
            <a:r>
              <a:rPr lang="en-US" dirty="0" smtClean="0"/>
              <a:t>Jun Akizaki - </a:t>
            </a:r>
            <a:r>
              <a:rPr lang="en-US" dirty="0" smtClean="0">
                <a:hlinkClick r:id="rId2"/>
              </a:rPr>
              <a:t>http://thepopp.com</a:t>
            </a:r>
            <a:r>
              <a:rPr lang="en-US" dirty="0" smtClean="0"/>
              <a:t>.</a:t>
            </a:r>
          </a:p>
          <a:p>
            <a:r>
              <a:rPr lang="en-US" dirty="0" smtClean="0"/>
              <a:t>Used Font: Aleo Family, Montserrat Family.</a:t>
            </a:r>
          </a:p>
          <a:p>
            <a:r>
              <a:rPr lang="en-US" dirty="0" smtClean="0"/>
              <a:t>Icon: Font </a:t>
            </a:r>
            <a:r>
              <a:rPr lang="en-US" dirty="0"/>
              <a:t>generated by </a:t>
            </a:r>
            <a:r>
              <a:rPr lang="en-US" dirty="0">
                <a:hlinkClick r:id="rId3"/>
              </a:rPr>
              <a:t>flaticon.com</a:t>
            </a:r>
            <a:r>
              <a:rPr lang="en-US" dirty="0"/>
              <a:t> under </a:t>
            </a:r>
            <a:r>
              <a:rPr lang="en-US" dirty="0">
                <a:hlinkClick r:id="rId4"/>
              </a:rPr>
              <a:t>CC </a:t>
            </a:r>
            <a:r>
              <a:rPr lang="en-US" dirty="0" smtClean="0">
                <a:hlinkClick r:id="rId4"/>
              </a:rPr>
              <a:t>BY</a:t>
            </a:r>
            <a:r>
              <a:rPr lang="en-US" dirty="0" smtClean="0"/>
              <a:t>.</a:t>
            </a:r>
          </a:p>
          <a:p>
            <a:r>
              <a:rPr lang="en-US" dirty="0" smtClean="0"/>
              <a:t>The </a:t>
            </a:r>
            <a:r>
              <a:rPr lang="en-US" dirty="0"/>
              <a:t>authors are: </a:t>
            </a:r>
            <a:r>
              <a:rPr lang="en-US" dirty="0">
                <a:hlinkClick r:id="rId5"/>
              </a:rPr>
              <a:t>Stephen Hutchings</a:t>
            </a:r>
            <a:r>
              <a:rPr lang="en-US" dirty="0"/>
              <a:t>.</a:t>
            </a:r>
          </a:p>
        </p:txBody>
      </p:sp>
    </p:spTree>
    <p:extLst>
      <p:ext uri="{BB962C8B-B14F-4D97-AF65-F5344CB8AC3E}">
        <p14:creationId xmlns:p14="http://schemas.microsoft.com/office/powerpoint/2010/main" val="4036446722"/>
      </p:ext>
    </p:extLst>
  </p:cSld>
  <p:clrMapOvr>
    <a:masterClrMapping/>
  </p:clrMapOvr>
  <p:transition spd="slow" advTm="11385">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lang="en-US" dirty="0" smtClean="0"/>
              <a:t>TODAY’S </a:t>
            </a:r>
            <a:r>
              <a:rPr lang="en-US" dirty="0" smtClean="0">
                <a:solidFill>
                  <a:schemeClr val="accent1"/>
                </a:solidFill>
              </a:rPr>
              <a:t>TOPICS</a:t>
            </a:r>
            <a:endParaRPr lang="en-US" dirty="0">
              <a:solidFill>
                <a:schemeClr val="accent1"/>
              </a:solidFill>
            </a:endParaRPr>
          </a:p>
        </p:txBody>
      </p:sp>
      <p:sp>
        <p:nvSpPr>
          <p:cNvPr id="3" name="スライド番号プレースホルダー 2"/>
          <p:cNvSpPr>
            <a:spLocks noGrp="1"/>
          </p:cNvSpPr>
          <p:nvPr>
            <p:ph type="sldNum" sz="quarter" idx="12"/>
          </p:nvPr>
        </p:nvSpPr>
        <p:spPr/>
        <p:txBody>
          <a:bodyPr/>
          <a:lstStyle/>
          <a:p>
            <a:r>
              <a:rPr lang="en-US" smtClean="0"/>
              <a:t>SLIDE </a:t>
            </a:r>
            <a:fld id="{D97FAD88-CD89-445B-80D2-D1F46C853675}" type="slidenum">
              <a:rPr lang="en-US" smtClean="0"/>
              <a:pPr/>
              <a:t>4</a:t>
            </a:fld>
            <a:endParaRPr lang="en-US" dirty="0"/>
          </a:p>
        </p:txBody>
      </p:sp>
      <p:sp>
        <p:nvSpPr>
          <p:cNvPr id="9" name="サブタイトル 8"/>
          <p:cNvSpPr>
            <a:spLocks noGrp="1"/>
          </p:cNvSpPr>
          <p:nvPr>
            <p:ph type="subTitle" idx="1"/>
          </p:nvPr>
        </p:nvSpPr>
        <p:spPr/>
        <p:txBody>
          <a:bodyPr/>
          <a:lstStyle/>
          <a:p>
            <a:r>
              <a:rPr lang="en-US" dirty="0" smtClean="0"/>
              <a:t>Talking about SEO</a:t>
            </a:r>
            <a:endParaRPr lang="en-US" dirty="0"/>
          </a:p>
        </p:txBody>
      </p:sp>
      <p:sp>
        <p:nvSpPr>
          <p:cNvPr id="5" name="フッター プレースホルダー 4"/>
          <p:cNvSpPr>
            <a:spLocks noGrp="1"/>
          </p:cNvSpPr>
          <p:nvPr>
            <p:ph type="ftr" sz="quarter" idx="11"/>
          </p:nvPr>
        </p:nvSpPr>
        <p:spPr/>
        <p:txBody>
          <a:bodyPr/>
          <a:lstStyle/>
          <a:p>
            <a:r>
              <a:rPr lang="en-US" smtClean="0"/>
              <a:t>The Power of PowerPoint</a:t>
            </a:r>
            <a:endParaRPr lang="en-US" dirty="0"/>
          </a:p>
        </p:txBody>
      </p:sp>
      <p:sp>
        <p:nvSpPr>
          <p:cNvPr id="10" name="円/楕円 9"/>
          <p:cNvSpPr/>
          <p:nvPr/>
        </p:nvSpPr>
        <p:spPr>
          <a:xfrm>
            <a:off x="1078310" y="4037122"/>
            <a:ext cx="1728192" cy="17281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smtClean="0">
                <a:latin typeface="Aleo-Bold" pitchFamily="34" charset="0"/>
              </a:rPr>
              <a:t>10:00am</a:t>
            </a:r>
            <a:endParaRPr lang="en-US" dirty="0">
              <a:latin typeface="Aleo-Bold" pitchFamily="34" charset="0"/>
            </a:endParaRPr>
          </a:p>
        </p:txBody>
      </p:sp>
      <p:sp>
        <p:nvSpPr>
          <p:cNvPr id="11" name="円/楕円 10"/>
          <p:cNvSpPr/>
          <p:nvPr/>
        </p:nvSpPr>
        <p:spPr>
          <a:xfrm>
            <a:off x="4471593" y="3124465"/>
            <a:ext cx="1728192" cy="172819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smtClean="0">
                <a:latin typeface="Aleo-Bold" pitchFamily="34" charset="0"/>
              </a:rPr>
              <a:t>11:00am</a:t>
            </a:r>
            <a:endParaRPr lang="en-US" dirty="0">
              <a:latin typeface="Aleo-Bold" pitchFamily="34" charset="0"/>
            </a:endParaRPr>
          </a:p>
        </p:txBody>
      </p:sp>
      <p:sp>
        <p:nvSpPr>
          <p:cNvPr id="12" name="円/楕円 11"/>
          <p:cNvSpPr/>
          <p:nvPr/>
        </p:nvSpPr>
        <p:spPr>
          <a:xfrm>
            <a:off x="14831837" y="3036537"/>
            <a:ext cx="1728192" cy="172819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smtClean="0">
                <a:latin typeface="Aleo-Bold" pitchFamily="34" charset="0"/>
              </a:rPr>
              <a:t>3:30pm</a:t>
            </a:r>
            <a:endParaRPr lang="en-US" dirty="0">
              <a:latin typeface="Aleo-Bold" pitchFamily="34" charset="0"/>
            </a:endParaRPr>
          </a:p>
        </p:txBody>
      </p:sp>
      <p:sp>
        <p:nvSpPr>
          <p:cNvPr id="13" name="円/楕円 12"/>
          <p:cNvSpPr/>
          <p:nvPr/>
        </p:nvSpPr>
        <p:spPr>
          <a:xfrm>
            <a:off x="11381598" y="3829818"/>
            <a:ext cx="1728192" cy="17281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smtClean="0">
                <a:latin typeface="Aleo-Bold" pitchFamily="34" charset="0"/>
              </a:rPr>
              <a:t>2:00pm</a:t>
            </a:r>
            <a:endParaRPr lang="en-US" dirty="0">
              <a:latin typeface="Aleo-Bold" pitchFamily="34" charset="0"/>
            </a:endParaRPr>
          </a:p>
        </p:txBody>
      </p:sp>
      <p:sp>
        <p:nvSpPr>
          <p:cNvPr id="14" name="円/楕円 13"/>
          <p:cNvSpPr/>
          <p:nvPr/>
        </p:nvSpPr>
        <p:spPr>
          <a:xfrm>
            <a:off x="7746633" y="4810808"/>
            <a:ext cx="1728192" cy="172819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smtClean="0">
                <a:latin typeface="Aleo-Bold" pitchFamily="34" charset="0"/>
              </a:rPr>
              <a:t>12:30pm</a:t>
            </a:r>
            <a:endParaRPr lang="en-US" dirty="0">
              <a:latin typeface="Aleo-Bold" pitchFamily="34" charset="0"/>
            </a:endParaRPr>
          </a:p>
        </p:txBody>
      </p:sp>
      <p:sp>
        <p:nvSpPr>
          <p:cNvPr id="15" name="テキスト ボックス 14"/>
          <p:cNvSpPr txBox="1"/>
          <p:nvPr/>
        </p:nvSpPr>
        <p:spPr>
          <a:xfrm>
            <a:off x="457789" y="6026950"/>
            <a:ext cx="3522248" cy="461665"/>
          </a:xfrm>
          <a:prstGeom prst="rect">
            <a:avLst/>
          </a:prstGeom>
          <a:noFill/>
        </p:spPr>
        <p:txBody>
          <a:bodyPr wrap="square" rtlCol="0" anchor="b">
            <a:spAutoFit/>
          </a:bodyPr>
          <a:lstStyle/>
          <a:p>
            <a:r>
              <a:rPr lang="en-US" sz="2400" dirty="0" smtClean="0">
                <a:latin typeface="+mj-lt"/>
              </a:rPr>
              <a:t>ABOUT US</a:t>
            </a:r>
            <a:endParaRPr lang="en-US" sz="2400" dirty="0">
              <a:latin typeface="+mj-lt"/>
            </a:endParaRPr>
          </a:p>
        </p:txBody>
      </p:sp>
      <p:sp>
        <p:nvSpPr>
          <p:cNvPr id="16" name="テキスト ボックス 15"/>
          <p:cNvSpPr txBox="1"/>
          <p:nvPr/>
        </p:nvSpPr>
        <p:spPr>
          <a:xfrm>
            <a:off x="457789" y="6474484"/>
            <a:ext cx="3284818" cy="1477328"/>
          </a:xfrm>
          <a:prstGeom prst="rect">
            <a:avLst/>
          </a:prstGeom>
          <a:noFill/>
        </p:spPr>
        <p:txBody>
          <a:bodyPr wrap="square" rtlCol="0">
            <a:spAutoFit/>
          </a:bodyPr>
          <a:lstStyle/>
          <a:p>
            <a:r>
              <a:rPr lang="en-US" sz="1800" dirty="0"/>
              <a:t>No tale adolescens vix, quod clita maiorum sed id. Qui perfecto appellantur et, an putant latine eum, veniam dictas comprehensam his in.</a:t>
            </a:r>
            <a:endParaRPr lang="en-US" sz="1800" dirty="0" smtClean="0"/>
          </a:p>
        </p:txBody>
      </p:sp>
      <p:sp>
        <p:nvSpPr>
          <p:cNvPr id="19" name="テキスト ボックス 18"/>
          <p:cNvSpPr txBox="1"/>
          <p:nvPr/>
        </p:nvSpPr>
        <p:spPr>
          <a:xfrm>
            <a:off x="3820758" y="5154819"/>
            <a:ext cx="3522248" cy="461665"/>
          </a:xfrm>
          <a:prstGeom prst="rect">
            <a:avLst/>
          </a:prstGeom>
          <a:noFill/>
        </p:spPr>
        <p:txBody>
          <a:bodyPr wrap="square" rtlCol="0" anchor="b">
            <a:spAutoFit/>
          </a:bodyPr>
          <a:lstStyle/>
          <a:p>
            <a:r>
              <a:rPr lang="en-US" sz="2400" dirty="0" smtClean="0">
                <a:latin typeface="+mj-lt"/>
              </a:rPr>
              <a:t>NEW PROPOSAL</a:t>
            </a:r>
            <a:endParaRPr lang="en-US" sz="2400" dirty="0">
              <a:latin typeface="+mj-lt"/>
            </a:endParaRPr>
          </a:p>
        </p:txBody>
      </p:sp>
      <p:sp>
        <p:nvSpPr>
          <p:cNvPr id="20" name="テキスト ボックス 19"/>
          <p:cNvSpPr txBox="1"/>
          <p:nvPr/>
        </p:nvSpPr>
        <p:spPr>
          <a:xfrm>
            <a:off x="3820758" y="5602353"/>
            <a:ext cx="3284818" cy="1477328"/>
          </a:xfrm>
          <a:prstGeom prst="rect">
            <a:avLst/>
          </a:prstGeom>
          <a:noFill/>
        </p:spPr>
        <p:txBody>
          <a:bodyPr wrap="square" rtlCol="0">
            <a:spAutoFit/>
          </a:bodyPr>
          <a:lstStyle/>
          <a:p>
            <a:r>
              <a:rPr lang="en-US" sz="1800" dirty="0"/>
              <a:t>No tale adolescens vix, quod clita maiorum sed id. </a:t>
            </a:r>
            <a:r>
              <a:rPr lang="en-US" sz="1800" dirty="0">
                <a:latin typeface="Aleo-Bold" pitchFamily="34" charset="0"/>
              </a:rPr>
              <a:t>Qui perfecto</a:t>
            </a:r>
            <a:r>
              <a:rPr lang="en-US" sz="1800" dirty="0"/>
              <a:t> appellantur et, an putant latine eum, veniam dictas comprehensam his in.</a:t>
            </a:r>
            <a:endParaRPr lang="en-US" sz="1800" dirty="0" smtClean="0"/>
          </a:p>
        </p:txBody>
      </p:sp>
      <p:sp>
        <p:nvSpPr>
          <p:cNvPr id="22" name="テキスト ボックス 21"/>
          <p:cNvSpPr txBox="1"/>
          <p:nvPr/>
        </p:nvSpPr>
        <p:spPr>
          <a:xfrm>
            <a:off x="7098561" y="6927465"/>
            <a:ext cx="3522248" cy="461665"/>
          </a:xfrm>
          <a:prstGeom prst="rect">
            <a:avLst/>
          </a:prstGeom>
          <a:noFill/>
        </p:spPr>
        <p:txBody>
          <a:bodyPr wrap="square" rtlCol="0" anchor="b">
            <a:spAutoFit/>
          </a:bodyPr>
          <a:lstStyle/>
          <a:p>
            <a:r>
              <a:rPr lang="en-US" sz="2400" dirty="0" smtClean="0">
                <a:latin typeface="+mj-lt"/>
              </a:rPr>
              <a:t>LUNCH TIME :)</a:t>
            </a:r>
            <a:endParaRPr lang="en-US" sz="2400" dirty="0">
              <a:latin typeface="+mj-lt"/>
            </a:endParaRPr>
          </a:p>
        </p:txBody>
      </p:sp>
      <p:sp>
        <p:nvSpPr>
          <p:cNvPr id="28" name="テキスト ボックス 27"/>
          <p:cNvSpPr txBox="1"/>
          <p:nvPr/>
        </p:nvSpPr>
        <p:spPr>
          <a:xfrm>
            <a:off x="10661518" y="5729626"/>
            <a:ext cx="3522248" cy="830997"/>
          </a:xfrm>
          <a:prstGeom prst="rect">
            <a:avLst/>
          </a:prstGeom>
          <a:noFill/>
        </p:spPr>
        <p:txBody>
          <a:bodyPr wrap="square" rtlCol="0" anchor="b">
            <a:spAutoFit/>
          </a:bodyPr>
          <a:lstStyle/>
          <a:p>
            <a:r>
              <a:rPr lang="en-US" sz="2400" dirty="0" smtClean="0">
                <a:latin typeface="+mj-lt"/>
              </a:rPr>
              <a:t>MARKETING</a:t>
            </a:r>
          </a:p>
          <a:p>
            <a:r>
              <a:rPr lang="en-US" sz="2400" dirty="0" smtClean="0">
                <a:latin typeface="+mj-lt"/>
              </a:rPr>
              <a:t>RESEARCH</a:t>
            </a:r>
            <a:endParaRPr lang="en-US" sz="2400" dirty="0">
              <a:latin typeface="+mj-lt"/>
            </a:endParaRPr>
          </a:p>
        </p:txBody>
      </p:sp>
      <p:sp>
        <p:nvSpPr>
          <p:cNvPr id="29" name="テキスト ボックス 28"/>
          <p:cNvSpPr txBox="1"/>
          <p:nvPr/>
        </p:nvSpPr>
        <p:spPr>
          <a:xfrm>
            <a:off x="10661518" y="6546492"/>
            <a:ext cx="3284818" cy="1477328"/>
          </a:xfrm>
          <a:prstGeom prst="rect">
            <a:avLst/>
          </a:prstGeom>
          <a:noFill/>
        </p:spPr>
        <p:txBody>
          <a:bodyPr wrap="square" rtlCol="0">
            <a:spAutoFit/>
          </a:bodyPr>
          <a:lstStyle/>
          <a:p>
            <a:r>
              <a:rPr lang="en-US" sz="1800" dirty="0"/>
              <a:t>No tale adolescens vix, quod clita maiorum sed id. Qui perfecto appellantur et, an putant latine </a:t>
            </a:r>
            <a:r>
              <a:rPr lang="en-US" sz="1800" dirty="0" smtClean="0"/>
              <a:t>eum,</a:t>
            </a:r>
            <a:r>
              <a:rPr lang="en-US" sz="1800" dirty="0" smtClean="0">
                <a:solidFill>
                  <a:schemeClr val="accent1"/>
                </a:solidFill>
                <a:latin typeface="Aleo-Bold" pitchFamily="34" charset="0"/>
              </a:rPr>
              <a:t> </a:t>
            </a:r>
            <a:r>
              <a:rPr lang="en-US" sz="1800" dirty="0">
                <a:solidFill>
                  <a:schemeClr val="accent1"/>
                </a:solidFill>
                <a:latin typeface="Aleo-Bold" pitchFamily="34" charset="0"/>
                <a:ea typeface="+mj-ea"/>
              </a:rPr>
              <a:t>veniam dictas</a:t>
            </a:r>
            <a:r>
              <a:rPr lang="en-US" sz="1800" dirty="0"/>
              <a:t> comprehensam his in.</a:t>
            </a:r>
            <a:endParaRPr lang="en-US" sz="1800" dirty="0" smtClean="0"/>
          </a:p>
        </p:txBody>
      </p:sp>
      <p:sp>
        <p:nvSpPr>
          <p:cNvPr id="31" name="テキスト ボックス 30"/>
          <p:cNvSpPr txBox="1"/>
          <p:nvPr/>
        </p:nvSpPr>
        <p:spPr>
          <a:xfrm>
            <a:off x="14111758" y="4946830"/>
            <a:ext cx="3522248" cy="461665"/>
          </a:xfrm>
          <a:prstGeom prst="rect">
            <a:avLst/>
          </a:prstGeom>
          <a:noFill/>
        </p:spPr>
        <p:txBody>
          <a:bodyPr wrap="square" rtlCol="0" anchor="b">
            <a:spAutoFit/>
          </a:bodyPr>
          <a:lstStyle/>
          <a:p>
            <a:r>
              <a:rPr lang="en-US" sz="2400" dirty="0" smtClean="0">
                <a:latin typeface="+mj-lt"/>
              </a:rPr>
              <a:t>Q&amp;A</a:t>
            </a:r>
            <a:endParaRPr lang="en-US" sz="2400" dirty="0">
              <a:latin typeface="+mj-lt"/>
            </a:endParaRPr>
          </a:p>
        </p:txBody>
      </p:sp>
      <p:sp>
        <p:nvSpPr>
          <p:cNvPr id="32" name="テキスト ボックス 31"/>
          <p:cNvSpPr txBox="1"/>
          <p:nvPr/>
        </p:nvSpPr>
        <p:spPr>
          <a:xfrm>
            <a:off x="14111758" y="5394364"/>
            <a:ext cx="3284818" cy="1477328"/>
          </a:xfrm>
          <a:prstGeom prst="rect">
            <a:avLst/>
          </a:prstGeom>
          <a:noFill/>
        </p:spPr>
        <p:txBody>
          <a:bodyPr wrap="square" rtlCol="0">
            <a:spAutoFit/>
          </a:bodyPr>
          <a:lstStyle/>
          <a:p>
            <a:r>
              <a:rPr lang="en-US" sz="1800" dirty="0"/>
              <a:t>No tale adolescens vix, quod clita maiorum sed id. Qui perfecto appellantur et, an putant latine eum, veniam dictas comprehensam his in.</a:t>
            </a:r>
            <a:endParaRPr lang="en-US" sz="1800" dirty="0" smtClean="0"/>
          </a:p>
        </p:txBody>
      </p:sp>
      <p:sp>
        <p:nvSpPr>
          <p:cNvPr id="33" name="テキスト ボックス 32"/>
          <p:cNvSpPr txBox="1"/>
          <p:nvPr/>
        </p:nvSpPr>
        <p:spPr>
          <a:xfrm>
            <a:off x="7098561" y="7389449"/>
            <a:ext cx="3284818" cy="1477328"/>
          </a:xfrm>
          <a:prstGeom prst="rect">
            <a:avLst/>
          </a:prstGeom>
          <a:noFill/>
        </p:spPr>
        <p:txBody>
          <a:bodyPr wrap="square" rtlCol="0">
            <a:spAutoFit/>
          </a:bodyPr>
          <a:lstStyle/>
          <a:p>
            <a:r>
              <a:rPr lang="en-US" sz="1800" dirty="0"/>
              <a:t>No tale adolescens vix, quod clita maiorum sed id. Qui perfecto appellantur et, an putant latine eum, veniam dictas comprehensam his in.</a:t>
            </a:r>
            <a:endParaRPr lang="en-US" sz="1800" dirty="0" smtClean="0"/>
          </a:p>
        </p:txBody>
      </p:sp>
    </p:spTree>
    <p:extLst>
      <p:ext uri="{BB962C8B-B14F-4D97-AF65-F5344CB8AC3E}">
        <p14:creationId xmlns:p14="http://schemas.microsoft.com/office/powerpoint/2010/main" val="2342919221"/>
      </p:ext>
    </p:extLst>
  </p:cSld>
  <p:clrMapOvr>
    <a:masterClrMapping/>
  </p:clrMapOvr>
  <p:transition spd="slow" advTm="6847">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 calcmode="lin" valueType="num">
                                      <p:cBhvr>
                                        <p:cTn id="9" dur="500" fill="hold"/>
                                        <p:tgtEl>
                                          <p:spTgt spid="10"/>
                                        </p:tgtEl>
                                        <p:attrNameLst>
                                          <p:attrName>style.rotation</p:attrName>
                                        </p:attrNameLst>
                                      </p:cBhvr>
                                      <p:tavLst>
                                        <p:tav tm="0">
                                          <p:val>
                                            <p:fltVal val="360"/>
                                          </p:val>
                                        </p:tav>
                                        <p:tav tm="100000">
                                          <p:val>
                                            <p:fltVal val="0"/>
                                          </p:val>
                                        </p:tav>
                                      </p:tavLst>
                                    </p:anim>
                                    <p:animEffect transition="in" filter="fade">
                                      <p:cBhvr>
                                        <p:cTn id="10" dur="500"/>
                                        <p:tgtEl>
                                          <p:spTgt spid="10"/>
                                        </p:tgtEl>
                                      </p:cBhvr>
                                    </p:animEffect>
                                  </p:childTnLst>
                                </p:cTn>
                              </p:par>
                              <p:par>
                                <p:cTn id="11" presetID="2" presetClass="entr" presetSubtype="4"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400" fill="hold"/>
                                        <p:tgtEl>
                                          <p:spTgt spid="15"/>
                                        </p:tgtEl>
                                        <p:attrNameLst>
                                          <p:attrName>ppt_x</p:attrName>
                                        </p:attrNameLst>
                                      </p:cBhvr>
                                      <p:tavLst>
                                        <p:tav tm="0">
                                          <p:val>
                                            <p:strVal val="#ppt_x"/>
                                          </p:val>
                                        </p:tav>
                                        <p:tav tm="100000">
                                          <p:val>
                                            <p:strVal val="#ppt_x"/>
                                          </p:val>
                                        </p:tav>
                                      </p:tavLst>
                                    </p:anim>
                                    <p:anim calcmode="lin" valueType="num">
                                      <p:cBhvr additive="base">
                                        <p:cTn id="14" dur="400" fill="hold"/>
                                        <p:tgtEl>
                                          <p:spTgt spid="15"/>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20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400" fill="hold"/>
                                        <p:tgtEl>
                                          <p:spTgt spid="16"/>
                                        </p:tgtEl>
                                        <p:attrNameLst>
                                          <p:attrName>ppt_x</p:attrName>
                                        </p:attrNameLst>
                                      </p:cBhvr>
                                      <p:tavLst>
                                        <p:tav tm="0">
                                          <p:val>
                                            <p:strVal val="#ppt_x"/>
                                          </p:val>
                                        </p:tav>
                                        <p:tav tm="100000">
                                          <p:val>
                                            <p:strVal val="#ppt_x"/>
                                          </p:val>
                                        </p:tav>
                                      </p:tavLst>
                                    </p:anim>
                                    <p:anim calcmode="lin" valueType="num">
                                      <p:cBhvr additive="base">
                                        <p:cTn id="18" dur="400" fill="hold"/>
                                        <p:tgtEl>
                                          <p:spTgt spid="16"/>
                                        </p:tgtEl>
                                        <p:attrNameLst>
                                          <p:attrName>ppt_y</p:attrName>
                                        </p:attrNameLst>
                                      </p:cBhvr>
                                      <p:tavLst>
                                        <p:tav tm="0">
                                          <p:val>
                                            <p:strVal val="1+#ppt_h/2"/>
                                          </p:val>
                                        </p:tav>
                                        <p:tav tm="100000">
                                          <p:val>
                                            <p:strVal val="#ppt_y"/>
                                          </p:val>
                                        </p:tav>
                                      </p:tavLst>
                                    </p:anim>
                                  </p:childTnLst>
                                </p:cTn>
                              </p:par>
                            </p:childTnLst>
                          </p:cTn>
                        </p:par>
                        <p:par>
                          <p:cTn id="19" fill="hold">
                            <p:stCondLst>
                              <p:cond delay="600"/>
                            </p:stCondLst>
                            <p:childTnLst>
                              <p:par>
                                <p:cTn id="20" presetID="49" presetClass="entr" presetSubtype="0" decel="100000" fill="hold" grpId="0" nodeType="afterEffect">
                                  <p:stCondLst>
                                    <p:cond delay="500"/>
                                  </p:stCondLst>
                                  <p:childTnLst>
                                    <p:set>
                                      <p:cBhvr>
                                        <p:cTn id="21" dur="1" fill="hold">
                                          <p:stCondLst>
                                            <p:cond delay="0"/>
                                          </p:stCondLst>
                                        </p:cTn>
                                        <p:tgtEl>
                                          <p:spTgt spid="11"/>
                                        </p:tgtEl>
                                        <p:attrNameLst>
                                          <p:attrName>style.visibility</p:attrName>
                                        </p:attrNameLst>
                                      </p:cBhvr>
                                      <p:to>
                                        <p:strVal val="visible"/>
                                      </p:to>
                                    </p:set>
                                    <p:anim calcmode="lin" valueType="num">
                                      <p:cBhvr>
                                        <p:cTn id="22" dur="500" fill="hold"/>
                                        <p:tgtEl>
                                          <p:spTgt spid="11"/>
                                        </p:tgtEl>
                                        <p:attrNameLst>
                                          <p:attrName>ppt_w</p:attrName>
                                        </p:attrNameLst>
                                      </p:cBhvr>
                                      <p:tavLst>
                                        <p:tav tm="0">
                                          <p:val>
                                            <p:fltVal val="0"/>
                                          </p:val>
                                        </p:tav>
                                        <p:tav tm="100000">
                                          <p:val>
                                            <p:strVal val="#ppt_w"/>
                                          </p:val>
                                        </p:tav>
                                      </p:tavLst>
                                    </p:anim>
                                    <p:anim calcmode="lin" valueType="num">
                                      <p:cBhvr>
                                        <p:cTn id="23" dur="500" fill="hold"/>
                                        <p:tgtEl>
                                          <p:spTgt spid="11"/>
                                        </p:tgtEl>
                                        <p:attrNameLst>
                                          <p:attrName>ppt_h</p:attrName>
                                        </p:attrNameLst>
                                      </p:cBhvr>
                                      <p:tavLst>
                                        <p:tav tm="0">
                                          <p:val>
                                            <p:fltVal val="0"/>
                                          </p:val>
                                        </p:tav>
                                        <p:tav tm="100000">
                                          <p:val>
                                            <p:strVal val="#ppt_h"/>
                                          </p:val>
                                        </p:tav>
                                      </p:tavLst>
                                    </p:anim>
                                    <p:anim calcmode="lin" valueType="num">
                                      <p:cBhvr>
                                        <p:cTn id="24" dur="500" fill="hold"/>
                                        <p:tgtEl>
                                          <p:spTgt spid="11"/>
                                        </p:tgtEl>
                                        <p:attrNameLst>
                                          <p:attrName>style.rotation</p:attrName>
                                        </p:attrNameLst>
                                      </p:cBhvr>
                                      <p:tavLst>
                                        <p:tav tm="0">
                                          <p:val>
                                            <p:fltVal val="360"/>
                                          </p:val>
                                        </p:tav>
                                        <p:tav tm="100000">
                                          <p:val>
                                            <p:fltVal val="0"/>
                                          </p:val>
                                        </p:tav>
                                      </p:tavLst>
                                    </p:anim>
                                    <p:animEffect transition="in" filter="fade">
                                      <p:cBhvr>
                                        <p:cTn id="25" dur="500"/>
                                        <p:tgtEl>
                                          <p:spTgt spid="11"/>
                                        </p:tgtEl>
                                      </p:cBhvr>
                                    </p:animEffect>
                                  </p:childTnLst>
                                </p:cTn>
                              </p:par>
                              <p:par>
                                <p:cTn id="26" presetID="2" presetClass="entr" presetSubtype="4" fill="hold" grpId="0" nodeType="withEffect">
                                  <p:stCondLst>
                                    <p:cond delay="500"/>
                                  </p:stCondLst>
                                  <p:childTnLst>
                                    <p:set>
                                      <p:cBhvr>
                                        <p:cTn id="27" dur="1" fill="hold">
                                          <p:stCondLst>
                                            <p:cond delay="0"/>
                                          </p:stCondLst>
                                        </p:cTn>
                                        <p:tgtEl>
                                          <p:spTgt spid="19"/>
                                        </p:tgtEl>
                                        <p:attrNameLst>
                                          <p:attrName>style.visibility</p:attrName>
                                        </p:attrNameLst>
                                      </p:cBhvr>
                                      <p:to>
                                        <p:strVal val="visible"/>
                                      </p:to>
                                    </p:set>
                                    <p:anim calcmode="lin" valueType="num">
                                      <p:cBhvr additive="base">
                                        <p:cTn id="28" dur="400" fill="hold"/>
                                        <p:tgtEl>
                                          <p:spTgt spid="19"/>
                                        </p:tgtEl>
                                        <p:attrNameLst>
                                          <p:attrName>ppt_x</p:attrName>
                                        </p:attrNameLst>
                                      </p:cBhvr>
                                      <p:tavLst>
                                        <p:tav tm="0">
                                          <p:val>
                                            <p:strVal val="#ppt_x"/>
                                          </p:val>
                                        </p:tav>
                                        <p:tav tm="100000">
                                          <p:val>
                                            <p:strVal val="#ppt_x"/>
                                          </p:val>
                                        </p:tav>
                                      </p:tavLst>
                                    </p:anim>
                                    <p:anim calcmode="lin" valueType="num">
                                      <p:cBhvr additive="base">
                                        <p:cTn id="29" dur="400" fill="hold"/>
                                        <p:tgtEl>
                                          <p:spTgt spid="19"/>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700"/>
                                  </p:stCondLst>
                                  <p:childTnLst>
                                    <p:set>
                                      <p:cBhvr>
                                        <p:cTn id="31" dur="1" fill="hold">
                                          <p:stCondLst>
                                            <p:cond delay="0"/>
                                          </p:stCondLst>
                                        </p:cTn>
                                        <p:tgtEl>
                                          <p:spTgt spid="20"/>
                                        </p:tgtEl>
                                        <p:attrNameLst>
                                          <p:attrName>style.visibility</p:attrName>
                                        </p:attrNameLst>
                                      </p:cBhvr>
                                      <p:to>
                                        <p:strVal val="visible"/>
                                      </p:to>
                                    </p:set>
                                    <p:anim calcmode="lin" valueType="num">
                                      <p:cBhvr additive="base">
                                        <p:cTn id="32" dur="400" fill="hold"/>
                                        <p:tgtEl>
                                          <p:spTgt spid="20"/>
                                        </p:tgtEl>
                                        <p:attrNameLst>
                                          <p:attrName>ppt_x</p:attrName>
                                        </p:attrNameLst>
                                      </p:cBhvr>
                                      <p:tavLst>
                                        <p:tav tm="0">
                                          <p:val>
                                            <p:strVal val="#ppt_x"/>
                                          </p:val>
                                        </p:tav>
                                        <p:tav tm="100000">
                                          <p:val>
                                            <p:strVal val="#ppt_x"/>
                                          </p:val>
                                        </p:tav>
                                      </p:tavLst>
                                    </p:anim>
                                    <p:anim calcmode="lin" valueType="num">
                                      <p:cBhvr additive="base">
                                        <p:cTn id="33" dur="400" fill="hold"/>
                                        <p:tgtEl>
                                          <p:spTgt spid="20"/>
                                        </p:tgtEl>
                                        <p:attrNameLst>
                                          <p:attrName>ppt_y</p:attrName>
                                        </p:attrNameLst>
                                      </p:cBhvr>
                                      <p:tavLst>
                                        <p:tav tm="0">
                                          <p:val>
                                            <p:strVal val="1+#ppt_h/2"/>
                                          </p:val>
                                        </p:tav>
                                        <p:tav tm="100000">
                                          <p:val>
                                            <p:strVal val="#ppt_y"/>
                                          </p:val>
                                        </p:tav>
                                      </p:tavLst>
                                    </p:anim>
                                  </p:childTnLst>
                                </p:cTn>
                              </p:par>
                            </p:childTnLst>
                          </p:cTn>
                        </p:par>
                        <p:par>
                          <p:cTn id="34" fill="hold">
                            <p:stCondLst>
                              <p:cond delay="1700"/>
                            </p:stCondLst>
                            <p:childTnLst>
                              <p:par>
                                <p:cTn id="35" presetID="49" presetClass="entr" presetSubtype="0" decel="100000" fill="hold" grpId="0" nodeType="afterEffect">
                                  <p:stCondLst>
                                    <p:cond delay="500"/>
                                  </p:stCondLst>
                                  <p:childTnLst>
                                    <p:set>
                                      <p:cBhvr>
                                        <p:cTn id="36" dur="1" fill="hold">
                                          <p:stCondLst>
                                            <p:cond delay="0"/>
                                          </p:stCondLst>
                                        </p:cTn>
                                        <p:tgtEl>
                                          <p:spTgt spid="14"/>
                                        </p:tgtEl>
                                        <p:attrNameLst>
                                          <p:attrName>style.visibility</p:attrName>
                                        </p:attrNameLst>
                                      </p:cBhvr>
                                      <p:to>
                                        <p:strVal val="visible"/>
                                      </p:to>
                                    </p:set>
                                    <p:anim calcmode="lin" valueType="num">
                                      <p:cBhvr>
                                        <p:cTn id="37" dur="500" fill="hold"/>
                                        <p:tgtEl>
                                          <p:spTgt spid="14"/>
                                        </p:tgtEl>
                                        <p:attrNameLst>
                                          <p:attrName>ppt_w</p:attrName>
                                        </p:attrNameLst>
                                      </p:cBhvr>
                                      <p:tavLst>
                                        <p:tav tm="0">
                                          <p:val>
                                            <p:fltVal val="0"/>
                                          </p:val>
                                        </p:tav>
                                        <p:tav tm="100000">
                                          <p:val>
                                            <p:strVal val="#ppt_w"/>
                                          </p:val>
                                        </p:tav>
                                      </p:tavLst>
                                    </p:anim>
                                    <p:anim calcmode="lin" valueType="num">
                                      <p:cBhvr>
                                        <p:cTn id="38" dur="500" fill="hold"/>
                                        <p:tgtEl>
                                          <p:spTgt spid="14"/>
                                        </p:tgtEl>
                                        <p:attrNameLst>
                                          <p:attrName>ppt_h</p:attrName>
                                        </p:attrNameLst>
                                      </p:cBhvr>
                                      <p:tavLst>
                                        <p:tav tm="0">
                                          <p:val>
                                            <p:fltVal val="0"/>
                                          </p:val>
                                        </p:tav>
                                        <p:tav tm="100000">
                                          <p:val>
                                            <p:strVal val="#ppt_h"/>
                                          </p:val>
                                        </p:tav>
                                      </p:tavLst>
                                    </p:anim>
                                    <p:anim calcmode="lin" valueType="num">
                                      <p:cBhvr>
                                        <p:cTn id="39" dur="500" fill="hold"/>
                                        <p:tgtEl>
                                          <p:spTgt spid="14"/>
                                        </p:tgtEl>
                                        <p:attrNameLst>
                                          <p:attrName>style.rotation</p:attrName>
                                        </p:attrNameLst>
                                      </p:cBhvr>
                                      <p:tavLst>
                                        <p:tav tm="0">
                                          <p:val>
                                            <p:fltVal val="360"/>
                                          </p:val>
                                        </p:tav>
                                        <p:tav tm="100000">
                                          <p:val>
                                            <p:fltVal val="0"/>
                                          </p:val>
                                        </p:tav>
                                      </p:tavLst>
                                    </p:anim>
                                    <p:animEffect transition="in" filter="fade">
                                      <p:cBhvr>
                                        <p:cTn id="40" dur="500"/>
                                        <p:tgtEl>
                                          <p:spTgt spid="14"/>
                                        </p:tgtEl>
                                      </p:cBhvr>
                                    </p:animEffect>
                                  </p:childTnLst>
                                </p:cTn>
                              </p:par>
                              <p:par>
                                <p:cTn id="41" presetID="2" presetClass="entr" presetSubtype="4" fill="hold" grpId="0" nodeType="withEffect">
                                  <p:stCondLst>
                                    <p:cond delay="50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400" fill="hold"/>
                                        <p:tgtEl>
                                          <p:spTgt spid="22"/>
                                        </p:tgtEl>
                                        <p:attrNameLst>
                                          <p:attrName>ppt_x</p:attrName>
                                        </p:attrNameLst>
                                      </p:cBhvr>
                                      <p:tavLst>
                                        <p:tav tm="0">
                                          <p:val>
                                            <p:strVal val="#ppt_x"/>
                                          </p:val>
                                        </p:tav>
                                        <p:tav tm="100000">
                                          <p:val>
                                            <p:strVal val="#ppt_x"/>
                                          </p:val>
                                        </p:tav>
                                      </p:tavLst>
                                    </p:anim>
                                    <p:anim calcmode="lin" valueType="num">
                                      <p:cBhvr additive="base">
                                        <p:cTn id="44" dur="400" fill="hold"/>
                                        <p:tgtEl>
                                          <p:spTgt spid="22"/>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700"/>
                                  </p:stCondLst>
                                  <p:childTnLst>
                                    <p:set>
                                      <p:cBhvr>
                                        <p:cTn id="46" dur="1" fill="hold">
                                          <p:stCondLst>
                                            <p:cond delay="0"/>
                                          </p:stCondLst>
                                        </p:cTn>
                                        <p:tgtEl>
                                          <p:spTgt spid="33"/>
                                        </p:tgtEl>
                                        <p:attrNameLst>
                                          <p:attrName>style.visibility</p:attrName>
                                        </p:attrNameLst>
                                      </p:cBhvr>
                                      <p:to>
                                        <p:strVal val="visible"/>
                                      </p:to>
                                    </p:set>
                                    <p:anim calcmode="lin" valueType="num">
                                      <p:cBhvr additive="base">
                                        <p:cTn id="47" dur="400" fill="hold"/>
                                        <p:tgtEl>
                                          <p:spTgt spid="33"/>
                                        </p:tgtEl>
                                        <p:attrNameLst>
                                          <p:attrName>ppt_x</p:attrName>
                                        </p:attrNameLst>
                                      </p:cBhvr>
                                      <p:tavLst>
                                        <p:tav tm="0">
                                          <p:val>
                                            <p:strVal val="#ppt_x"/>
                                          </p:val>
                                        </p:tav>
                                        <p:tav tm="100000">
                                          <p:val>
                                            <p:strVal val="#ppt_x"/>
                                          </p:val>
                                        </p:tav>
                                      </p:tavLst>
                                    </p:anim>
                                    <p:anim calcmode="lin" valueType="num">
                                      <p:cBhvr additive="base">
                                        <p:cTn id="48" dur="400" fill="hold"/>
                                        <p:tgtEl>
                                          <p:spTgt spid="33"/>
                                        </p:tgtEl>
                                        <p:attrNameLst>
                                          <p:attrName>ppt_y</p:attrName>
                                        </p:attrNameLst>
                                      </p:cBhvr>
                                      <p:tavLst>
                                        <p:tav tm="0">
                                          <p:val>
                                            <p:strVal val="1+#ppt_h/2"/>
                                          </p:val>
                                        </p:tav>
                                        <p:tav tm="100000">
                                          <p:val>
                                            <p:strVal val="#ppt_y"/>
                                          </p:val>
                                        </p:tav>
                                      </p:tavLst>
                                    </p:anim>
                                  </p:childTnLst>
                                </p:cTn>
                              </p:par>
                            </p:childTnLst>
                          </p:cTn>
                        </p:par>
                        <p:par>
                          <p:cTn id="49" fill="hold">
                            <p:stCondLst>
                              <p:cond delay="2800"/>
                            </p:stCondLst>
                            <p:childTnLst>
                              <p:par>
                                <p:cTn id="50" presetID="49" presetClass="entr" presetSubtype="0" decel="100000" fill="hold" grpId="0" nodeType="afterEffect">
                                  <p:stCondLst>
                                    <p:cond delay="500"/>
                                  </p:stCondLst>
                                  <p:childTnLst>
                                    <p:set>
                                      <p:cBhvr>
                                        <p:cTn id="51" dur="1" fill="hold">
                                          <p:stCondLst>
                                            <p:cond delay="0"/>
                                          </p:stCondLst>
                                        </p:cTn>
                                        <p:tgtEl>
                                          <p:spTgt spid="13"/>
                                        </p:tgtEl>
                                        <p:attrNameLst>
                                          <p:attrName>style.visibility</p:attrName>
                                        </p:attrNameLst>
                                      </p:cBhvr>
                                      <p:to>
                                        <p:strVal val="visible"/>
                                      </p:to>
                                    </p:set>
                                    <p:anim calcmode="lin" valueType="num">
                                      <p:cBhvr>
                                        <p:cTn id="52" dur="500" fill="hold"/>
                                        <p:tgtEl>
                                          <p:spTgt spid="13"/>
                                        </p:tgtEl>
                                        <p:attrNameLst>
                                          <p:attrName>ppt_w</p:attrName>
                                        </p:attrNameLst>
                                      </p:cBhvr>
                                      <p:tavLst>
                                        <p:tav tm="0">
                                          <p:val>
                                            <p:fltVal val="0"/>
                                          </p:val>
                                        </p:tav>
                                        <p:tav tm="100000">
                                          <p:val>
                                            <p:strVal val="#ppt_w"/>
                                          </p:val>
                                        </p:tav>
                                      </p:tavLst>
                                    </p:anim>
                                    <p:anim calcmode="lin" valueType="num">
                                      <p:cBhvr>
                                        <p:cTn id="53" dur="500" fill="hold"/>
                                        <p:tgtEl>
                                          <p:spTgt spid="13"/>
                                        </p:tgtEl>
                                        <p:attrNameLst>
                                          <p:attrName>ppt_h</p:attrName>
                                        </p:attrNameLst>
                                      </p:cBhvr>
                                      <p:tavLst>
                                        <p:tav tm="0">
                                          <p:val>
                                            <p:fltVal val="0"/>
                                          </p:val>
                                        </p:tav>
                                        <p:tav tm="100000">
                                          <p:val>
                                            <p:strVal val="#ppt_h"/>
                                          </p:val>
                                        </p:tav>
                                      </p:tavLst>
                                    </p:anim>
                                    <p:anim calcmode="lin" valueType="num">
                                      <p:cBhvr>
                                        <p:cTn id="54" dur="500" fill="hold"/>
                                        <p:tgtEl>
                                          <p:spTgt spid="13"/>
                                        </p:tgtEl>
                                        <p:attrNameLst>
                                          <p:attrName>style.rotation</p:attrName>
                                        </p:attrNameLst>
                                      </p:cBhvr>
                                      <p:tavLst>
                                        <p:tav tm="0">
                                          <p:val>
                                            <p:fltVal val="360"/>
                                          </p:val>
                                        </p:tav>
                                        <p:tav tm="100000">
                                          <p:val>
                                            <p:fltVal val="0"/>
                                          </p:val>
                                        </p:tav>
                                      </p:tavLst>
                                    </p:anim>
                                    <p:animEffect transition="in" filter="fade">
                                      <p:cBhvr>
                                        <p:cTn id="55" dur="500"/>
                                        <p:tgtEl>
                                          <p:spTgt spid="13"/>
                                        </p:tgtEl>
                                      </p:cBhvr>
                                    </p:animEffect>
                                  </p:childTnLst>
                                </p:cTn>
                              </p:par>
                              <p:par>
                                <p:cTn id="56" presetID="2" presetClass="entr" presetSubtype="4" fill="hold" grpId="0" nodeType="withEffect">
                                  <p:stCondLst>
                                    <p:cond delay="500"/>
                                  </p:stCondLst>
                                  <p:childTnLst>
                                    <p:set>
                                      <p:cBhvr>
                                        <p:cTn id="57" dur="1" fill="hold">
                                          <p:stCondLst>
                                            <p:cond delay="0"/>
                                          </p:stCondLst>
                                        </p:cTn>
                                        <p:tgtEl>
                                          <p:spTgt spid="28"/>
                                        </p:tgtEl>
                                        <p:attrNameLst>
                                          <p:attrName>style.visibility</p:attrName>
                                        </p:attrNameLst>
                                      </p:cBhvr>
                                      <p:to>
                                        <p:strVal val="visible"/>
                                      </p:to>
                                    </p:set>
                                    <p:anim calcmode="lin" valueType="num">
                                      <p:cBhvr additive="base">
                                        <p:cTn id="58" dur="400" fill="hold"/>
                                        <p:tgtEl>
                                          <p:spTgt spid="28"/>
                                        </p:tgtEl>
                                        <p:attrNameLst>
                                          <p:attrName>ppt_x</p:attrName>
                                        </p:attrNameLst>
                                      </p:cBhvr>
                                      <p:tavLst>
                                        <p:tav tm="0">
                                          <p:val>
                                            <p:strVal val="#ppt_x"/>
                                          </p:val>
                                        </p:tav>
                                        <p:tav tm="100000">
                                          <p:val>
                                            <p:strVal val="#ppt_x"/>
                                          </p:val>
                                        </p:tav>
                                      </p:tavLst>
                                    </p:anim>
                                    <p:anim calcmode="lin" valueType="num">
                                      <p:cBhvr additive="base">
                                        <p:cTn id="59" dur="400" fill="hold"/>
                                        <p:tgtEl>
                                          <p:spTgt spid="28"/>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700"/>
                                  </p:stCondLst>
                                  <p:childTnLst>
                                    <p:set>
                                      <p:cBhvr>
                                        <p:cTn id="61" dur="1" fill="hold">
                                          <p:stCondLst>
                                            <p:cond delay="0"/>
                                          </p:stCondLst>
                                        </p:cTn>
                                        <p:tgtEl>
                                          <p:spTgt spid="29"/>
                                        </p:tgtEl>
                                        <p:attrNameLst>
                                          <p:attrName>style.visibility</p:attrName>
                                        </p:attrNameLst>
                                      </p:cBhvr>
                                      <p:to>
                                        <p:strVal val="visible"/>
                                      </p:to>
                                    </p:set>
                                    <p:anim calcmode="lin" valueType="num">
                                      <p:cBhvr additive="base">
                                        <p:cTn id="62" dur="400" fill="hold"/>
                                        <p:tgtEl>
                                          <p:spTgt spid="29"/>
                                        </p:tgtEl>
                                        <p:attrNameLst>
                                          <p:attrName>ppt_x</p:attrName>
                                        </p:attrNameLst>
                                      </p:cBhvr>
                                      <p:tavLst>
                                        <p:tav tm="0">
                                          <p:val>
                                            <p:strVal val="#ppt_x"/>
                                          </p:val>
                                        </p:tav>
                                        <p:tav tm="100000">
                                          <p:val>
                                            <p:strVal val="#ppt_x"/>
                                          </p:val>
                                        </p:tav>
                                      </p:tavLst>
                                    </p:anim>
                                    <p:anim calcmode="lin" valueType="num">
                                      <p:cBhvr additive="base">
                                        <p:cTn id="63" dur="400" fill="hold"/>
                                        <p:tgtEl>
                                          <p:spTgt spid="29"/>
                                        </p:tgtEl>
                                        <p:attrNameLst>
                                          <p:attrName>ppt_y</p:attrName>
                                        </p:attrNameLst>
                                      </p:cBhvr>
                                      <p:tavLst>
                                        <p:tav tm="0">
                                          <p:val>
                                            <p:strVal val="1+#ppt_h/2"/>
                                          </p:val>
                                        </p:tav>
                                        <p:tav tm="100000">
                                          <p:val>
                                            <p:strVal val="#ppt_y"/>
                                          </p:val>
                                        </p:tav>
                                      </p:tavLst>
                                    </p:anim>
                                  </p:childTnLst>
                                </p:cTn>
                              </p:par>
                            </p:childTnLst>
                          </p:cTn>
                        </p:par>
                        <p:par>
                          <p:cTn id="64" fill="hold">
                            <p:stCondLst>
                              <p:cond delay="3900"/>
                            </p:stCondLst>
                            <p:childTnLst>
                              <p:par>
                                <p:cTn id="65" presetID="49" presetClass="entr" presetSubtype="0" decel="100000" fill="hold" grpId="0" nodeType="afterEffect">
                                  <p:stCondLst>
                                    <p:cond delay="500"/>
                                  </p:stCondLst>
                                  <p:childTnLst>
                                    <p:set>
                                      <p:cBhvr>
                                        <p:cTn id="66" dur="1" fill="hold">
                                          <p:stCondLst>
                                            <p:cond delay="0"/>
                                          </p:stCondLst>
                                        </p:cTn>
                                        <p:tgtEl>
                                          <p:spTgt spid="12"/>
                                        </p:tgtEl>
                                        <p:attrNameLst>
                                          <p:attrName>style.visibility</p:attrName>
                                        </p:attrNameLst>
                                      </p:cBhvr>
                                      <p:to>
                                        <p:strVal val="visible"/>
                                      </p:to>
                                    </p:set>
                                    <p:anim calcmode="lin" valueType="num">
                                      <p:cBhvr>
                                        <p:cTn id="67" dur="500" fill="hold"/>
                                        <p:tgtEl>
                                          <p:spTgt spid="12"/>
                                        </p:tgtEl>
                                        <p:attrNameLst>
                                          <p:attrName>ppt_w</p:attrName>
                                        </p:attrNameLst>
                                      </p:cBhvr>
                                      <p:tavLst>
                                        <p:tav tm="0">
                                          <p:val>
                                            <p:fltVal val="0"/>
                                          </p:val>
                                        </p:tav>
                                        <p:tav tm="100000">
                                          <p:val>
                                            <p:strVal val="#ppt_w"/>
                                          </p:val>
                                        </p:tav>
                                      </p:tavLst>
                                    </p:anim>
                                    <p:anim calcmode="lin" valueType="num">
                                      <p:cBhvr>
                                        <p:cTn id="68" dur="500" fill="hold"/>
                                        <p:tgtEl>
                                          <p:spTgt spid="12"/>
                                        </p:tgtEl>
                                        <p:attrNameLst>
                                          <p:attrName>ppt_h</p:attrName>
                                        </p:attrNameLst>
                                      </p:cBhvr>
                                      <p:tavLst>
                                        <p:tav tm="0">
                                          <p:val>
                                            <p:fltVal val="0"/>
                                          </p:val>
                                        </p:tav>
                                        <p:tav tm="100000">
                                          <p:val>
                                            <p:strVal val="#ppt_h"/>
                                          </p:val>
                                        </p:tav>
                                      </p:tavLst>
                                    </p:anim>
                                    <p:anim calcmode="lin" valueType="num">
                                      <p:cBhvr>
                                        <p:cTn id="69" dur="500" fill="hold"/>
                                        <p:tgtEl>
                                          <p:spTgt spid="12"/>
                                        </p:tgtEl>
                                        <p:attrNameLst>
                                          <p:attrName>style.rotation</p:attrName>
                                        </p:attrNameLst>
                                      </p:cBhvr>
                                      <p:tavLst>
                                        <p:tav tm="0">
                                          <p:val>
                                            <p:fltVal val="360"/>
                                          </p:val>
                                        </p:tav>
                                        <p:tav tm="100000">
                                          <p:val>
                                            <p:fltVal val="0"/>
                                          </p:val>
                                        </p:tav>
                                      </p:tavLst>
                                    </p:anim>
                                    <p:animEffect transition="in" filter="fade">
                                      <p:cBhvr>
                                        <p:cTn id="70" dur="500"/>
                                        <p:tgtEl>
                                          <p:spTgt spid="12"/>
                                        </p:tgtEl>
                                      </p:cBhvr>
                                    </p:animEffect>
                                  </p:childTnLst>
                                </p:cTn>
                              </p:par>
                              <p:par>
                                <p:cTn id="71" presetID="2" presetClass="entr" presetSubtype="4" fill="hold" grpId="0" nodeType="withEffect">
                                  <p:stCondLst>
                                    <p:cond delay="500"/>
                                  </p:stCondLst>
                                  <p:childTnLst>
                                    <p:set>
                                      <p:cBhvr>
                                        <p:cTn id="72" dur="1" fill="hold">
                                          <p:stCondLst>
                                            <p:cond delay="0"/>
                                          </p:stCondLst>
                                        </p:cTn>
                                        <p:tgtEl>
                                          <p:spTgt spid="31"/>
                                        </p:tgtEl>
                                        <p:attrNameLst>
                                          <p:attrName>style.visibility</p:attrName>
                                        </p:attrNameLst>
                                      </p:cBhvr>
                                      <p:to>
                                        <p:strVal val="visible"/>
                                      </p:to>
                                    </p:set>
                                    <p:anim calcmode="lin" valueType="num">
                                      <p:cBhvr additive="base">
                                        <p:cTn id="73" dur="400" fill="hold"/>
                                        <p:tgtEl>
                                          <p:spTgt spid="31"/>
                                        </p:tgtEl>
                                        <p:attrNameLst>
                                          <p:attrName>ppt_x</p:attrName>
                                        </p:attrNameLst>
                                      </p:cBhvr>
                                      <p:tavLst>
                                        <p:tav tm="0">
                                          <p:val>
                                            <p:strVal val="#ppt_x"/>
                                          </p:val>
                                        </p:tav>
                                        <p:tav tm="100000">
                                          <p:val>
                                            <p:strVal val="#ppt_x"/>
                                          </p:val>
                                        </p:tav>
                                      </p:tavLst>
                                    </p:anim>
                                    <p:anim calcmode="lin" valueType="num">
                                      <p:cBhvr additive="base">
                                        <p:cTn id="74" dur="400" fill="hold"/>
                                        <p:tgtEl>
                                          <p:spTgt spid="31"/>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700"/>
                                  </p:stCondLst>
                                  <p:childTnLst>
                                    <p:set>
                                      <p:cBhvr>
                                        <p:cTn id="76" dur="1" fill="hold">
                                          <p:stCondLst>
                                            <p:cond delay="0"/>
                                          </p:stCondLst>
                                        </p:cTn>
                                        <p:tgtEl>
                                          <p:spTgt spid="32"/>
                                        </p:tgtEl>
                                        <p:attrNameLst>
                                          <p:attrName>style.visibility</p:attrName>
                                        </p:attrNameLst>
                                      </p:cBhvr>
                                      <p:to>
                                        <p:strVal val="visible"/>
                                      </p:to>
                                    </p:set>
                                    <p:anim calcmode="lin" valueType="num">
                                      <p:cBhvr additive="base">
                                        <p:cTn id="77" dur="400" fill="hold"/>
                                        <p:tgtEl>
                                          <p:spTgt spid="32"/>
                                        </p:tgtEl>
                                        <p:attrNameLst>
                                          <p:attrName>ppt_x</p:attrName>
                                        </p:attrNameLst>
                                      </p:cBhvr>
                                      <p:tavLst>
                                        <p:tav tm="0">
                                          <p:val>
                                            <p:strVal val="#ppt_x"/>
                                          </p:val>
                                        </p:tav>
                                        <p:tav tm="100000">
                                          <p:val>
                                            <p:strVal val="#ppt_x"/>
                                          </p:val>
                                        </p:tav>
                                      </p:tavLst>
                                    </p:anim>
                                    <p:anim calcmode="lin" valueType="num">
                                      <p:cBhvr additive="base">
                                        <p:cTn id="78" dur="4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p:bldP spid="16" grpId="0"/>
      <p:bldP spid="19" grpId="0"/>
      <p:bldP spid="20" grpId="0"/>
      <p:bldP spid="22" grpId="0"/>
      <p:bldP spid="28" grpId="0"/>
      <p:bldP spid="29" grpId="0"/>
      <p:bldP spid="31" grpId="0"/>
      <p:bldP spid="32" grpId="0"/>
      <p:bldP spid="3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lang="en-US" dirty="0" smtClean="0"/>
              <a:t>ABOUT </a:t>
            </a:r>
            <a:r>
              <a:rPr lang="en-US" dirty="0" smtClean="0">
                <a:solidFill>
                  <a:schemeClr val="accent1"/>
                </a:solidFill>
              </a:rPr>
              <a:t>US</a:t>
            </a:r>
            <a:endParaRPr lang="en-US" dirty="0">
              <a:solidFill>
                <a:schemeClr val="accent1"/>
              </a:solidFill>
            </a:endParaRPr>
          </a:p>
        </p:txBody>
      </p:sp>
      <p:sp>
        <p:nvSpPr>
          <p:cNvPr id="5" name="サブタイトル 4"/>
          <p:cNvSpPr>
            <a:spLocks noGrp="1"/>
          </p:cNvSpPr>
          <p:nvPr>
            <p:ph type="subTitle" idx="1"/>
          </p:nvPr>
        </p:nvSpPr>
        <p:spPr/>
        <p:txBody>
          <a:bodyPr/>
          <a:lstStyle/>
          <a:p>
            <a:r>
              <a:rPr lang="en-US" dirty="0" smtClean="0"/>
              <a:t>We are awesome!</a:t>
            </a:r>
            <a:endParaRPr lang="en-US" dirty="0"/>
          </a:p>
        </p:txBody>
      </p:sp>
      <p:sp>
        <p:nvSpPr>
          <p:cNvPr id="6" name="テキスト プレースホルダー 5"/>
          <p:cNvSpPr>
            <a:spLocks noGrp="1"/>
          </p:cNvSpPr>
          <p:nvPr>
            <p:ph type="body" sz="quarter" idx="13"/>
          </p:nvPr>
        </p:nvSpPr>
        <p:spPr/>
        <p:txBody>
          <a:bodyPr/>
          <a:lstStyle/>
          <a:p>
            <a:r>
              <a:rPr lang="en-US" dirty="0" smtClean="0"/>
              <a:t>SECTION 01</a:t>
            </a:r>
            <a:endParaRPr lang="en-US" dirty="0"/>
          </a:p>
        </p:txBody>
      </p:sp>
    </p:spTree>
    <p:extLst>
      <p:ext uri="{BB962C8B-B14F-4D97-AF65-F5344CB8AC3E}">
        <p14:creationId xmlns:p14="http://schemas.microsoft.com/office/powerpoint/2010/main" val="2759215471"/>
      </p:ext>
    </p:extLst>
  </p:cSld>
  <p:clrMapOvr>
    <a:masterClrMapping/>
  </p:clrMapOvr>
  <p:transition spd="slow" advTm="2088">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lang="en-US" dirty="0" smtClean="0"/>
              <a:t>OUR </a:t>
            </a:r>
            <a:r>
              <a:rPr lang="en-US" dirty="0" smtClean="0">
                <a:solidFill>
                  <a:schemeClr val="accent1"/>
                </a:solidFill>
              </a:rPr>
              <a:t>VISION</a:t>
            </a:r>
            <a:endParaRPr lang="en-US" dirty="0">
              <a:solidFill>
                <a:schemeClr val="accent1"/>
              </a:solidFill>
            </a:endParaRPr>
          </a:p>
        </p:txBody>
      </p:sp>
      <p:sp>
        <p:nvSpPr>
          <p:cNvPr id="3" name="スライド番号プレースホルダー 2"/>
          <p:cNvSpPr>
            <a:spLocks noGrp="1"/>
          </p:cNvSpPr>
          <p:nvPr>
            <p:ph type="sldNum" sz="quarter" idx="12"/>
          </p:nvPr>
        </p:nvSpPr>
        <p:spPr/>
        <p:txBody>
          <a:bodyPr/>
          <a:lstStyle/>
          <a:p>
            <a:r>
              <a:rPr lang="en-US" smtClean="0"/>
              <a:t>SLIDE </a:t>
            </a:r>
            <a:fld id="{D97FAD88-CD89-445B-80D2-D1F46C853675}" type="slidenum">
              <a:rPr lang="en-US" smtClean="0"/>
              <a:pPr/>
              <a:t>6</a:t>
            </a:fld>
            <a:endParaRPr lang="en-US" dirty="0"/>
          </a:p>
        </p:txBody>
      </p:sp>
      <p:sp>
        <p:nvSpPr>
          <p:cNvPr id="9" name="サブタイトル 8"/>
          <p:cNvSpPr>
            <a:spLocks noGrp="1"/>
          </p:cNvSpPr>
          <p:nvPr>
            <p:ph type="subTitle" idx="1"/>
          </p:nvPr>
        </p:nvSpPr>
        <p:spPr/>
        <p:txBody>
          <a:bodyPr/>
          <a:lstStyle/>
          <a:p>
            <a:r>
              <a:rPr lang="en-US" dirty="0" smtClean="0"/>
              <a:t>Becoming the best partner for all web creators</a:t>
            </a:r>
            <a:endParaRPr lang="en-US" dirty="0"/>
          </a:p>
        </p:txBody>
      </p:sp>
      <p:sp>
        <p:nvSpPr>
          <p:cNvPr id="5" name="フッター プレースホルダー 4"/>
          <p:cNvSpPr>
            <a:spLocks noGrp="1"/>
          </p:cNvSpPr>
          <p:nvPr>
            <p:ph type="ftr" sz="quarter" idx="11"/>
          </p:nvPr>
        </p:nvSpPr>
        <p:spPr/>
        <p:txBody>
          <a:bodyPr/>
          <a:lstStyle/>
          <a:p>
            <a:r>
              <a:rPr lang="en-US" smtClean="0"/>
              <a:t>The Power of PowerPoint</a:t>
            </a:r>
            <a:endParaRPr lang="en-US" dirty="0"/>
          </a:p>
        </p:txBody>
      </p:sp>
      <p:sp>
        <p:nvSpPr>
          <p:cNvPr id="2" name="テキスト プレースホルダー 1"/>
          <p:cNvSpPr>
            <a:spLocks noGrp="1"/>
          </p:cNvSpPr>
          <p:nvPr>
            <p:ph type="body" sz="quarter" idx="13"/>
          </p:nvPr>
        </p:nvSpPr>
        <p:spPr/>
        <p:txBody>
          <a:bodyPr/>
          <a:lstStyle/>
          <a:p>
            <a:r>
              <a:rPr lang="en-US" dirty="0" smtClean="0"/>
              <a:t>“We know all about the web, standing on the edge of the world”</a:t>
            </a:r>
            <a:endParaRPr lang="en-US" dirty="0"/>
          </a:p>
        </p:txBody>
      </p:sp>
      <p:sp>
        <p:nvSpPr>
          <p:cNvPr id="4" name="テキスト プレースホルダー 3"/>
          <p:cNvSpPr>
            <a:spLocks noGrp="1"/>
          </p:cNvSpPr>
          <p:nvPr>
            <p:ph type="body" sz="quarter" idx="14"/>
          </p:nvPr>
        </p:nvSpPr>
        <p:spPr/>
        <p:txBody>
          <a:bodyPr/>
          <a:lstStyle/>
          <a:p>
            <a:endParaRPr lang="en-US" dirty="0"/>
          </a:p>
          <a:p>
            <a:r>
              <a:rPr lang="en-US" dirty="0"/>
              <a:t>Doctus fabellas nam id, eu dignissim reprimique per. Eu mel wisi primis invenire. Sea illum interesset scribentur id, vide ullum expetendis ne nec. Mea eu congue tractatos scripserit, vero offendit assueverit ei mea.</a:t>
            </a:r>
          </a:p>
          <a:p>
            <a:endParaRPr lang="en-US" dirty="0"/>
          </a:p>
        </p:txBody>
      </p:sp>
    </p:spTree>
    <p:extLst>
      <p:ext uri="{BB962C8B-B14F-4D97-AF65-F5344CB8AC3E}">
        <p14:creationId xmlns:p14="http://schemas.microsoft.com/office/powerpoint/2010/main" val="2096770717"/>
      </p:ext>
    </p:extLst>
  </p:cSld>
  <p:clrMapOvr>
    <a:masterClrMapping/>
  </p:clrMapOvr>
  <p:transition spd="slow" advTm="2679">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lang="en-US" dirty="0" smtClean="0"/>
              <a:t>OUR </a:t>
            </a:r>
            <a:r>
              <a:rPr lang="en-US" dirty="0" smtClean="0">
                <a:solidFill>
                  <a:schemeClr val="accent1"/>
                </a:solidFill>
              </a:rPr>
              <a:t>HISTORY</a:t>
            </a:r>
            <a:endParaRPr lang="en-US" dirty="0">
              <a:solidFill>
                <a:schemeClr val="accent1"/>
              </a:solidFill>
            </a:endParaRPr>
          </a:p>
        </p:txBody>
      </p:sp>
      <p:sp>
        <p:nvSpPr>
          <p:cNvPr id="3" name="スライド番号プレースホルダー 2"/>
          <p:cNvSpPr>
            <a:spLocks noGrp="1"/>
          </p:cNvSpPr>
          <p:nvPr>
            <p:ph type="sldNum" sz="quarter" idx="12"/>
          </p:nvPr>
        </p:nvSpPr>
        <p:spPr/>
        <p:txBody>
          <a:bodyPr/>
          <a:lstStyle/>
          <a:p>
            <a:r>
              <a:rPr lang="en-US" smtClean="0"/>
              <a:t>SLIDE </a:t>
            </a:r>
            <a:fld id="{D97FAD88-CD89-445B-80D2-D1F46C853675}" type="slidenum">
              <a:rPr lang="en-US" smtClean="0"/>
              <a:pPr/>
              <a:t>7</a:t>
            </a:fld>
            <a:endParaRPr lang="en-US" dirty="0"/>
          </a:p>
        </p:txBody>
      </p:sp>
      <p:sp>
        <p:nvSpPr>
          <p:cNvPr id="9" name="サブタイトル 8"/>
          <p:cNvSpPr>
            <a:spLocks noGrp="1"/>
          </p:cNvSpPr>
          <p:nvPr>
            <p:ph type="subTitle" idx="1"/>
          </p:nvPr>
        </p:nvSpPr>
        <p:spPr/>
        <p:txBody>
          <a:bodyPr/>
          <a:lstStyle/>
          <a:p>
            <a:r>
              <a:rPr lang="en-US" dirty="0"/>
              <a:t>Lorem ipsum dolor sit amet, alii aliquip ei vel, nam atqui inimicus eu</a:t>
            </a:r>
          </a:p>
        </p:txBody>
      </p:sp>
      <p:sp>
        <p:nvSpPr>
          <p:cNvPr id="5" name="フッター プレースホルダー 4"/>
          <p:cNvSpPr>
            <a:spLocks noGrp="1"/>
          </p:cNvSpPr>
          <p:nvPr>
            <p:ph type="ftr" sz="quarter" idx="11"/>
          </p:nvPr>
        </p:nvSpPr>
        <p:spPr/>
        <p:txBody>
          <a:bodyPr/>
          <a:lstStyle/>
          <a:p>
            <a:r>
              <a:rPr lang="en-US" smtClean="0"/>
              <a:t>The Power of PowerPoint</a:t>
            </a:r>
            <a:endParaRPr lang="en-US" dirty="0"/>
          </a:p>
        </p:txBody>
      </p:sp>
      <p:sp>
        <p:nvSpPr>
          <p:cNvPr id="10" name="円/楕円 9"/>
          <p:cNvSpPr/>
          <p:nvPr/>
        </p:nvSpPr>
        <p:spPr>
          <a:xfrm>
            <a:off x="2880000" y="3661872"/>
            <a:ext cx="1728192" cy="17281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smtClean="0">
                <a:latin typeface="Aleo-Bold" pitchFamily="34" charset="0"/>
              </a:rPr>
              <a:t>1980</a:t>
            </a:r>
            <a:endParaRPr lang="en-US" dirty="0">
              <a:latin typeface="Aleo-Bold" pitchFamily="34" charset="0"/>
            </a:endParaRPr>
          </a:p>
        </p:txBody>
      </p:sp>
      <p:sp>
        <p:nvSpPr>
          <p:cNvPr id="11" name="円/楕円 10"/>
          <p:cNvSpPr/>
          <p:nvPr/>
        </p:nvSpPr>
        <p:spPr>
          <a:xfrm>
            <a:off x="6480000" y="3661872"/>
            <a:ext cx="1728192" cy="172819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smtClean="0">
                <a:latin typeface="Aleo-Bold" pitchFamily="34" charset="0"/>
              </a:rPr>
              <a:t>1990</a:t>
            </a:r>
            <a:endParaRPr lang="en-US" dirty="0">
              <a:latin typeface="Aleo-Bold" pitchFamily="34" charset="0"/>
            </a:endParaRPr>
          </a:p>
        </p:txBody>
      </p:sp>
      <p:sp>
        <p:nvSpPr>
          <p:cNvPr id="12" name="円/楕円 11"/>
          <p:cNvSpPr/>
          <p:nvPr/>
        </p:nvSpPr>
        <p:spPr>
          <a:xfrm>
            <a:off x="13680000" y="3661872"/>
            <a:ext cx="1728192" cy="172819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smtClean="0">
                <a:latin typeface="Aleo-Bold" pitchFamily="34" charset="0"/>
              </a:rPr>
              <a:t>2010</a:t>
            </a:r>
            <a:endParaRPr lang="en-US" dirty="0">
              <a:latin typeface="Aleo-Bold" pitchFamily="34" charset="0"/>
            </a:endParaRPr>
          </a:p>
        </p:txBody>
      </p:sp>
      <p:sp>
        <p:nvSpPr>
          <p:cNvPr id="13" name="円/楕円 12"/>
          <p:cNvSpPr/>
          <p:nvPr/>
        </p:nvSpPr>
        <p:spPr>
          <a:xfrm>
            <a:off x="10080000" y="3661872"/>
            <a:ext cx="1728192" cy="17281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smtClean="0">
                <a:latin typeface="Aleo-Bold" pitchFamily="34" charset="0"/>
              </a:rPr>
              <a:t>2000</a:t>
            </a:r>
            <a:endParaRPr lang="en-US" dirty="0">
              <a:latin typeface="Aleo-Bold" pitchFamily="34" charset="0"/>
            </a:endParaRPr>
          </a:p>
        </p:txBody>
      </p:sp>
      <p:cxnSp>
        <p:nvCxnSpPr>
          <p:cNvPr id="20" name="直線コネクタ 19"/>
          <p:cNvCxnSpPr/>
          <p:nvPr/>
        </p:nvCxnSpPr>
        <p:spPr>
          <a:xfrm>
            <a:off x="0" y="4525968"/>
            <a:ext cx="2880000"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11" idx="2"/>
            <a:endCxn id="10" idx="6"/>
          </p:cNvCxnSpPr>
          <p:nvPr/>
        </p:nvCxnSpPr>
        <p:spPr>
          <a:xfrm flipH="1">
            <a:off x="4608192" y="4525968"/>
            <a:ext cx="1871808"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a:stCxn id="13" idx="2"/>
            <a:endCxn id="11" idx="6"/>
          </p:cNvCxnSpPr>
          <p:nvPr/>
        </p:nvCxnSpPr>
        <p:spPr>
          <a:xfrm flipH="1">
            <a:off x="8208192" y="4525968"/>
            <a:ext cx="1871808"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a:stCxn id="12" idx="2"/>
            <a:endCxn id="13" idx="6"/>
          </p:cNvCxnSpPr>
          <p:nvPr/>
        </p:nvCxnSpPr>
        <p:spPr>
          <a:xfrm flipH="1">
            <a:off x="11808192" y="4525968"/>
            <a:ext cx="1871808"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a:endCxn id="12" idx="6"/>
          </p:cNvCxnSpPr>
          <p:nvPr/>
        </p:nvCxnSpPr>
        <p:spPr>
          <a:xfrm flipH="1">
            <a:off x="15408192" y="4525968"/>
            <a:ext cx="2878221"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テキスト ボックス 41"/>
          <p:cNvSpPr txBox="1"/>
          <p:nvPr/>
        </p:nvSpPr>
        <p:spPr>
          <a:xfrm>
            <a:off x="1942406" y="5646436"/>
            <a:ext cx="3522248" cy="461665"/>
          </a:xfrm>
          <a:prstGeom prst="rect">
            <a:avLst/>
          </a:prstGeom>
          <a:noFill/>
        </p:spPr>
        <p:txBody>
          <a:bodyPr wrap="square" rtlCol="0" anchor="b">
            <a:spAutoFit/>
          </a:bodyPr>
          <a:lstStyle/>
          <a:p>
            <a:pPr algn="ctr"/>
            <a:r>
              <a:rPr lang="en-US" sz="2400" dirty="0" smtClean="0">
                <a:latin typeface="+mj-lt"/>
              </a:rPr>
              <a:t>LOREM IPSUM</a:t>
            </a:r>
            <a:endParaRPr lang="en-US" sz="2400" dirty="0">
              <a:latin typeface="+mj-lt"/>
            </a:endParaRPr>
          </a:p>
        </p:txBody>
      </p:sp>
      <p:sp>
        <p:nvSpPr>
          <p:cNvPr id="43" name="テキスト ボックス 42"/>
          <p:cNvSpPr txBox="1"/>
          <p:nvPr/>
        </p:nvSpPr>
        <p:spPr>
          <a:xfrm>
            <a:off x="1942406" y="6042436"/>
            <a:ext cx="3522248" cy="1477328"/>
          </a:xfrm>
          <a:prstGeom prst="rect">
            <a:avLst/>
          </a:prstGeom>
          <a:noFill/>
        </p:spPr>
        <p:txBody>
          <a:bodyPr wrap="square" rtlCol="0">
            <a:spAutoFit/>
          </a:bodyPr>
          <a:lstStyle/>
          <a:p>
            <a:pPr algn="ctr"/>
            <a:r>
              <a:rPr lang="en-US" sz="1800" dirty="0">
                <a:solidFill>
                  <a:schemeClr val="accent1"/>
                </a:solidFill>
                <a:latin typeface="Aleo-Bold" pitchFamily="34" charset="0"/>
              </a:rPr>
              <a:t>No tale adolescens </a:t>
            </a:r>
            <a:r>
              <a:rPr lang="en-US" sz="1800" dirty="0"/>
              <a:t>vix, quod clita maiorum sed id. Qui perfecto appellantur et, an putant latine eum, veniam dictas comprehensam his in.</a:t>
            </a:r>
            <a:endParaRPr lang="en-US" sz="1800" dirty="0" smtClean="0"/>
          </a:p>
        </p:txBody>
      </p:sp>
      <p:sp>
        <p:nvSpPr>
          <p:cNvPr id="46" name="テキスト ボックス 45"/>
          <p:cNvSpPr txBox="1"/>
          <p:nvPr/>
        </p:nvSpPr>
        <p:spPr>
          <a:xfrm>
            <a:off x="5542806" y="5646436"/>
            <a:ext cx="3522248" cy="461665"/>
          </a:xfrm>
          <a:prstGeom prst="rect">
            <a:avLst/>
          </a:prstGeom>
          <a:noFill/>
        </p:spPr>
        <p:txBody>
          <a:bodyPr wrap="square" rtlCol="0" anchor="b">
            <a:spAutoFit/>
          </a:bodyPr>
          <a:lstStyle/>
          <a:p>
            <a:pPr algn="ctr"/>
            <a:r>
              <a:rPr lang="en-US" sz="2400" dirty="0" smtClean="0">
                <a:latin typeface="+mj-lt"/>
              </a:rPr>
              <a:t>LOREM IPSUM</a:t>
            </a:r>
            <a:endParaRPr lang="en-US" sz="2400" dirty="0">
              <a:latin typeface="+mj-lt"/>
            </a:endParaRPr>
          </a:p>
        </p:txBody>
      </p:sp>
      <p:sp>
        <p:nvSpPr>
          <p:cNvPr id="47" name="テキスト ボックス 46"/>
          <p:cNvSpPr txBox="1"/>
          <p:nvPr/>
        </p:nvSpPr>
        <p:spPr>
          <a:xfrm>
            <a:off x="5542806" y="6042436"/>
            <a:ext cx="3522248" cy="1477328"/>
          </a:xfrm>
          <a:prstGeom prst="rect">
            <a:avLst/>
          </a:prstGeom>
          <a:noFill/>
        </p:spPr>
        <p:txBody>
          <a:bodyPr wrap="square" rtlCol="0">
            <a:spAutoFit/>
          </a:bodyPr>
          <a:lstStyle/>
          <a:p>
            <a:pPr algn="ctr"/>
            <a:r>
              <a:rPr lang="en-US" sz="1800" dirty="0"/>
              <a:t>Quot ridens mediocritatem has et. Adipisci erroribus at qui, ferri regione mentitum vis in. Ne nec ponderum reprimique referrentur.</a:t>
            </a:r>
            <a:endParaRPr lang="en-US" sz="1800" dirty="0" smtClean="0"/>
          </a:p>
        </p:txBody>
      </p:sp>
      <p:sp>
        <p:nvSpPr>
          <p:cNvPr id="48" name="テキスト ボックス 47"/>
          <p:cNvSpPr txBox="1"/>
          <p:nvPr/>
        </p:nvSpPr>
        <p:spPr>
          <a:xfrm>
            <a:off x="9215214" y="5646436"/>
            <a:ext cx="3522248" cy="461665"/>
          </a:xfrm>
          <a:prstGeom prst="rect">
            <a:avLst/>
          </a:prstGeom>
          <a:noFill/>
        </p:spPr>
        <p:txBody>
          <a:bodyPr wrap="square" rtlCol="0" anchor="b">
            <a:spAutoFit/>
          </a:bodyPr>
          <a:lstStyle/>
          <a:p>
            <a:pPr algn="ctr"/>
            <a:r>
              <a:rPr lang="en-US" sz="2400" dirty="0" smtClean="0">
                <a:latin typeface="+mj-lt"/>
              </a:rPr>
              <a:t>LOREM IPSUM</a:t>
            </a:r>
            <a:endParaRPr lang="en-US" sz="2400" dirty="0">
              <a:latin typeface="+mj-lt"/>
            </a:endParaRPr>
          </a:p>
        </p:txBody>
      </p:sp>
      <p:sp>
        <p:nvSpPr>
          <p:cNvPr id="49" name="テキスト ボックス 48"/>
          <p:cNvSpPr txBox="1"/>
          <p:nvPr/>
        </p:nvSpPr>
        <p:spPr>
          <a:xfrm>
            <a:off x="9215214" y="6042436"/>
            <a:ext cx="3522248" cy="1200329"/>
          </a:xfrm>
          <a:prstGeom prst="rect">
            <a:avLst/>
          </a:prstGeom>
          <a:noFill/>
        </p:spPr>
        <p:txBody>
          <a:bodyPr wrap="square" rtlCol="0">
            <a:spAutoFit/>
          </a:bodyPr>
          <a:lstStyle/>
          <a:p>
            <a:pPr algn="ctr"/>
            <a:r>
              <a:rPr lang="en-US" sz="1800" dirty="0"/>
              <a:t>Audiam iuvaret voluptua vel id. Ei quo natum nobis impedit, ei error dicit assentior eam. </a:t>
            </a:r>
            <a:r>
              <a:rPr lang="en-US" sz="1800" dirty="0">
                <a:solidFill>
                  <a:schemeClr val="accent1"/>
                </a:solidFill>
                <a:latin typeface="Aleo-Bold" pitchFamily="34" charset="0"/>
              </a:rPr>
              <a:t>Pro te tation discere</a:t>
            </a:r>
            <a:r>
              <a:rPr lang="en-US" sz="1800" dirty="0"/>
              <a:t> voluptatum.</a:t>
            </a:r>
            <a:endParaRPr lang="en-US" sz="1800" dirty="0" smtClean="0"/>
          </a:p>
        </p:txBody>
      </p:sp>
      <p:sp>
        <p:nvSpPr>
          <p:cNvPr id="50" name="テキスト ボックス 49"/>
          <p:cNvSpPr txBox="1"/>
          <p:nvPr/>
        </p:nvSpPr>
        <p:spPr>
          <a:xfrm>
            <a:off x="12821758" y="5646436"/>
            <a:ext cx="3522248" cy="461665"/>
          </a:xfrm>
          <a:prstGeom prst="rect">
            <a:avLst/>
          </a:prstGeom>
          <a:noFill/>
        </p:spPr>
        <p:txBody>
          <a:bodyPr wrap="square" rtlCol="0" anchor="b">
            <a:spAutoFit/>
          </a:bodyPr>
          <a:lstStyle/>
          <a:p>
            <a:pPr algn="ctr"/>
            <a:r>
              <a:rPr lang="en-US" sz="2400" dirty="0" smtClean="0">
                <a:latin typeface="+mj-lt"/>
              </a:rPr>
              <a:t>LOREM IPSUM</a:t>
            </a:r>
            <a:endParaRPr lang="en-US" sz="2400" dirty="0">
              <a:latin typeface="+mj-lt"/>
            </a:endParaRPr>
          </a:p>
        </p:txBody>
      </p:sp>
      <p:sp>
        <p:nvSpPr>
          <p:cNvPr id="51" name="テキスト ボックス 50"/>
          <p:cNvSpPr txBox="1"/>
          <p:nvPr/>
        </p:nvSpPr>
        <p:spPr>
          <a:xfrm>
            <a:off x="12821758" y="6042436"/>
            <a:ext cx="3522248" cy="1477328"/>
          </a:xfrm>
          <a:prstGeom prst="rect">
            <a:avLst/>
          </a:prstGeom>
          <a:noFill/>
        </p:spPr>
        <p:txBody>
          <a:bodyPr wrap="square" rtlCol="0">
            <a:spAutoFit/>
          </a:bodyPr>
          <a:lstStyle/>
          <a:p>
            <a:pPr algn="ctr"/>
            <a:r>
              <a:rPr lang="en-US" sz="1800" dirty="0"/>
              <a:t>Eam et detraxit salutatus vituperatoribus, id natum audiam </a:t>
            </a:r>
            <a:r>
              <a:rPr lang="en-US" sz="1800" dirty="0" smtClean="0"/>
              <a:t>sea.</a:t>
            </a:r>
            <a:br>
              <a:rPr lang="en-US" sz="1800" dirty="0" smtClean="0"/>
            </a:br>
            <a:r>
              <a:rPr lang="en-US" sz="1800" dirty="0" smtClean="0"/>
              <a:t>Inani </a:t>
            </a:r>
            <a:r>
              <a:rPr lang="en-US" sz="1800" dirty="0"/>
              <a:t>prompta deleniti ea quo, te tale prompta mei. </a:t>
            </a:r>
            <a:endParaRPr lang="en-US" sz="1800" dirty="0" smtClean="0"/>
          </a:p>
        </p:txBody>
      </p:sp>
      <p:sp>
        <p:nvSpPr>
          <p:cNvPr id="52" name="テキスト プレースホルダー 9"/>
          <p:cNvSpPr txBox="1">
            <a:spLocks/>
          </p:cNvSpPr>
          <p:nvPr/>
        </p:nvSpPr>
        <p:spPr>
          <a:xfrm>
            <a:off x="1006302" y="8023820"/>
            <a:ext cx="16427188" cy="1080120"/>
          </a:xfrm>
          <a:prstGeom prst="rect">
            <a:avLst/>
          </a:prstGeom>
        </p:spPr>
        <p:txBody>
          <a:bodyPr/>
          <a:lstStyle>
            <a:lvl1pPr marL="0" indent="0" algn="l" defTabSz="1632753" rtl="0" eaLnBrk="1" latinLnBrk="0" hangingPunct="1">
              <a:spcBef>
                <a:spcPct val="20000"/>
              </a:spcBef>
              <a:buFontTx/>
              <a:buNone/>
              <a:defRPr sz="3200" kern="1200" baseline="0">
                <a:solidFill>
                  <a:schemeClr val="tx1"/>
                </a:solidFill>
                <a:latin typeface="+mn-lt"/>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gn="ctr"/>
            <a:r>
              <a:rPr lang="en-US" sz="4400" dirty="0" smtClean="0">
                <a:latin typeface="Aleo-BoldItalic" pitchFamily="34" charset="0"/>
              </a:rPr>
              <a:t>“Still keep growing up!”</a:t>
            </a:r>
            <a:endParaRPr lang="en-US" sz="4400" dirty="0">
              <a:latin typeface="Aleo-BoldItalic" pitchFamily="34" charset="0"/>
            </a:endParaRPr>
          </a:p>
        </p:txBody>
      </p:sp>
    </p:spTree>
    <p:extLst>
      <p:ext uri="{BB962C8B-B14F-4D97-AF65-F5344CB8AC3E}">
        <p14:creationId xmlns:p14="http://schemas.microsoft.com/office/powerpoint/2010/main" val="2427028706"/>
      </p:ext>
    </p:extLst>
  </p:cSld>
  <p:clrMapOvr>
    <a:masterClrMapping/>
  </p:clrMapOvr>
  <mc:AlternateContent xmlns:mc="http://schemas.openxmlformats.org/markup-compatibility/2006" xmlns:p14="http://schemas.microsoft.com/office/powerpoint/2010/main">
    <mc:Choice Requires="p14">
      <p:transition spd="slow" p14:dur="1200" advTm="7802">
        <p14:flip dir="r"/>
      </p:transition>
    </mc:Choice>
    <mc:Fallback xmlns="">
      <p:transition spd="slow" advTm="780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par>
                          <p:cTn id="8" fill="hold">
                            <p:stCondLst>
                              <p:cond delay="500"/>
                            </p:stCondLst>
                            <p:childTnLst>
                              <p:par>
                                <p:cTn id="9" presetID="23" presetClass="entr" presetSubtype="16"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ppt_w</p:attrName>
                                        </p:attrNameLst>
                                      </p:cBhvr>
                                      <p:tavLst>
                                        <p:tav tm="0">
                                          <p:val>
                                            <p:fltVal val="0"/>
                                          </p:val>
                                        </p:tav>
                                        <p:tav tm="100000">
                                          <p:val>
                                            <p:strVal val="#ppt_w"/>
                                          </p:val>
                                        </p:tav>
                                      </p:tavLst>
                                    </p:anim>
                                    <p:anim calcmode="lin" valueType="num">
                                      <p:cBhvr>
                                        <p:cTn id="12" dur="500" fill="hold"/>
                                        <p:tgtEl>
                                          <p:spTgt spid="10"/>
                                        </p:tgtEl>
                                        <p:attrNameLst>
                                          <p:attrName>ppt_h</p:attrName>
                                        </p:attrNameLst>
                                      </p:cBhvr>
                                      <p:tavLst>
                                        <p:tav tm="0">
                                          <p:val>
                                            <p:fltVal val="0"/>
                                          </p:val>
                                        </p:tav>
                                        <p:tav tm="100000">
                                          <p:val>
                                            <p:strVal val="#ppt_h"/>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anim calcmode="lin" valueType="num">
                                      <p:cBhvr additive="base">
                                        <p:cTn id="15" dur="500" fill="hold"/>
                                        <p:tgtEl>
                                          <p:spTgt spid="42"/>
                                        </p:tgtEl>
                                        <p:attrNameLst>
                                          <p:attrName>ppt_x</p:attrName>
                                        </p:attrNameLst>
                                      </p:cBhvr>
                                      <p:tavLst>
                                        <p:tav tm="0">
                                          <p:val>
                                            <p:strVal val="#ppt_x"/>
                                          </p:val>
                                        </p:tav>
                                        <p:tav tm="100000">
                                          <p:val>
                                            <p:strVal val="#ppt_x"/>
                                          </p:val>
                                        </p:tav>
                                      </p:tavLst>
                                    </p:anim>
                                    <p:anim calcmode="lin" valueType="num">
                                      <p:cBhvr additive="base">
                                        <p:cTn id="16" dur="500" fill="hold"/>
                                        <p:tgtEl>
                                          <p:spTgt spid="4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250"/>
                                  </p:stCondLst>
                                  <p:childTnLst>
                                    <p:set>
                                      <p:cBhvr>
                                        <p:cTn id="18" dur="1" fill="hold">
                                          <p:stCondLst>
                                            <p:cond delay="0"/>
                                          </p:stCondLst>
                                        </p:cTn>
                                        <p:tgtEl>
                                          <p:spTgt spid="43"/>
                                        </p:tgtEl>
                                        <p:attrNameLst>
                                          <p:attrName>style.visibility</p:attrName>
                                        </p:attrNameLst>
                                      </p:cBhvr>
                                      <p:to>
                                        <p:strVal val="visible"/>
                                      </p:to>
                                    </p:set>
                                    <p:anim calcmode="lin" valueType="num">
                                      <p:cBhvr additive="base">
                                        <p:cTn id="19" dur="500" fill="hold"/>
                                        <p:tgtEl>
                                          <p:spTgt spid="43"/>
                                        </p:tgtEl>
                                        <p:attrNameLst>
                                          <p:attrName>ppt_x</p:attrName>
                                        </p:attrNameLst>
                                      </p:cBhvr>
                                      <p:tavLst>
                                        <p:tav tm="0">
                                          <p:val>
                                            <p:strVal val="#ppt_x"/>
                                          </p:val>
                                        </p:tav>
                                        <p:tav tm="100000">
                                          <p:val>
                                            <p:strVal val="#ppt_x"/>
                                          </p:val>
                                        </p:tav>
                                      </p:tavLst>
                                    </p:anim>
                                    <p:anim calcmode="lin" valueType="num">
                                      <p:cBhvr additive="base">
                                        <p:cTn id="20" dur="500" fill="hold"/>
                                        <p:tgtEl>
                                          <p:spTgt spid="43"/>
                                        </p:tgtEl>
                                        <p:attrNameLst>
                                          <p:attrName>ppt_y</p:attrName>
                                        </p:attrNameLst>
                                      </p:cBhvr>
                                      <p:tavLst>
                                        <p:tav tm="0">
                                          <p:val>
                                            <p:strVal val="1+#ppt_h/2"/>
                                          </p:val>
                                        </p:tav>
                                        <p:tav tm="100000">
                                          <p:val>
                                            <p:strVal val="#ppt_y"/>
                                          </p:val>
                                        </p:tav>
                                      </p:tavLst>
                                    </p:anim>
                                  </p:childTnLst>
                                </p:cTn>
                              </p:par>
                            </p:childTnLst>
                          </p:cTn>
                        </p:par>
                        <p:par>
                          <p:cTn id="21" fill="hold">
                            <p:stCondLst>
                              <p:cond delay="1250"/>
                            </p:stCondLst>
                            <p:childTnLst>
                              <p:par>
                                <p:cTn id="22" presetID="22" presetClass="entr" presetSubtype="8" fill="hold"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childTnLst>
                          </p:cTn>
                        </p:par>
                        <p:par>
                          <p:cTn id="25" fill="hold">
                            <p:stCondLst>
                              <p:cond delay="1750"/>
                            </p:stCondLst>
                            <p:childTnLst>
                              <p:par>
                                <p:cTn id="26" presetID="23" presetClass="entr" presetSubtype="16"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childTnLst>
                                </p:cTn>
                              </p:par>
                              <p:par>
                                <p:cTn id="30" presetID="2" presetClass="entr" presetSubtype="4" fill="hold" grpId="0" nodeType="withEffect">
                                  <p:stCondLst>
                                    <p:cond delay="0"/>
                                  </p:stCondLst>
                                  <p:childTnLst>
                                    <p:set>
                                      <p:cBhvr>
                                        <p:cTn id="31" dur="1" fill="hold">
                                          <p:stCondLst>
                                            <p:cond delay="0"/>
                                          </p:stCondLst>
                                        </p:cTn>
                                        <p:tgtEl>
                                          <p:spTgt spid="46"/>
                                        </p:tgtEl>
                                        <p:attrNameLst>
                                          <p:attrName>style.visibility</p:attrName>
                                        </p:attrNameLst>
                                      </p:cBhvr>
                                      <p:to>
                                        <p:strVal val="visible"/>
                                      </p:to>
                                    </p:set>
                                    <p:anim calcmode="lin" valueType="num">
                                      <p:cBhvr additive="base">
                                        <p:cTn id="32" dur="500" fill="hold"/>
                                        <p:tgtEl>
                                          <p:spTgt spid="46"/>
                                        </p:tgtEl>
                                        <p:attrNameLst>
                                          <p:attrName>ppt_x</p:attrName>
                                        </p:attrNameLst>
                                      </p:cBhvr>
                                      <p:tavLst>
                                        <p:tav tm="0">
                                          <p:val>
                                            <p:strVal val="#ppt_x"/>
                                          </p:val>
                                        </p:tav>
                                        <p:tav tm="100000">
                                          <p:val>
                                            <p:strVal val="#ppt_x"/>
                                          </p:val>
                                        </p:tav>
                                      </p:tavLst>
                                    </p:anim>
                                    <p:anim calcmode="lin" valueType="num">
                                      <p:cBhvr additive="base">
                                        <p:cTn id="33" dur="500" fill="hold"/>
                                        <p:tgtEl>
                                          <p:spTgt spid="46"/>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250"/>
                                  </p:stCondLst>
                                  <p:childTnLst>
                                    <p:set>
                                      <p:cBhvr>
                                        <p:cTn id="35" dur="1" fill="hold">
                                          <p:stCondLst>
                                            <p:cond delay="0"/>
                                          </p:stCondLst>
                                        </p:cTn>
                                        <p:tgtEl>
                                          <p:spTgt spid="47"/>
                                        </p:tgtEl>
                                        <p:attrNameLst>
                                          <p:attrName>style.visibility</p:attrName>
                                        </p:attrNameLst>
                                      </p:cBhvr>
                                      <p:to>
                                        <p:strVal val="visible"/>
                                      </p:to>
                                    </p:set>
                                    <p:anim calcmode="lin" valueType="num">
                                      <p:cBhvr additive="base">
                                        <p:cTn id="36" dur="500" fill="hold"/>
                                        <p:tgtEl>
                                          <p:spTgt spid="47"/>
                                        </p:tgtEl>
                                        <p:attrNameLst>
                                          <p:attrName>ppt_x</p:attrName>
                                        </p:attrNameLst>
                                      </p:cBhvr>
                                      <p:tavLst>
                                        <p:tav tm="0">
                                          <p:val>
                                            <p:strVal val="#ppt_x"/>
                                          </p:val>
                                        </p:tav>
                                        <p:tav tm="100000">
                                          <p:val>
                                            <p:strVal val="#ppt_x"/>
                                          </p:val>
                                        </p:tav>
                                      </p:tavLst>
                                    </p:anim>
                                    <p:anim calcmode="lin" valueType="num">
                                      <p:cBhvr additive="base">
                                        <p:cTn id="37" dur="500" fill="hold"/>
                                        <p:tgtEl>
                                          <p:spTgt spid="47"/>
                                        </p:tgtEl>
                                        <p:attrNameLst>
                                          <p:attrName>ppt_y</p:attrName>
                                        </p:attrNameLst>
                                      </p:cBhvr>
                                      <p:tavLst>
                                        <p:tav tm="0">
                                          <p:val>
                                            <p:strVal val="1+#ppt_h/2"/>
                                          </p:val>
                                        </p:tav>
                                        <p:tav tm="100000">
                                          <p:val>
                                            <p:strVal val="#ppt_y"/>
                                          </p:val>
                                        </p:tav>
                                      </p:tavLst>
                                    </p:anim>
                                  </p:childTnLst>
                                </p:cTn>
                              </p:par>
                            </p:childTnLst>
                          </p:cTn>
                        </p:par>
                        <p:par>
                          <p:cTn id="38" fill="hold">
                            <p:stCondLst>
                              <p:cond delay="2500"/>
                            </p:stCondLst>
                            <p:childTnLst>
                              <p:par>
                                <p:cTn id="39" presetID="22" presetClass="entr" presetSubtype="8" fill="hold" nodeType="after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wipe(left)">
                                      <p:cBhvr>
                                        <p:cTn id="41" dur="500"/>
                                        <p:tgtEl>
                                          <p:spTgt spid="27"/>
                                        </p:tgtEl>
                                      </p:cBhvr>
                                    </p:animEffect>
                                  </p:childTnLst>
                                </p:cTn>
                              </p:par>
                            </p:childTnLst>
                          </p:cTn>
                        </p:par>
                        <p:par>
                          <p:cTn id="42" fill="hold">
                            <p:stCondLst>
                              <p:cond delay="3000"/>
                            </p:stCondLst>
                            <p:childTnLst>
                              <p:par>
                                <p:cTn id="43" presetID="23" presetClass="entr" presetSubtype="16" fill="hold" grpId="0" nodeType="after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p:cTn id="45" dur="500" fill="hold"/>
                                        <p:tgtEl>
                                          <p:spTgt spid="13"/>
                                        </p:tgtEl>
                                        <p:attrNameLst>
                                          <p:attrName>ppt_w</p:attrName>
                                        </p:attrNameLst>
                                      </p:cBhvr>
                                      <p:tavLst>
                                        <p:tav tm="0">
                                          <p:val>
                                            <p:fltVal val="0"/>
                                          </p:val>
                                        </p:tav>
                                        <p:tav tm="100000">
                                          <p:val>
                                            <p:strVal val="#ppt_w"/>
                                          </p:val>
                                        </p:tav>
                                      </p:tavLst>
                                    </p:anim>
                                    <p:anim calcmode="lin" valueType="num">
                                      <p:cBhvr>
                                        <p:cTn id="46" dur="500" fill="hold"/>
                                        <p:tgtEl>
                                          <p:spTgt spid="13"/>
                                        </p:tgtEl>
                                        <p:attrNameLst>
                                          <p:attrName>ppt_h</p:attrName>
                                        </p:attrNameLst>
                                      </p:cBhvr>
                                      <p:tavLst>
                                        <p:tav tm="0">
                                          <p:val>
                                            <p:fltVal val="0"/>
                                          </p:val>
                                        </p:tav>
                                        <p:tav tm="100000">
                                          <p:val>
                                            <p:strVal val="#ppt_h"/>
                                          </p:val>
                                        </p:tav>
                                      </p:tavLst>
                                    </p:anim>
                                  </p:childTnLst>
                                </p:cTn>
                              </p:par>
                              <p:par>
                                <p:cTn id="47" presetID="2" presetClass="entr" presetSubtype="4" fill="hold" grpId="0" nodeType="withEffect">
                                  <p:stCondLst>
                                    <p:cond delay="0"/>
                                  </p:stCondLst>
                                  <p:childTnLst>
                                    <p:set>
                                      <p:cBhvr>
                                        <p:cTn id="48" dur="1" fill="hold">
                                          <p:stCondLst>
                                            <p:cond delay="0"/>
                                          </p:stCondLst>
                                        </p:cTn>
                                        <p:tgtEl>
                                          <p:spTgt spid="48"/>
                                        </p:tgtEl>
                                        <p:attrNameLst>
                                          <p:attrName>style.visibility</p:attrName>
                                        </p:attrNameLst>
                                      </p:cBhvr>
                                      <p:to>
                                        <p:strVal val="visible"/>
                                      </p:to>
                                    </p:set>
                                    <p:anim calcmode="lin" valueType="num">
                                      <p:cBhvr additive="base">
                                        <p:cTn id="49" dur="500" fill="hold"/>
                                        <p:tgtEl>
                                          <p:spTgt spid="48"/>
                                        </p:tgtEl>
                                        <p:attrNameLst>
                                          <p:attrName>ppt_x</p:attrName>
                                        </p:attrNameLst>
                                      </p:cBhvr>
                                      <p:tavLst>
                                        <p:tav tm="0">
                                          <p:val>
                                            <p:strVal val="#ppt_x"/>
                                          </p:val>
                                        </p:tav>
                                        <p:tav tm="100000">
                                          <p:val>
                                            <p:strVal val="#ppt_x"/>
                                          </p:val>
                                        </p:tav>
                                      </p:tavLst>
                                    </p:anim>
                                    <p:anim calcmode="lin" valueType="num">
                                      <p:cBhvr additive="base">
                                        <p:cTn id="50" dur="500" fill="hold"/>
                                        <p:tgtEl>
                                          <p:spTgt spid="48"/>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250"/>
                                  </p:stCondLst>
                                  <p:childTnLst>
                                    <p:set>
                                      <p:cBhvr>
                                        <p:cTn id="52" dur="1" fill="hold">
                                          <p:stCondLst>
                                            <p:cond delay="0"/>
                                          </p:stCondLst>
                                        </p:cTn>
                                        <p:tgtEl>
                                          <p:spTgt spid="49"/>
                                        </p:tgtEl>
                                        <p:attrNameLst>
                                          <p:attrName>style.visibility</p:attrName>
                                        </p:attrNameLst>
                                      </p:cBhvr>
                                      <p:to>
                                        <p:strVal val="visible"/>
                                      </p:to>
                                    </p:set>
                                    <p:anim calcmode="lin" valueType="num">
                                      <p:cBhvr additive="base">
                                        <p:cTn id="53" dur="500" fill="hold"/>
                                        <p:tgtEl>
                                          <p:spTgt spid="49"/>
                                        </p:tgtEl>
                                        <p:attrNameLst>
                                          <p:attrName>ppt_x</p:attrName>
                                        </p:attrNameLst>
                                      </p:cBhvr>
                                      <p:tavLst>
                                        <p:tav tm="0">
                                          <p:val>
                                            <p:strVal val="#ppt_x"/>
                                          </p:val>
                                        </p:tav>
                                        <p:tav tm="100000">
                                          <p:val>
                                            <p:strVal val="#ppt_x"/>
                                          </p:val>
                                        </p:tav>
                                      </p:tavLst>
                                    </p:anim>
                                    <p:anim calcmode="lin" valueType="num">
                                      <p:cBhvr additive="base">
                                        <p:cTn id="54" dur="500" fill="hold"/>
                                        <p:tgtEl>
                                          <p:spTgt spid="49"/>
                                        </p:tgtEl>
                                        <p:attrNameLst>
                                          <p:attrName>ppt_y</p:attrName>
                                        </p:attrNameLst>
                                      </p:cBhvr>
                                      <p:tavLst>
                                        <p:tav tm="0">
                                          <p:val>
                                            <p:strVal val="1+#ppt_h/2"/>
                                          </p:val>
                                        </p:tav>
                                        <p:tav tm="100000">
                                          <p:val>
                                            <p:strVal val="#ppt_y"/>
                                          </p:val>
                                        </p:tav>
                                      </p:tavLst>
                                    </p:anim>
                                  </p:childTnLst>
                                </p:cTn>
                              </p:par>
                            </p:childTnLst>
                          </p:cTn>
                        </p:par>
                        <p:par>
                          <p:cTn id="55" fill="hold">
                            <p:stCondLst>
                              <p:cond delay="3750"/>
                            </p:stCondLst>
                            <p:childTnLst>
                              <p:par>
                                <p:cTn id="56" presetID="22" presetClass="entr" presetSubtype="8" fill="hold" nodeType="afterEffect">
                                  <p:stCondLst>
                                    <p:cond delay="0"/>
                                  </p:stCondLst>
                                  <p:childTnLst>
                                    <p:set>
                                      <p:cBhvr>
                                        <p:cTn id="57" dur="1" fill="hold">
                                          <p:stCondLst>
                                            <p:cond delay="0"/>
                                          </p:stCondLst>
                                        </p:cTn>
                                        <p:tgtEl>
                                          <p:spTgt spid="30"/>
                                        </p:tgtEl>
                                        <p:attrNameLst>
                                          <p:attrName>style.visibility</p:attrName>
                                        </p:attrNameLst>
                                      </p:cBhvr>
                                      <p:to>
                                        <p:strVal val="visible"/>
                                      </p:to>
                                    </p:set>
                                    <p:animEffect transition="in" filter="wipe(left)">
                                      <p:cBhvr>
                                        <p:cTn id="58" dur="500"/>
                                        <p:tgtEl>
                                          <p:spTgt spid="30"/>
                                        </p:tgtEl>
                                      </p:cBhvr>
                                    </p:animEffect>
                                  </p:childTnLst>
                                </p:cTn>
                              </p:par>
                            </p:childTnLst>
                          </p:cTn>
                        </p:par>
                        <p:par>
                          <p:cTn id="59" fill="hold">
                            <p:stCondLst>
                              <p:cond delay="4250"/>
                            </p:stCondLst>
                            <p:childTnLst>
                              <p:par>
                                <p:cTn id="60" presetID="23" presetClass="entr" presetSubtype="16" fill="hold" grpId="0" nodeType="afterEffect">
                                  <p:stCondLst>
                                    <p:cond delay="0"/>
                                  </p:stCondLst>
                                  <p:childTnLst>
                                    <p:set>
                                      <p:cBhvr>
                                        <p:cTn id="61" dur="1" fill="hold">
                                          <p:stCondLst>
                                            <p:cond delay="0"/>
                                          </p:stCondLst>
                                        </p:cTn>
                                        <p:tgtEl>
                                          <p:spTgt spid="12"/>
                                        </p:tgtEl>
                                        <p:attrNameLst>
                                          <p:attrName>style.visibility</p:attrName>
                                        </p:attrNameLst>
                                      </p:cBhvr>
                                      <p:to>
                                        <p:strVal val="visible"/>
                                      </p:to>
                                    </p:set>
                                    <p:anim calcmode="lin" valueType="num">
                                      <p:cBhvr>
                                        <p:cTn id="62" dur="500" fill="hold"/>
                                        <p:tgtEl>
                                          <p:spTgt spid="12"/>
                                        </p:tgtEl>
                                        <p:attrNameLst>
                                          <p:attrName>ppt_w</p:attrName>
                                        </p:attrNameLst>
                                      </p:cBhvr>
                                      <p:tavLst>
                                        <p:tav tm="0">
                                          <p:val>
                                            <p:fltVal val="0"/>
                                          </p:val>
                                        </p:tav>
                                        <p:tav tm="100000">
                                          <p:val>
                                            <p:strVal val="#ppt_w"/>
                                          </p:val>
                                        </p:tav>
                                      </p:tavLst>
                                    </p:anim>
                                    <p:anim calcmode="lin" valueType="num">
                                      <p:cBhvr>
                                        <p:cTn id="63" dur="500" fill="hold"/>
                                        <p:tgtEl>
                                          <p:spTgt spid="12"/>
                                        </p:tgtEl>
                                        <p:attrNameLst>
                                          <p:attrName>ppt_h</p:attrName>
                                        </p:attrNameLst>
                                      </p:cBhvr>
                                      <p:tavLst>
                                        <p:tav tm="0">
                                          <p:val>
                                            <p:fltVal val="0"/>
                                          </p:val>
                                        </p:tav>
                                        <p:tav tm="100000">
                                          <p:val>
                                            <p:strVal val="#ppt_h"/>
                                          </p:val>
                                        </p:tav>
                                      </p:tavLst>
                                    </p:anim>
                                  </p:childTnLst>
                                </p:cTn>
                              </p:par>
                              <p:par>
                                <p:cTn id="64" presetID="2" presetClass="entr" presetSubtype="4" fill="hold" grpId="0" nodeType="withEffect">
                                  <p:stCondLst>
                                    <p:cond delay="0"/>
                                  </p:stCondLst>
                                  <p:childTnLst>
                                    <p:set>
                                      <p:cBhvr>
                                        <p:cTn id="65" dur="1" fill="hold">
                                          <p:stCondLst>
                                            <p:cond delay="0"/>
                                          </p:stCondLst>
                                        </p:cTn>
                                        <p:tgtEl>
                                          <p:spTgt spid="50"/>
                                        </p:tgtEl>
                                        <p:attrNameLst>
                                          <p:attrName>style.visibility</p:attrName>
                                        </p:attrNameLst>
                                      </p:cBhvr>
                                      <p:to>
                                        <p:strVal val="visible"/>
                                      </p:to>
                                    </p:set>
                                    <p:anim calcmode="lin" valueType="num">
                                      <p:cBhvr additive="base">
                                        <p:cTn id="66" dur="500" fill="hold"/>
                                        <p:tgtEl>
                                          <p:spTgt spid="50"/>
                                        </p:tgtEl>
                                        <p:attrNameLst>
                                          <p:attrName>ppt_x</p:attrName>
                                        </p:attrNameLst>
                                      </p:cBhvr>
                                      <p:tavLst>
                                        <p:tav tm="0">
                                          <p:val>
                                            <p:strVal val="#ppt_x"/>
                                          </p:val>
                                        </p:tav>
                                        <p:tav tm="100000">
                                          <p:val>
                                            <p:strVal val="#ppt_x"/>
                                          </p:val>
                                        </p:tav>
                                      </p:tavLst>
                                    </p:anim>
                                    <p:anim calcmode="lin" valueType="num">
                                      <p:cBhvr additive="base">
                                        <p:cTn id="67" dur="500" fill="hold"/>
                                        <p:tgtEl>
                                          <p:spTgt spid="50"/>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250"/>
                                  </p:stCondLst>
                                  <p:childTnLst>
                                    <p:set>
                                      <p:cBhvr>
                                        <p:cTn id="69" dur="1" fill="hold">
                                          <p:stCondLst>
                                            <p:cond delay="0"/>
                                          </p:stCondLst>
                                        </p:cTn>
                                        <p:tgtEl>
                                          <p:spTgt spid="51"/>
                                        </p:tgtEl>
                                        <p:attrNameLst>
                                          <p:attrName>style.visibility</p:attrName>
                                        </p:attrNameLst>
                                      </p:cBhvr>
                                      <p:to>
                                        <p:strVal val="visible"/>
                                      </p:to>
                                    </p:set>
                                    <p:anim calcmode="lin" valueType="num">
                                      <p:cBhvr additive="base">
                                        <p:cTn id="70" dur="500" fill="hold"/>
                                        <p:tgtEl>
                                          <p:spTgt spid="51"/>
                                        </p:tgtEl>
                                        <p:attrNameLst>
                                          <p:attrName>ppt_x</p:attrName>
                                        </p:attrNameLst>
                                      </p:cBhvr>
                                      <p:tavLst>
                                        <p:tav tm="0">
                                          <p:val>
                                            <p:strVal val="#ppt_x"/>
                                          </p:val>
                                        </p:tav>
                                        <p:tav tm="100000">
                                          <p:val>
                                            <p:strVal val="#ppt_x"/>
                                          </p:val>
                                        </p:tav>
                                      </p:tavLst>
                                    </p:anim>
                                    <p:anim calcmode="lin" valueType="num">
                                      <p:cBhvr additive="base">
                                        <p:cTn id="71" dur="500" fill="hold"/>
                                        <p:tgtEl>
                                          <p:spTgt spid="51"/>
                                        </p:tgtEl>
                                        <p:attrNameLst>
                                          <p:attrName>ppt_y</p:attrName>
                                        </p:attrNameLst>
                                      </p:cBhvr>
                                      <p:tavLst>
                                        <p:tav tm="0">
                                          <p:val>
                                            <p:strVal val="1+#ppt_h/2"/>
                                          </p:val>
                                        </p:tav>
                                        <p:tav tm="100000">
                                          <p:val>
                                            <p:strVal val="#ppt_y"/>
                                          </p:val>
                                        </p:tav>
                                      </p:tavLst>
                                    </p:anim>
                                  </p:childTnLst>
                                </p:cTn>
                              </p:par>
                            </p:childTnLst>
                          </p:cTn>
                        </p:par>
                        <p:par>
                          <p:cTn id="72" fill="hold">
                            <p:stCondLst>
                              <p:cond delay="5000"/>
                            </p:stCondLst>
                            <p:childTnLst>
                              <p:par>
                                <p:cTn id="73" presetID="22" presetClass="entr" presetSubtype="8" fill="hold" nodeType="afterEffect">
                                  <p:stCondLst>
                                    <p:cond delay="0"/>
                                  </p:stCondLst>
                                  <p:childTnLst>
                                    <p:set>
                                      <p:cBhvr>
                                        <p:cTn id="74" dur="1" fill="hold">
                                          <p:stCondLst>
                                            <p:cond delay="0"/>
                                          </p:stCondLst>
                                        </p:cTn>
                                        <p:tgtEl>
                                          <p:spTgt spid="33"/>
                                        </p:tgtEl>
                                        <p:attrNameLst>
                                          <p:attrName>style.visibility</p:attrName>
                                        </p:attrNameLst>
                                      </p:cBhvr>
                                      <p:to>
                                        <p:strVal val="visible"/>
                                      </p:to>
                                    </p:set>
                                    <p:animEffect transition="in" filter="wipe(left)">
                                      <p:cBhvr>
                                        <p:cTn id="75" dur="500"/>
                                        <p:tgtEl>
                                          <p:spTgt spid="33"/>
                                        </p:tgtEl>
                                      </p:cBhvr>
                                    </p:animEffect>
                                  </p:childTnLst>
                                </p:cTn>
                              </p:par>
                            </p:childTnLst>
                          </p:cTn>
                        </p:par>
                        <p:par>
                          <p:cTn id="76" fill="hold">
                            <p:stCondLst>
                              <p:cond delay="5500"/>
                            </p:stCondLst>
                            <p:childTnLst>
                              <p:par>
                                <p:cTn id="77" presetID="14" presetClass="entr" presetSubtype="10" fill="hold" grpId="0" nodeType="afterEffect">
                                  <p:stCondLst>
                                    <p:cond delay="0"/>
                                  </p:stCondLst>
                                  <p:childTnLst>
                                    <p:set>
                                      <p:cBhvr>
                                        <p:cTn id="78" dur="1" fill="hold">
                                          <p:stCondLst>
                                            <p:cond delay="0"/>
                                          </p:stCondLst>
                                        </p:cTn>
                                        <p:tgtEl>
                                          <p:spTgt spid="52"/>
                                        </p:tgtEl>
                                        <p:attrNameLst>
                                          <p:attrName>style.visibility</p:attrName>
                                        </p:attrNameLst>
                                      </p:cBhvr>
                                      <p:to>
                                        <p:strVal val="visible"/>
                                      </p:to>
                                    </p:set>
                                    <p:animEffect transition="in" filter="randombar(horizontal)">
                                      <p:cBhvr>
                                        <p:cTn id="79"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42" grpId="0"/>
      <p:bldP spid="43" grpId="0"/>
      <p:bldP spid="46" grpId="0"/>
      <p:bldP spid="47" grpId="0"/>
      <p:bldP spid="48" grpId="0"/>
      <p:bldP spid="49" grpId="0"/>
      <p:bldP spid="50" grpId="0"/>
      <p:bldP spid="51" grpId="0"/>
      <p:bldP spid="5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en-US" dirty="0" smtClean="0"/>
              <a:t>KEY </a:t>
            </a:r>
            <a:r>
              <a:rPr lang="en-US" dirty="0" smtClean="0">
                <a:solidFill>
                  <a:schemeClr val="accent1"/>
                </a:solidFill>
              </a:rPr>
              <a:t>PERSON</a:t>
            </a:r>
            <a:endParaRPr lang="en-US" dirty="0">
              <a:solidFill>
                <a:schemeClr val="accent1"/>
              </a:solidFill>
            </a:endParaRPr>
          </a:p>
        </p:txBody>
      </p:sp>
      <p:sp>
        <p:nvSpPr>
          <p:cNvPr id="3" name="スライド番号プレースホルダー 2"/>
          <p:cNvSpPr>
            <a:spLocks noGrp="1"/>
          </p:cNvSpPr>
          <p:nvPr>
            <p:ph type="sldNum" sz="quarter" idx="12"/>
          </p:nvPr>
        </p:nvSpPr>
        <p:spPr/>
        <p:txBody>
          <a:bodyPr/>
          <a:lstStyle/>
          <a:p>
            <a:r>
              <a:rPr lang="en-US" smtClean="0"/>
              <a:t>SLIDE </a:t>
            </a:r>
            <a:fld id="{D97FAD88-CD89-445B-80D2-D1F46C853675}" type="slidenum">
              <a:rPr lang="en-US" smtClean="0"/>
              <a:pPr/>
              <a:t>8</a:t>
            </a:fld>
            <a:endParaRPr lang="en-US" dirty="0"/>
          </a:p>
        </p:txBody>
      </p:sp>
      <p:sp>
        <p:nvSpPr>
          <p:cNvPr id="7" name="サブタイトル 6"/>
          <p:cNvSpPr>
            <a:spLocks noGrp="1"/>
          </p:cNvSpPr>
          <p:nvPr>
            <p:ph type="subTitle" idx="1"/>
          </p:nvPr>
        </p:nvSpPr>
        <p:spPr/>
        <p:txBody>
          <a:bodyPr/>
          <a:lstStyle/>
          <a:p>
            <a:r>
              <a:rPr lang="en-US" dirty="0"/>
              <a:t>Lorem ipsum dolor sit amet, alii aliquip ei vel</a:t>
            </a:r>
          </a:p>
        </p:txBody>
      </p:sp>
      <p:sp>
        <p:nvSpPr>
          <p:cNvPr id="5" name="フッター プレースホルダー 4"/>
          <p:cNvSpPr>
            <a:spLocks noGrp="1"/>
          </p:cNvSpPr>
          <p:nvPr>
            <p:ph type="ftr" sz="quarter" idx="11"/>
          </p:nvPr>
        </p:nvSpPr>
        <p:spPr/>
        <p:txBody>
          <a:bodyPr/>
          <a:lstStyle/>
          <a:p>
            <a:r>
              <a:rPr lang="en-US" smtClean="0"/>
              <a:t>The Power of PowerPoint</a:t>
            </a:r>
            <a:endParaRPr lang="en-US" dirty="0"/>
          </a:p>
        </p:txBody>
      </p:sp>
      <p:sp>
        <p:nvSpPr>
          <p:cNvPr id="9" name="テキスト プレースホルダー 8"/>
          <p:cNvSpPr>
            <a:spLocks noGrp="1"/>
          </p:cNvSpPr>
          <p:nvPr>
            <p:ph type="body" sz="quarter" idx="14"/>
          </p:nvPr>
        </p:nvSpPr>
        <p:spPr/>
        <p:txBody>
          <a:bodyPr/>
          <a:lstStyle/>
          <a:p>
            <a:r>
              <a:rPr lang="en-US" dirty="0"/>
              <a:t>Perry Miller Adato</a:t>
            </a:r>
          </a:p>
        </p:txBody>
      </p:sp>
      <p:sp>
        <p:nvSpPr>
          <p:cNvPr id="10" name="テキスト プレースホルダー 9"/>
          <p:cNvSpPr>
            <a:spLocks noGrp="1"/>
          </p:cNvSpPr>
          <p:nvPr>
            <p:ph type="body" sz="quarter" idx="15"/>
          </p:nvPr>
        </p:nvSpPr>
        <p:spPr/>
        <p:txBody>
          <a:bodyPr>
            <a:normAutofit/>
          </a:bodyPr>
          <a:lstStyle/>
          <a:p>
            <a:r>
              <a:rPr lang="en-US" dirty="0" smtClean="0"/>
              <a:t>Marketing Manager</a:t>
            </a:r>
            <a:endParaRPr lang="en-US" dirty="0"/>
          </a:p>
        </p:txBody>
      </p:sp>
      <p:sp>
        <p:nvSpPr>
          <p:cNvPr id="11" name="テキスト プレースホルダー 10"/>
          <p:cNvSpPr>
            <a:spLocks noGrp="1"/>
          </p:cNvSpPr>
          <p:nvPr>
            <p:ph type="body" sz="quarter" idx="16"/>
          </p:nvPr>
        </p:nvSpPr>
        <p:spPr/>
        <p:txBody>
          <a:bodyPr/>
          <a:lstStyle/>
          <a:p>
            <a:r>
              <a:rPr lang="en-US" dirty="0">
                <a:latin typeface="Aleo-Bold" pitchFamily="34" charset="0"/>
              </a:rPr>
              <a:t>Lorem ipsum </a:t>
            </a:r>
            <a:r>
              <a:rPr lang="en-US" dirty="0"/>
              <a:t>dolor sit amet, alii aliquip ei vel, nam atqui inimicus eu, homero ceteros duo te. Ut possit scripta molestiae cum, eu elitr discere </a:t>
            </a:r>
            <a:r>
              <a:rPr lang="en-US" dirty="0" smtClean="0"/>
              <a:t>sea.</a:t>
            </a:r>
          </a:p>
          <a:p>
            <a:r>
              <a:rPr lang="en-US" dirty="0" smtClean="0">
                <a:latin typeface="Aleo-Bold" pitchFamily="34" charset="0"/>
              </a:rPr>
              <a:t>Ut </a:t>
            </a:r>
            <a:r>
              <a:rPr lang="en-US" dirty="0">
                <a:latin typeface="Aleo-Bold" pitchFamily="34" charset="0"/>
              </a:rPr>
              <a:t>sit sumo latine offendit</a:t>
            </a:r>
            <a:r>
              <a:rPr lang="en-US" dirty="0"/>
              <a:t>, sed aeque nostrud singulis at, et cum facilis menandri definiebas. </a:t>
            </a:r>
            <a:r>
              <a:rPr lang="en-US" dirty="0">
                <a:solidFill>
                  <a:schemeClr val="accent1"/>
                </a:solidFill>
                <a:latin typeface="Aleo-Bold" pitchFamily="34" charset="0"/>
              </a:rPr>
              <a:t>Has alia inimicus no</a:t>
            </a:r>
            <a:r>
              <a:rPr lang="en-US" dirty="0"/>
              <a:t>, error tantas liberavisse usu id, ea percipit ponderum voluptaria vix.</a:t>
            </a:r>
          </a:p>
        </p:txBody>
      </p:sp>
      <p:sp>
        <p:nvSpPr>
          <p:cNvPr id="2" name="テキスト ボックス 1"/>
          <p:cNvSpPr txBox="1"/>
          <p:nvPr/>
        </p:nvSpPr>
        <p:spPr>
          <a:xfrm>
            <a:off x="8207102" y="7378650"/>
            <a:ext cx="8241822" cy="1077218"/>
          </a:xfrm>
          <a:prstGeom prst="rect">
            <a:avLst/>
          </a:prstGeom>
          <a:noFill/>
        </p:spPr>
        <p:txBody>
          <a:bodyPr wrap="square" rtlCol="0">
            <a:spAutoFit/>
          </a:bodyPr>
          <a:lstStyle/>
          <a:p>
            <a:pPr algn="r"/>
            <a:r>
              <a:rPr lang="en-US" dirty="0" smtClean="0">
                <a:solidFill>
                  <a:schemeClr val="tx1">
                    <a:lumMod val="60000"/>
                    <a:lumOff val="40000"/>
                  </a:schemeClr>
                </a:solidFill>
                <a:latin typeface="Aleo-BoldItalic" pitchFamily="34" charset="0"/>
              </a:rPr>
              <a:t>“My dream was to become a princess.</a:t>
            </a:r>
          </a:p>
          <a:p>
            <a:pPr algn="r"/>
            <a:r>
              <a:rPr lang="en-US" dirty="0" smtClean="0">
                <a:solidFill>
                  <a:schemeClr val="tx1">
                    <a:lumMod val="60000"/>
                    <a:lumOff val="40000"/>
                  </a:schemeClr>
                </a:solidFill>
                <a:latin typeface="Aleo-BoldItalic" pitchFamily="34" charset="0"/>
              </a:rPr>
              <a:t>Now I’m the one on the virtual world. :O”</a:t>
            </a:r>
            <a:endParaRPr lang="en-US" dirty="0">
              <a:solidFill>
                <a:schemeClr val="tx1">
                  <a:lumMod val="60000"/>
                  <a:lumOff val="40000"/>
                </a:schemeClr>
              </a:solidFill>
              <a:latin typeface="Aleo-BoldItalic" pitchFamily="34" charset="0"/>
            </a:endParaRPr>
          </a:p>
        </p:txBody>
      </p:sp>
      <p:sp>
        <p:nvSpPr>
          <p:cNvPr id="4" name="図プレースホルダー 3"/>
          <p:cNvSpPr>
            <a:spLocks noGrp="1"/>
          </p:cNvSpPr>
          <p:nvPr>
            <p:ph type="pic" sz="quarter" idx="13"/>
          </p:nvPr>
        </p:nvSpPr>
        <p:spPr/>
      </p:sp>
    </p:spTree>
    <p:extLst>
      <p:ext uri="{BB962C8B-B14F-4D97-AF65-F5344CB8AC3E}">
        <p14:creationId xmlns:p14="http://schemas.microsoft.com/office/powerpoint/2010/main" val="2789567880"/>
      </p:ext>
    </p:extLst>
  </p:cSld>
  <p:clrMapOvr>
    <a:masterClrMapping/>
  </p:clrMapOvr>
  <mc:AlternateContent xmlns:mc="http://schemas.openxmlformats.org/markup-compatibility/2006" xmlns:p14="http://schemas.microsoft.com/office/powerpoint/2010/main">
    <mc:Choice Requires="p14">
      <p:transition spd="slow" p14:dur="900" advTm="5843">
        <p14:warp dir="in"/>
      </p:transition>
    </mc:Choice>
    <mc:Fallback xmlns="">
      <p:transition spd="slow" advTm="5843">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r>
              <a:rPr lang="en-US" dirty="0" smtClean="0"/>
              <a:t>OUR </a:t>
            </a:r>
            <a:r>
              <a:rPr lang="en-US" dirty="0" smtClean="0">
                <a:solidFill>
                  <a:schemeClr val="accent1"/>
                </a:solidFill>
              </a:rPr>
              <a:t>BRAINS</a:t>
            </a:r>
            <a:endParaRPr lang="en-US" dirty="0">
              <a:solidFill>
                <a:schemeClr val="accent1"/>
              </a:solidFill>
            </a:endParaRPr>
          </a:p>
        </p:txBody>
      </p:sp>
      <p:sp>
        <p:nvSpPr>
          <p:cNvPr id="3" name="スライド番号プレースホルダー 2"/>
          <p:cNvSpPr>
            <a:spLocks noGrp="1"/>
          </p:cNvSpPr>
          <p:nvPr>
            <p:ph type="sldNum" sz="quarter" idx="12"/>
          </p:nvPr>
        </p:nvSpPr>
        <p:spPr/>
        <p:txBody>
          <a:bodyPr/>
          <a:lstStyle/>
          <a:p>
            <a:r>
              <a:rPr lang="en-US" smtClean="0"/>
              <a:t>SLIDE </a:t>
            </a:r>
            <a:fld id="{D97FAD88-CD89-445B-80D2-D1F46C853675}" type="slidenum">
              <a:rPr lang="en-US" smtClean="0"/>
              <a:pPr/>
              <a:t>9</a:t>
            </a:fld>
            <a:endParaRPr lang="en-US" dirty="0"/>
          </a:p>
        </p:txBody>
      </p:sp>
      <p:sp>
        <p:nvSpPr>
          <p:cNvPr id="11" name="サブタイトル 10"/>
          <p:cNvSpPr>
            <a:spLocks noGrp="1"/>
          </p:cNvSpPr>
          <p:nvPr>
            <p:ph type="subTitle" idx="1"/>
          </p:nvPr>
        </p:nvSpPr>
        <p:spPr/>
        <p:txBody>
          <a:bodyPr/>
          <a:lstStyle/>
          <a:p>
            <a:r>
              <a:rPr lang="en-US" dirty="0" smtClean="0"/>
              <a:t>We are awesome!</a:t>
            </a:r>
            <a:endParaRPr lang="en-US" dirty="0"/>
          </a:p>
        </p:txBody>
      </p:sp>
      <p:sp>
        <p:nvSpPr>
          <p:cNvPr id="5" name="フッター プレースホルダー 4"/>
          <p:cNvSpPr>
            <a:spLocks noGrp="1"/>
          </p:cNvSpPr>
          <p:nvPr>
            <p:ph type="ftr" sz="quarter" idx="11"/>
          </p:nvPr>
        </p:nvSpPr>
        <p:spPr/>
        <p:txBody>
          <a:bodyPr/>
          <a:lstStyle/>
          <a:p>
            <a:r>
              <a:rPr lang="en-US" smtClean="0"/>
              <a:t>The Power of PowerPoint</a:t>
            </a:r>
            <a:endParaRPr lang="en-US" dirty="0"/>
          </a:p>
        </p:txBody>
      </p:sp>
      <p:sp>
        <p:nvSpPr>
          <p:cNvPr id="13" name="テキスト プレースホルダー 12"/>
          <p:cNvSpPr>
            <a:spLocks noGrp="1"/>
          </p:cNvSpPr>
          <p:nvPr>
            <p:ph type="body" sz="quarter" idx="14"/>
          </p:nvPr>
        </p:nvSpPr>
        <p:spPr/>
        <p:txBody>
          <a:bodyPr/>
          <a:lstStyle/>
          <a:p>
            <a:r>
              <a:rPr lang="en-US" dirty="0"/>
              <a:t>Andrew Adamson</a:t>
            </a:r>
          </a:p>
        </p:txBody>
      </p:sp>
      <p:sp>
        <p:nvSpPr>
          <p:cNvPr id="15" name="テキスト プレースホルダー 14"/>
          <p:cNvSpPr>
            <a:spLocks noGrp="1"/>
          </p:cNvSpPr>
          <p:nvPr>
            <p:ph type="body" sz="quarter" idx="16"/>
          </p:nvPr>
        </p:nvSpPr>
        <p:spPr/>
        <p:txBody>
          <a:bodyPr/>
          <a:lstStyle/>
          <a:p>
            <a:r>
              <a:rPr lang="en-US" dirty="0"/>
              <a:t>Nana Djordjadze</a:t>
            </a:r>
          </a:p>
        </p:txBody>
      </p:sp>
      <p:sp>
        <p:nvSpPr>
          <p:cNvPr id="17" name="テキスト プレースホルダー 16"/>
          <p:cNvSpPr>
            <a:spLocks noGrp="1"/>
          </p:cNvSpPr>
          <p:nvPr>
            <p:ph type="body" sz="quarter" idx="18"/>
          </p:nvPr>
        </p:nvSpPr>
        <p:spPr/>
        <p:txBody>
          <a:bodyPr/>
          <a:lstStyle/>
          <a:p>
            <a:r>
              <a:rPr lang="en-US" dirty="0"/>
              <a:t>Denys Arcand</a:t>
            </a:r>
          </a:p>
        </p:txBody>
      </p:sp>
      <p:sp>
        <p:nvSpPr>
          <p:cNvPr id="19" name="テキスト プレースホルダー 18"/>
          <p:cNvSpPr>
            <a:spLocks noGrp="1"/>
          </p:cNvSpPr>
          <p:nvPr>
            <p:ph type="body" sz="quarter" idx="20"/>
          </p:nvPr>
        </p:nvSpPr>
        <p:spPr/>
        <p:txBody>
          <a:bodyPr/>
          <a:lstStyle/>
          <a:p>
            <a:r>
              <a:rPr lang="en-US" dirty="0"/>
              <a:t>Bille August</a:t>
            </a:r>
          </a:p>
        </p:txBody>
      </p:sp>
      <p:sp>
        <p:nvSpPr>
          <p:cNvPr id="20" name="テキスト プレースホルダー 19"/>
          <p:cNvSpPr>
            <a:spLocks noGrp="1"/>
          </p:cNvSpPr>
          <p:nvPr>
            <p:ph type="body" sz="quarter" idx="21"/>
          </p:nvPr>
        </p:nvSpPr>
        <p:spPr/>
        <p:txBody>
          <a:bodyPr>
            <a:normAutofit/>
          </a:bodyPr>
          <a:lstStyle/>
          <a:p>
            <a:r>
              <a:rPr lang="en-US" dirty="0"/>
              <a:t>Lorem ipsum dolor sit amet, alii aliquip ei vel, nam atqui inimicus </a:t>
            </a:r>
            <a:r>
              <a:rPr lang="en-US" dirty="0" smtClean="0"/>
              <a:t>eu</a:t>
            </a:r>
            <a:endParaRPr lang="en-US" dirty="0"/>
          </a:p>
        </p:txBody>
      </p:sp>
      <p:sp>
        <p:nvSpPr>
          <p:cNvPr id="21" name="テキスト プレースホルダー 20"/>
          <p:cNvSpPr>
            <a:spLocks noGrp="1"/>
          </p:cNvSpPr>
          <p:nvPr>
            <p:ph type="body" sz="quarter" idx="22"/>
          </p:nvPr>
        </p:nvSpPr>
        <p:spPr/>
        <p:txBody>
          <a:bodyPr>
            <a:normAutofit/>
          </a:bodyPr>
          <a:lstStyle/>
          <a:p>
            <a:r>
              <a:rPr lang="en-US" dirty="0"/>
              <a:t>Quot ridens mediocritatem has et. Adipisci erroribus at qui, ferri regione mentitum vis in. </a:t>
            </a:r>
          </a:p>
        </p:txBody>
      </p:sp>
      <p:sp>
        <p:nvSpPr>
          <p:cNvPr id="22" name="テキスト プレースホルダー 21"/>
          <p:cNvSpPr>
            <a:spLocks noGrp="1"/>
          </p:cNvSpPr>
          <p:nvPr>
            <p:ph type="body" sz="quarter" idx="23"/>
          </p:nvPr>
        </p:nvSpPr>
        <p:spPr/>
        <p:txBody>
          <a:bodyPr/>
          <a:lstStyle/>
          <a:p>
            <a:r>
              <a:rPr lang="en-US" dirty="0"/>
              <a:t>Lorem ipsum dolor sit amet, </a:t>
            </a:r>
            <a:r>
              <a:rPr lang="en-US" dirty="0">
                <a:solidFill>
                  <a:schemeClr val="accent1"/>
                </a:solidFill>
                <a:latin typeface="Aleo-Bold" pitchFamily="34" charset="0"/>
              </a:rPr>
              <a:t>alii aliquip ei vel</a:t>
            </a:r>
            <a:r>
              <a:rPr lang="en-US" dirty="0"/>
              <a:t>, nam atqui inimicus eu</a:t>
            </a:r>
          </a:p>
        </p:txBody>
      </p:sp>
      <p:sp>
        <p:nvSpPr>
          <p:cNvPr id="23" name="テキスト プレースホルダー 22"/>
          <p:cNvSpPr>
            <a:spLocks noGrp="1"/>
          </p:cNvSpPr>
          <p:nvPr>
            <p:ph type="body" sz="quarter" idx="24"/>
          </p:nvPr>
        </p:nvSpPr>
        <p:spPr/>
        <p:txBody>
          <a:bodyPr/>
          <a:lstStyle/>
          <a:p>
            <a:r>
              <a:rPr lang="en-US" dirty="0"/>
              <a:t>Quot ridens mediocritatem has et. Adipisci erroribus at qui, ferri regione mentitum vis in. </a:t>
            </a:r>
          </a:p>
        </p:txBody>
      </p:sp>
      <p:sp>
        <p:nvSpPr>
          <p:cNvPr id="2" name="図プレースホルダー 1"/>
          <p:cNvSpPr>
            <a:spLocks noGrp="1"/>
          </p:cNvSpPr>
          <p:nvPr>
            <p:ph type="pic" sz="quarter" idx="13"/>
          </p:nvPr>
        </p:nvSpPr>
        <p:spPr/>
      </p:sp>
      <p:sp>
        <p:nvSpPr>
          <p:cNvPr id="4" name="図プレースホルダー 3"/>
          <p:cNvSpPr>
            <a:spLocks noGrp="1"/>
          </p:cNvSpPr>
          <p:nvPr>
            <p:ph type="pic" sz="quarter" idx="15"/>
          </p:nvPr>
        </p:nvSpPr>
        <p:spPr/>
      </p:sp>
      <p:sp>
        <p:nvSpPr>
          <p:cNvPr id="6" name="図プレースホルダー 5"/>
          <p:cNvSpPr>
            <a:spLocks noGrp="1"/>
          </p:cNvSpPr>
          <p:nvPr>
            <p:ph type="pic" sz="quarter" idx="17"/>
          </p:nvPr>
        </p:nvSpPr>
        <p:spPr/>
      </p:sp>
      <p:sp>
        <p:nvSpPr>
          <p:cNvPr id="7" name="図プレースホルダー 6"/>
          <p:cNvSpPr>
            <a:spLocks noGrp="1"/>
          </p:cNvSpPr>
          <p:nvPr>
            <p:ph type="pic" sz="quarter" idx="19"/>
          </p:nvPr>
        </p:nvSpPr>
        <p:spPr/>
      </p:sp>
    </p:spTree>
    <p:extLst>
      <p:ext uri="{BB962C8B-B14F-4D97-AF65-F5344CB8AC3E}">
        <p14:creationId xmlns:p14="http://schemas.microsoft.com/office/powerpoint/2010/main" val="2883407188"/>
      </p:ext>
    </p:extLst>
  </p:cSld>
  <p:clrMapOvr>
    <a:masterClrMapping/>
  </p:clrMapOvr>
  <mc:AlternateContent xmlns:mc="http://schemas.openxmlformats.org/markup-compatibility/2006" xmlns:p14="http://schemas.microsoft.com/office/powerpoint/2010/main">
    <mc:Choice Requires="p14">
      <p:transition spd="slow" p14:dur="900" advTm="6203">
        <p14:warp dir="in"/>
      </p:transition>
    </mc:Choice>
    <mc:Fallback xmlns="">
      <p:transition spd="slow" advTm="6203">
        <p:fade/>
      </p:transition>
    </mc:Fallback>
  </mc:AlternateContent>
  <p:timing>
    <p:tnLst>
      <p:par>
        <p:cTn id="1" dur="indefinite" restart="never" nodeType="tmRoot"/>
      </p:par>
    </p:tnLst>
  </p:timing>
</p:sld>
</file>

<file path=ppt/theme/theme1.xml><?xml version="1.0" encoding="utf-8"?>
<a:theme xmlns:a="http://schemas.openxmlformats.org/drawingml/2006/main" name="Deneb Title">
  <a:themeElements>
    <a:clrScheme name="Blue">
      <a:dk1>
        <a:srgbClr val="3F3F3F"/>
      </a:dk1>
      <a:lt1>
        <a:sysClr val="window" lastClr="FFFFFF"/>
      </a:lt1>
      <a:dk2>
        <a:srgbClr val="1F497D"/>
      </a:dk2>
      <a:lt2>
        <a:srgbClr val="EEECE1"/>
      </a:lt2>
      <a:accent1>
        <a:srgbClr val="0066CC"/>
      </a:accent1>
      <a:accent2>
        <a:srgbClr val="0099CC"/>
      </a:accent2>
      <a:accent3>
        <a:srgbClr val="009999"/>
      </a:accent3>
      <a:accent4>
        <a:srgbClr val="00CC99"/>
      </a:accent4>
      <a:accent5>
        <a:srgbClr val="4BACC6"/>
      </a:accent5>
      <a:accent6>
        <a:srgbClr val="F79646"/>
      </a:accent6>
      <a:hlink>
        <a:srgbClr val="0099FF"/>
      </a:hlink>
      <a:folHlink>
        <a:srgbClr val="0066CC"/>
      </a:folHlink>
    </a:clrScheme>
    <a:fontScheme name="Capella">
      <a:majorFont>
        <a:latin typeface="Montserrat-Bold"/>
        <a:ea typeface="Capella Bold"/>
        <a:cs typeface=""/>
      </a:majorFont>
      <a:minorFont>
        <a:latin typeface="Aleo-Light"/>
        <a:ea typeface="Capella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neb Contents">
  <a:themeElements>
    <a:clrScheme name="Blue">
      <a:dk1>
        <a:srgbClr val="3F3F3F"/>
      </a:dk1>
      <a:lt1>
        <a:sysClr val="window" lastClr="FFFFFF"/>
      </a:lt1>
      <a:dk2>
        <a:srgbClr val="1F497D"/>
      </a:dk2>
      <a:lt2>
        <a:srgbClr val="EEECE1"/>
      </a:lt2>
      <a:accent1>
        <a:srgbClr val="0066CC"/>
      </a:accent1>
      <a:accent2>
        <a:srgbClr val="0099CC"/>
      </a:accent2>
      <a:accent3>
        <a:srgbClr val="009999"/>
      </a:accent3>
      <a:accent4>
        <a:srgbClr val="00CC99"/>
      </a:accent4>
      <a:accent5>
        <a:srgbClr val="4BACC6"/>
      </a:accent5>
      <a:accent6>
        <a:srgbClr val="F79646"/>
      </a:accent6>
      <a:hlink>
        <a:srgbClr val="0099FF"/>
      </a:hlink>
      <a:folHlink>
        <a:srgbClr val="0066CC"/>
      </a:folHlink>
    </a:clrScheme>
    <a:fontScheme name="Capella">
      <a:majorFont>
        <a:latin typeface="Montserrat-Bold"/>
        <a:ea typeface="Capella Bold"/>
        <a:cs typeface=""/>
      </a:majorFont>
      <a:minorFont>
        <a:latin typeface="Aleo-Light"/>
        <a:ea typeface="Capella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chemeClr val="tx1">
              <a:lumMod val="60000"/>
              <a:lumOff val="4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12459</TotalTime>
  <Words>2357</Words>
  <Application>Microsoft Office PowerPoint</Application>
  <PresentationFormat>ユーザー設定</PresentationFormat>
  <Paragraphs>271</Paragraphs>
  <Slides>31</Slides>
  <Notes>2</Notes>
  <HiddenSlides>0</HiddenSlides>
  <MMClips>0</MMClips>
  <ScaleCrop>false</ScaleCrop>
  <HeadingPairs>
    <vt:vector size="4" baseType="variant">
      <vt:variant>
        <vt:lpstr>テーマ</vt:lpstr>
      </vt:variant>
      <vt:variant>
        <vt:i4>2</vt:i4>
      </vt:variant>
      <vt:variant>
        <vt:lpstr>スライド タイトル</vt:lpstr>
      </vt:variant>
      <vt:variant>
        <vt:i4>31</vt:i4>
      </vt:variant>
    </vt:vector>
  </HeadingPairs>
  <TitlesOfParts>
    <vt:vector size="33" baseType="lpstr">
      <vt:lpstr>Deneb Title</vt:lpstr>
      <vt:lpstr>Deneb Contents</vt:lpstr>
      <vt:lpstr>PowerPoint プレゼンテーション</vt:lpstr>
      <vt:lpstr>DENEB POWERPOINT TEMPLATE</vt:lpstr>
      <vt:lpstr>NICE TO MEET YOU!</vt:lpstr>
      <vt:lpstr>TODAY’S TOPICS</vt:lpstr>
      <vt:lpstr>ABOUT US</vt:lpstr>
      <vt:lpstr>OUR VISION</vt:lpstr>
      <vt:lpstr>OUR HISTORY</vt:lpstr>
      <vt:lpstr>KEY PERSON</vt:lpstr>
      <vt:lpstr>OUR BRAINS</vt:lpstr>
      <vt:lpstr>HIGHEND TECHNOLOGY</vt:lpstr>
      <vt:lpstr>PowerPoint プレゼンテーション</vt:lpstr>
      <vt:lpstr>NEW PROPOSAL</vt:lpstr>
      <vt:lpstr>NEW CONCEPT</vt:lpstr>
      <vt:lpstr>SOCIAL SERVICE CONNECTION</vt:lpstr>
      <vt:lpstr>3 KEYWORDS</vt:lpstr>
      <vt:lpstr>THE MOST IMPORTANT WORD</vt:lpstr>
      <vt:lpstr>PURPOSE AND GOAL</vt:lpstr>
      <vt:lpstr>OUR PROCESS</vt:lpstr>
      <vt:lpstr>PowerPoint プレゼンテーション</vt:lpstr>
      <vt:lpstr>MARKETING RESEARCH</vt:lpstr>
      <vt:lpstr>OUR PARTNERS</vt:lpstr>
      <vt:lpstr>DO YOU LIKE COFFEE?</vt:lpstr>
      <vt:lpstr>PowerPoint プレゼンテーション</vt:lpstr>
      <vt:lpstr>NEEDS IN THE WORLD</vt:lpstr>
      <vt:lpstr>PLAN TABLES</vt:lpstr>
      <vt:lpstr>SALES CHART</vt:lpstr>
      <vt:lpstr>KEY TAKEAWAYS</vt:lpstr>
      <vt:lpstr>OUR PROMISES </vt:lpstr>
      <vt:lpstr>PowerPoint プレゼンテーション</vt:lpstr>
      <vt:lpstr>PowerPoint プレゼンテーション</vt:lpstr>
      <vt:lpstr>That’s all. 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Deneb</dc:title>
  <dc:creator>Jun</dc:creator>
  <cp:lastModifiedBy>Jun</cp:lastModifiedBy>
  <cp:revision>114</cp:revision>
  <dcterms:created xsi:type="dcterms:W3CDTF">2014-05-31T17:00:12Z</dcterms:created>
  <dcterms:modified xsi:type="dcterms:W3CDTF">2014-06-18T18:19:06Z</dcterms:modified>
</cp:coreProperties>
</file>