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0" r:id="rId5"/>
    <p:sldId id="258" r:id="rId6"/>
    <p:sldId id="261" r:id="rId7"/>
    <p:sldId id="263" r:id="rId8"/>
    <p:sldId id="264" r:id="rId9"/>
    <p:sldId id="262" r:id="rId10"/>
    <p:sldId id="265" r:id="rId11"/>
    <p:sldId id="271" r:id="rId12"/>
    <p:sldId id="266" r:id="rId13"/>
    <p:sldId id="267" r:id="rId14"/>
    <p:sldId id="268" r:id="rId15"/>
    <p:sldId id="270" r:id="rId16"/>
    <p:sldId id="272" r:id="rId17"/>
    <p:sldId id="273" r:id="rId18"/>
    <p:sldId id="274" r:id="rId19"/>
    <p:sldId id="275" r:id="rId20"/>
    <p:sldId id="277" r:id="rId21"/>
    <p:sldId id="278" r:id="rId22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66FF"/>
    <a:srgbClr val="FF6600"/>
    <a:srgbClr val="6666FF"/>
    <a:srgbClr val="6600CC"/>
    <a:srgbClr val="9999FF"/>
    <a:srgbClr val="6699FF"/>
    <a:srgbClr val="003399"/>
    <a:srgbClr val="3333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270" y="-10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8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dummy</c:v>
                </c:pt>
              </c:strCache>
            </c:strRef>
          </c:tx>
          <c:spPr>
            <a:solidFill>
              <a:srgbClr val="0066FF"/>
            </a:solidFill>
          </c:spPr>
          <c:dPt>
            <c:idx val="0"/>
            <c:bubble3D val="0"/>
            <c:spPr>
              <a:solidFill>
                <a:srgbClr val="0099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66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2400" b="0" i="0" u="none" strike="noStrike" kern="1200" baseline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Reborn</c:v>
                </c:pt>
                <c:pt idx="1">
                  <c:v>Reinforce</c:v>
                </c:pt>
                <c:pt idx="2">
                  <c:v>Reunite</c:v>
                </c:pt>
                <c:pt idx="3">
                  <c:v>Reality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82%</c:v>
                </c:pt>
              </c:strCache>
            </c:strRef>
          </c:tx>
          <c:spPr>
            <a:solidFill>
              <a:srgbClr val="0099FF"/>
            </a:solidFill>
          </c:spPr>
          <c:dPt>
            <c:idx val="0"/>
            <c:bubble3D val="0"/>
            <c:spPr>
              <a:solidFill>
                <a:srgbClr val="0099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0.82</c:v>
                </c:pt>
                <c:pt idx="1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82%</c:v>
                </c:pt>
              </c:strCache>
            </c:strRef>
          </c:tx>
          <c:spPr>
            <a:solidFill>
              <a:srgbClr val="0099FF"/>
            </a:solidFill>
          </c:spPr>
          <c:dPt>
            <c:idx val="0"/>
            <c:bubble3D val="0"/>
            <c:spPr>
              <a:solidFill>
                <a:srgbClr val="0099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0.99</c:v>
                </c:pt>
                <c:pt idx="1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82%</c:v>
                </c:pt>
              </c:strCache>
            </c:strRef>
          </c:tx>
          <c:spPr>
            <a:solidFill>
              <a:srgbClr val="0099FF"/>
            </a:solidFill>
          </c:spPr>
          <c:dPt>
            <c:idx val="0"/>
            <c:bubble3D val="0"/>
            <c:spPr>
              <a:solidFill>
                <a:srgbClr val="0099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0.76</c:v>
                </c:pt>
                <c:pt idx="1">
                  <c:v>0.24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Dummy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66FF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Tokyo</c:v>
                </c:pt>
                <c:pt idx="1">
                  <c:v>Paris</c:v>
                </c:pt>
                <c:pt idx="2">
                  <c:v>New York</c:v>
                </c:pt>
                <c:pt idx="3">
                  <c:v>Moscow</c:v>
                </c:pt>
                <c:pt idx="4">
                  <c:v>London</c:v>
                </c:pt>
                <c:pt idx="5">
                  <c:v>Sydney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0.99</c:v>
                </c:pt>
                <c:pt idx="1">
                  <c:v>0.77</c:v>
                </c:pt>
                <c:pt idx="2">
                  <c:v>0.65</c:v>
                </c:pt>
                <c:pt idx="3">
                  <c:v>0.8</c:v>
                </c:pt>
                <c:pt idx="4">
                  <c:v>0.56000000000000005</c:v>
                </c:pt>
                <c:pt idx="5">
                  <c:v>0.83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261057152"/>
        <c:axId val="261083520"/>
      </c:barChart>
      <c:catAx>
        <c:axId val="261057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61083520"/>
        <c:crosses val="autoZero"/>
        <c:auto val="1"/>
        <c:lblAlgn val="ctr"/>
        <c:lblOffset val="100"/>
        <c:noMultiLvlLbl val="0"/>
      </c:catAx>
      <c:valAx>
        <c:axId val="26108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6105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066F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77</c:v>
                </c:pt>
                <c:pt idx="1">
                  <c:v>65</c:v>
                </c:pt>
                <c:pt idx="2">
                  <c:v>54</c:v>
                </c:pt>
                <c:pt idx="3">
                  <c:v>36</c:v>
                </c:pt>
                <c:pt idx="4">
                  <c:v>21</c:v>
                </c:pt>
                <c:pt idx="5">
                  <c:v>40</c:v>
                </c:pt>
                <c:pt idx="6">
                  <c:v>56</c:v>
                </c:pt>
                <c:pt idx="7">
                  <c:v>70</c:v>
                </c:pt>
                <c:pt idx="8">
                  <c:v>30</c:v>
                </c:pt>
                <c:pt idx="9">
                  <c:v>56</c:v>
                </c:pt>
                <c:pt idx="10">
                  <c:v>77</c:v>
                </c:pt>
                <c:pt idx="11">
                  <c:v>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99F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30</c:v>
                </c:pt>
                <c:pt idx="2">
                  <c:v>56</c:v>
                </c:pt>
                <c:pt idx="3">
                  <c:v>45</c:v>
                </c:pt>
                <c:pt idx="4">
                  <c:v>25</c:v>
                </c:pt>
                <c:pt idx="5">
                  <c:v>56</c:v>
                </c:pt>
                <c:pt idx="6">
                  <c:v>32</c:v>
                </c:pt>
                <c:pt idx="7">
                  <c:v>69</c:v>
                </c:pt>
                <c:pt idx="8">
                  <c:v>70</c:v>
                </c:pt>
                <c:pt idx="9">
                  <c:v>86</c:v>
                </c:pt>
                <c:pt idx="10">
                  <c:v>94</c:v>
                </c:pt>
                <c:pt idx="11">
                  <c:v>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-27"/>
        <c:axId val="261111808"/>
        <c:axId val="2611137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Sales</c:v>
                </c:pt>
              </c:strCache>
            </c:strRef>
          </c:tx>
          <c:spPr>
            <a:ln w="603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65</c:v>
                </c:pt>
                <c:pt idx="1">
                  <c:v>56</c:v>
                </c:pt>
                <c:pt idx="2">
                  <c:v>58</c:v>
                </c:pt>
                <c:pt idx="3">
                  <c:v>36</c:v>
                </c:pt>
                <c:pt idx="4">
                  <c:v>23</c:v>
                </c:pt>
                <c:pt idx="5">
                  <c:v>46</c:v>
                </c:pt>
                <c:pt idx="6">
                  <c:v>50</c:v>
                </c:pt>
                <c:pt idx="7">
                  <c:v>65</c:v>
                </c:pt>
                <c:pt idx="8">
                  <c:v>74</c:v>
                </c:pt>
                <c:pt idx="9">
                  <c:v>84</c:v>
                </c:pt>
                <c:pt idx="10">
                  <c:v>89</c:v>
                </c:pt>
                <c:pt idx="11">
                  <c:v>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111808"/>
        <c:axId val="261113728"/>
      </c:lineChart>
      <c:catAx>
        <c:axId val="26111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61113728"/>
        <c:crosses val="autoZero"/>
        <c:auto val="1"/>
        <c:lblAlgn val="ctr"/>
        <c:lblOffset val="100"/>
        <c:noMultiLvlLbl val="0"/>
      </c:catAx>
      <c:valAx>
        <c:axId val="26111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26111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6074-3ABC-45E1-B916-FEC97060DD13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915-3BD3-4C61-BDA5-20689B9856F8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4584031"/>
            <a:ext cx="13728700" cy="82427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86000" y="5588781"/>
            <a:ext cx="13716000" cy="3788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260600" y="5967663"/>
            <a:ext cx="13716000" cy="379919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29F2D848-C3D3-4665-BE9E-E1E3738A9657}" type="datetime3">
              <a:rPr lang="en-US" smtClean="0"/>
              <a:pPr/>
              <a:t>8 June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9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Image -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851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1" y="5666877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6752384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9384029" y="5661119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384030" y="6746626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1" y="2289760"/>
            <a:ext cx="15370175" cy="331119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18" hasCustomPrompt="1"/>
          </p:nvPr>
        </p:nvSpPr>
        <p:spPr>
          <a:xfrm>
            <a:off x="1022685" y="4692316"/>
            <a:ext cx="5823284" cy="475448"/>
          </a:xfrm>
          <a:prstGeom prst="rect">
            <a:avLst/>
          </a:prstGeom>
          <a:solidFill>
            <a:srgbClr val="0099FF"/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283369" y="4216868"/>
            <a:ext cx="5823284" cy="4754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701843" y="3741848"/>
            <a:ext cx="5823284" cy="475448"/>
          </a:xfrm>
          <a:prstGeom prst="rect">
            <a:avLst/>
          </a:prstGeom>
          <a:solidFill>
            <a:srgbClr val="0070C0"/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7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9184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1" y="5666877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6752384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9384029" y="5661119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384030" y="6746626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1" y="2289760"/>
            <a:ext cx="15370175" cy="331119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9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924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1" y="5666877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6752384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9384029" y="5661119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384030" y="6746626"/>
            <a:ext cx="7383981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2" y="2289760"/>
            <a:ext cx="7383982" cy="331695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2" name="図プレースホルダー 13"/>
          <p:cNvSpPr>
            <a:spLocks noGrp="1"/>
          </p:cNvSpPr>
          <p:nvPr>
            <p:ph type="pic" sz="quarter" idx="18" hasCustomPrompt="1"/>
          </p:nvPr>
        </p:nvSpPr>
        <p:spPr>
          <a:xfrm>
            <a:off x="9384029" y="2289760"/>
            <a:ext cx="7383982" cy="331119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3260258" y="2463377"/>
            <a:ext cx="5823284" cy="475448"/>
          </a:xfrm>
          <a:prstGeom prst="rect">
            <a:avLst/>
          </a:prstGeom>
          <a:solidFill>
            <a:srgbClr val="0099FF"/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5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11245214" y="2454253"/>
            <a:ext cx="5823284" cy="4754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b"/>
          <a:lstStyle>
            <a:lvl1pPr algn="ctr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317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2" y="5318842"/>
            <a:ext cx="3774508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3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2" y="2289760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5391550" y="5318842"/>
            <a:ext cx="3774508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5391551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8" name="図プレースホルダー 13"/>
          <p:cNvSpPr>
            <a:spLocks noGrp="1"/>
          </p:cNvSpPr>
          <p:nvPr>
            <p:ph type="pic" sz="quarter" idx="23" hasCustomPrompt="1"/>
          </p:nvPr>
        </p:nvSpPr>
        <p:spPr>
          <a:xfrm>
            <a:off x="5391550" y="2289760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384027" y="5318842"/>
            <a:ext cx="3774508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9384028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図プレースホルダー 13"/>
          <p:cNvSpPr>
            <a:spLocks noGrp="1"/>
          </p:cNvSpPr>
          <p:nvPr>
            <p:ph type="pic" sz="quarter" idx="26" hasCustomPrompt="1"/>
          </p:nvPr>
        </p:nvSpPr>
        <p:spPr>
          <a:xfrm>
            <a:off x="9384027" y="2289760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22" name="テキスト プレースホルダー 8"/>
          <p:cNvSpPr>
            <a:spLocks noGrp="1"/>
          </p:cNvSpPr>
          <p:nvPr>
            <p:ph type="body" sz="quarter" idx="27" hasCustomPrompt="1"/>
          </p:nvPr>
        </p:nvSpPr>
        <p:spPr>
          <a:xfrm>
            <a:off x="13376504" y="5318842"/>
            <a:ext cx="3774508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3376505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4" name="図プレースホルダー 13"/>
          <p:cNvSpPr>
            <a:spLocks noGrp="1"/>
          </p:cNvSpPr>
          <p:nvPr>
            <p:ph type="pic" sz="quarter" idx="29" hasCustomPrompt="1"/>
          </p:nvPr>
        </p:nvSpPr>
        <p:spPr>
          <a:xfrm>
            <a:off x="13376504" y="2289760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243836" y="5804466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243837" y="6382576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243836" y="2267987"/>
            <a:ext cx="4719340" cy="347631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6803492" y="5804466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6803493" y="6382576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8" name="図プレースホルダー 13"/>
          <p:cNvSpPr>
            <a:spLocks noGrp="1"/>
          </p:cNvSpPr>
          <p:nvPr>
            <p:ph type="pic" sz="quarter" idx="23" hasCustomPrompt="1"/>
          </p:nvPr>
        </p:nvSpPr>
        <p:spPr>
          <a:xfrm>
            <a:off x="6803492" y="2267987"/>
            <a:ext cx="4719340" cy="347631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63146" y="5798273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12363147" y="6376383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1" name="図プレースホルダー 13"/>
          <p:cNvSpPr>
            <a:spLocks noGrp="1"/>
          </p:cNvSpPr>
          <p:nvPr>
            <p:ph type="pic" sz="quarter" idx="26" hasCustomPrompt="1"/>
          </p:nvPr>
        </p:nvSpPr>
        <p:spPr>
          <a:xfrm>
            <a:off x="12363146" y="2261794"/>
            <a:ext cx="4719340" cy="347631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0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243836" y="5804466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243837" y="6382576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6803492" y="5804466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6803493" y="6382576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63146" y="5798273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12363147" y="6376383"/>
            <a:ext cx="4719340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グラフ プレースホルダー 9"/>
          <p:cNvSpPr>
            <a:spLocks noGrp="1"/>
          </p:cNvSpPr>
          <p:nvPr>
            <p:ph type="chart" sz="quarter" idx="27" hasCustomPrompt="1"/>
          </p:nvPr>
        </p:nvSpPr>
        <p:spPr>
          <a:xfrm>
            <a:off x="1244600" y="2262188"/>
            <a:ext cx="4718050" cy="3476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  <a:endParaRPr lang="en-US" dirty="0"/>
          </a:p>
        </p:txBody>
      </p:sp>
      <p:sp>
        <p:nvSpPr>
          <p:cNvPr id="22" name="グラフ プレースホルダー 9"/>
          <p:cNvSpPr>
            <a:spLocks noGrp="1"/>
          </p:cNvSpPr>
          <p:nvPr>
            <p:ph type="chart" sz="quarter" idx="28" hasCustomPrompt="1"/>
          </p:nvPr>
        </p:nvSpPr>
        <p:spPr>
          <a:xfrm>
            <a:off x="6804782" y="2261794"/>
            <a:ext cx="4718050" cy="34766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  <a:endParaRPr lang="en-US" dirty="0"/>
          </a:p>
        </p:txBody>
      </p:sp>
      <p:sp>
        <p:nvSpPr>
          <p:cNvPr id="23" name="グラフ プレースホルダー 9"/>
          <p:cNvSpPr>
            <a:spLocks noGrp="1"/>
          </p:cNvSpPr>
          <p:nvPr>
            <p:ph type="chart" sz="quarter" idx="29" hasCustomPrompt="1"/>
          </p:nvPr>
        </p:nvSpPr>
        <p:spPr>
          <a:xfrm>
            <a:off x="12363146" y="2261794"/>
            <a:ext cx="4718050" cy="3476625"/>
          </a:xfrm>
          <a:prstGeom prst="rect">
            <a:avLst/>
          </a:prstGeom>
        </p:spPr>
        <p:txBody>
          <a:bodyPr/>
          <a:lstStyle>
            <a:lvl1pPr marL="0" marR="0" indent="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8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 - Top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3465971" y="6927313"/>
            <a:ext cx="11672047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3465971" y="7445262"/>
            <a:ext cx="11672047" cy="206388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グラフ プレースホルダー 9"/>
          <p:cNvSpPr>
            <a:spLocks noGrp="1"/>
          </p:cNvSpPr>
          <p:nvPr>
            <p:ph type="chart" sz="quarter" idx="27" hasCustomPrompt="1"/>
          </p:nvPr>
        </p:nvSpPr>
        <p:spPr>
          <a:xfrm>
            <a:off x="3465971" y="2295753"/>
            <a:ext cx="11672047" cy="4329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8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094246" y="6931888"/>
            <a:ext cx="7964029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094246" y="7449837"/>
            <a:ext cx="7964029" cy="206388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グラフ プレースホルダー 9"/>
          <p:cNvSpPr>
            <a:spLocks noGrp="1"/>
          </p:cNvSpPr>
          <p:nvPr>
            <p:ph type="chart" sz="quarter" idx="27" hasCustomPrompt="1"/>
          </p:nvPr>
        </p:nvSpPr>
        <p:spPr>
          <a:xfrm>
            <a:off x="3465971" y="2295753"/>
            <a:ext cx="11672047" cy="43292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Add Graph</a:t>
            </a:r>
            <a:endParaRPr lang="en-US" dirty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9519109" y="6936463"/>
            <a:ext cx="7964029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29" hasCustomPrompt="1"/>
          </p:nvPr>
        </p:nvSpPr>
        <p:spPr>
          <a:xfrm>
            <a:off x="9519109" y="7454412"/>
            <a:ext cx="7964029" cy="206388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730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Cente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802005" y="6206347"/>
            <a:ext cx="5114281" cy="1025346"/>
          </a:xfrm>
          <a:prstGeom prst="rect">
            <a:avLst/>
          </a:prstGeom>
          <a:noFill/>
        </p:spPr>
        <p:txBody>
          <a:bodyPr anchor="b"/>
          <a:lstStyle>
            <a:lvl1pPr algn="r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02006" y="7291854"/>
            <a:ext cx="5114281" cy="1852146"/>
          </a:xfrm>
          <a:prstGeom prst="rect">
            <a:avLst/>
          </a:prstGeom>
        </p:spPr>
        <p:txBody>
          <a:bodyPr anchor="t"/>
          <a:lstStyle>
            <a:lvl1pPr algn="r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802005" y="2698755"/>
            <a:ext cx="5114281" cy="1025346"/>
          </a:xfrm>
          <a:prstGeom prst="rect">
            <a:avLst/>
          </a:prstGeom>
          <a:noFill/>
        </p:spPr>
        <p:txBody>
          <a:bodyPr anchor="b"/>
          <a:lstStyle>
            <a:lvl1pPr algn="r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802006" y="3784262"/>
            <a:ext cx="5114281" cy="1852146"/>
          </a:xfrm>
          <a:prstGeom prst="rect">
            <a:avLst/>
          </a:prstGeom>
        </p:spPr>
        <p:txBody>
          <a:bodyPr anchor="t"/>
          <a:lstStyle>
            <a:lvl1pPr algn="r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12403072" y="6206347"/>
            <a:ext cx="5114281" cy="1025346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12403073" y="7291854"/>
            <a:ext cx="5114281" cy="185214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2" name="テキスト プレースホルダー 8"/>
          <p:cNvSpPr>
            <a:spLocks noGrp="1"/>
          </p:cNvSpPr>
          <p:nvPr>
            <p:ph type="body" sz="quarter" idx="27" hasCustomPrompt="1"/>
          </p:nvPr>
        </p:nvSpPr>
        <p:spPr>
          <a:xfrm>
            <a:off x="12403071" y="2698755"/>
            <a:ext cx="5114281" cy="1025346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2403072" y="3784262"/>
            <a:ext cx="5114281" cy="1852146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グラフ プレースホルダー 9"/>
          <p:cNvSpPr>
            <a:spLocks noGrp="1"/>
          </p:cNvSpPr>
          <p:nvPr>
            <p:ph type="chart" sz="quarter" idx="29"/>
          </p:nvPr>
        </p:nvSpPr>
        <p:spPr>
          <a:xfrm>
            <a:off x="6091836" y="2846667"/>
            <a:ext cx="6135688" cy="6135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5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2" y="5715000"/>
            <a:ext cx="3774508" cy="629188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3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5391550" y="5715000"/>
            <a:ext cx="3774508" cy="629188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5391551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9384027" y="5715000"/>
            <a:ext cx="3774508" cy="629188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9384028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2" name="テキスト プレースホルダー 8"/>
          <p:cNvSpPr>
            <a:spLocks noGrp="1"/>
          </p:cNvSpPr>
          <p:nvPr>
            <p:ph type="body" sz="quarter" idx="27" hasCustomPrompt="1"/>
          </p:nvPr>
        </p:nvSpPr>
        <p:spPr>
          <a:xfrm>
            <a:off x="13376504" y="5715000"/>
            <a:ext cx="3774508" cy="629188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13376505" y="6404348"/>
            <a:ext cx="3774508" cy="285996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671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23640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873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735248" y="8540450"/>
            <a:ext cx="14807465" cy="885938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735248" y="2315907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8" name="図プレースホルダー 13"/>
          <p:cNvSpPr>
            <a:spLocks noGrp="1"/>
          </p:cNvSpPr>
          <p:nvPr>
            <p:ph type="pic" sz="quarter" idx="23" hasCustomPrompt="1"/>
          </p:nvPr>
        </p:nvSpPr>
        <p:spPr>
          <a:xfrm>
            <a:off x="6146860" y="5294070"/>
            <a:ext cx="2984400" cy="300075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21" name="図プレースホルダー 13"/>
          <p:cNvSpPr>
            <a:spLocks noGrp="1"/>
          </p:cNvSpPr>
          <p:nvPr>
            <p:ph type="pic" sz="quarter" idx="26" hasCustomPrompt="1"/>
          </p:nvPr>
        </p:nvSpPr>
        <p:spPr>
          <a:xfrm>
            <a:off x="9133944" y="2315907"/>
            <a:ext cx="2984400" cy="29845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19" hasCustomPrompt="1"/>
          </p:nvPr>
        </p:nvSpPr>
        <p:spPr>
          <a:xfrm>
            <a:off x="1735248" y="5287706"/>
            <a:ext cx="4411612" cy="3007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algn="l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7" name="テキスト プレースホルダー 8"/>
          <p:cNvSpPr>
            <a:spLocks noGrp="1"/>
          </p:cNvSpPr>
          <p:nvPr>
            <p:ph type="body" sz="quarter" idx="20" hasCustomPrompt="1"/>
          </p:nvPr>
        </p:nvSpPr>
        <p:spPr>
          <a:xfrm>
            <a:off x="4719648" y="2315907"/>
            <a:ext cx="4411612" cy="29845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algn="l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9" name="テキスト プレースホルダー 8"/>
          <p:cNvSpPr>
            <a:spLocks noGrp="1"/>
          </p:cNvSpPr>
          <p:nvPr>
            <p:ph type="body" sz="quarter" idx="30" hasCustomPrompt="1"/>
          </p:nvPr>
        </p:nvSpPr>
        <p:spPr>
          <a:xfrm>
            <a:off x="12118401" y="2324042"/>
            <a:ext cx="4411612" cy="29845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anchor="ctr"/>
          <a:lstStyle>
            <a:lvl1pPr algn="l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31" name="テキスト プレースホルダー 8"/>
          <p:cNvSpPr>
            <a:spLocks noGrp="1"/>
          </p:cNvSpPr>
          <p:nvPr>
            <p:ph type="body" sz="quarter" idx="31" hasCustomPrompt="1"/>
          </p:nvPr>
        </p:nvSpPr>
        <p:spPr>
          <a:xfrm>
            <a:off x="9131260" y="5287705"/>
            <a:ext cx="4411612" cy="3007121"/>
          </a:xfrm>
          <a:prstGeom prst="rect">
            <a:avLst/>
          </a:prstGeom>
          <a:solidFill>
            <a:srgbClr val="0099FF"/>
          </a:solidFill>
        </p:spPr>
        <p:txBody>
          <a:bodyPr anchor="ctr"/>
          <a:lstStyle>
            <a:lvl1pPr algn="l"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33" name="図プレースホルダー 13"/>
          <p:cNvSpPr>
            <a:spLocks noGrp="1"/>
          </p:cNvSpPr>
          <p:nvPr>
            <p:ph type="pic" sz="quarter" idx="32" hasCustomPrompt="1"/>
          </p:nvPr>
        </p:nvSpPr>
        <p:spPr>
          <a:xfrm>
            <a:off x="13542872" y="5294070"/>
            <a:ext cx="2984400" cy="300075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87700"/>
            <a:ext cx="18288000" cy="4140200"/>
          </a:xfrm>
          <a:prstGeom prst="rect">
            <a:avLst/>
          </a:prstGeom>
          <a:solidFill>
            <a:srgbClr val="0099FF">
              <a:alpha val="80000"/>
            </a:srgbClr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Don’t add picture</a:t>
            </a:r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1497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2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187700"/>
            <a:ext cx="18288000" cy="4140200"/>
          </a:xfrm>
          <a:prstGeom prst="rect">
            <a:avLst/>
          </a:prstGeom>
          <a:solidFill>
            <a:srgbClr val="0099FF">
              <a:alpha val="80000"/>
            </a:srgbClr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Don’t add picture</a:t>
            </a:r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1497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Author or subtitle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3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10747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316229" y="3453469"/>
            <a:ext cx="17646914" cy="928687"/>
          </a:xfrm>
          <a:prstGeom prst="rect">
            <a:avLst/>
          </a:prstGeom>
        </p:spPr>
        <p:txBody>
          <a:bodyPr anchor="b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316230" y="4596063"/>
            <a:ext cx="17646913" cy="3814863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85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9184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0" y="5666877"/>
            <a:ext cx="15370175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6752384"/>
            <a:ext cx="15370173" cy="2355524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7" hasCustomPrompt="1"/>
          </p:nvPr>
        </p:nvSpPr>
        <p:spPr>
          <a:xfrm>
            <a:off x="1399071" y="2289760"/>
            <a:ext cx="15370175" cy="331119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Add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0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7"/>
            <a:ext cx="17646914" cy="9235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9071" y="2538664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399072" y="3624170"/>
            <a:ext cx="7383981" cy="522170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5" hasCustomPrompt="1"/>
          </p:nvPr>
        </p:nvSpPr>
        <p:spPr>
          <a:xfrm>
            <a:off x="9384029" y="2532906"/>
            <a:ext cx="7383982" cy="1025346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1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9384030" y="3618412"/>
            <a:ext cx="7383981" cy="522170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665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Slide Title Here</a:t>
            </a:r>
            <a:endParaRPr 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316229" y="1305406"/>
            <a:ext cx="17646914" cy="9241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 smtClean="0"/>
              <a:t>A brief description here</a:t>
            </a:r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092154" y="1239251"/>
            <a:ext cx="13741400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1243836" y="2577171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1243837" y="3155281"/>
            <a:ext cx="4719340" cy="617697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1" hasCustomPrompt="1"/>
          </p:nvPr>
        </p:nvSpPr>
        <p:spPr>
          <a:xfrm>
            <a:off x="6803492" y="2577171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22" hasCustomPrompt="1"/>
          </p:nvPr>
        </p:nvSpPr>
        <p:spPr>
          <a:xfrm>
            <a:off x="6803493" y="3155281"/>
            <a:ext cx="4719340" cy="617697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19" name="テキスト プレースホルダー 8"/>
          <p:cNvSpPr>
            <a:spLocks noGrp="1"/>
          </p:cNvSpPr>
          <p:nvPr>
            <p:ph type="body" sz="quarter" idx="24" hasCustomPrompt="1"/>
          </p:nvPr>
        </p:nvSpPr>
        <p:spPr>
          <a:xfrm>
            <a:off x="12363146" y="2570978"/>
            <a:ext cx="4719340" cy="517949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0099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  <p:sp>
        <p:nvSpPr>
          <p:cNvPr id="2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12363147" y="3149088"/>
            <a:ext cx="4719340" cy="6176978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 smtClean="0"/>
              <a:t>Text Here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50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9" r:id="rId3"/>
    <p:sldLayoutId id="2147483680" r:id="rId4"/>
    <p:sldLayoutId id="2147483691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9757611"/>
            <a:ext cx="18288000" cy="5293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schemeClr val="bg1"/>
              </a:solidFill>
            </a:endParaRP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12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9" r:id="rId2"/>
    <p:sldLayoutId id="2147483682" r:id="rId3"/>
    <p:sldLayoutId id="2147483696" r:id="rId4"/>
    <p:sldLayoutId id="2147483683" r:id="rId5"/>
    <p:sldLayoutId id="2147483684" r:id="rId6"/>
    <p:sldLayoutId id="2147483685" r:id="rId7"/>
    <p:sldLayoutId id="2147483686" r:id="rId8"/>
    <p:sldLayoutId id="2147483695" r:id="rId9"/>
    <p:sldLayoutId id="2147483697" r:id="rId10"/>
    <p:sldLayoutId id="2147483698" r:id="rId11"/>
    <p:sldLayoutId id="2147483699" r:id="rId12"/>
    <p:sldLayoutId id="2147483694" r:id="rId13"/>
    <p:sldLayoutId id="2147483690" r:id="rId14"/>
    <p:sldLayoutId id="2147483687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bg1">
              <a:lumMod val="95000"/>
            </a:schemeClr>
          </a:solidFill>
          <a:latin typeface="Bebas Neue Bold" panose="020B0606020202050201" pitchFamily="34" charset="0"/>
          <a:ea typeface="A-OTF Shin Go Pro L" panose="020B0300000000000000" pitchFamily="34" charset="-128"/>
          <a:cs typeface="+mj-cs"/>
        </a:defRPr>
      </a:lvl1pPr>
    </p:titleStyle>
    <p:bodyStyle>
      <a:lvl1pPr marL="0" indent="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Power of PowerPoint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Fomalhaut Template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0600" y="5697066"/>
            <a:ext cx="13741400" cy="3068982"/>
          </a:xfrm>
        </p:spPr>
        <p:txBody>
          <a:bodyPr>
            <a:normAutofit/>
          </a:bodyPr>
          <a:lstStyle/>
          <a:p>
            <a:r>
              <a:rPr lang="en-US" dirty="0" smtClean="0"/>
              <a:t>Jun </a:t>
            </a:r>
            <a:r>
              <a:rPr lang="en-US" dirty="0" err="1" smtClean="0"/>
              <a:t>Akizaki</a:t>
            </a:r>
            <a:endParaRPr lang="en-US" dirty="0" smtClean="0"/>
          </a:p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cxnSp>
        <p:nvCxnSpPr>
          <p:cNvPr id="11" name="直線コネクタ 10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78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Important Keys</a:t>
            </a:r>
          </a:p>
        </p:txBody>
      </p:sp>
      <p:sp>
        <p:nvSpPr>
          <p:cNvPr id="19" name="サブタイトル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99FF"/>
                </a:solidFill>
              </a:rPr>
              <a:t>Reunite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99FF"/>
                </a:solidFill>
              </a:rPr>
              <a:t>Reality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4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99FF"/>
                </a:solidFill>
              </a:rPr>
              <a:t>Reinforce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7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99FF"/>
                </a:solidFill>
              </a:rPr>
              <a:t>Reborn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33" name="グラフ プレースホルダー 32"/>
          <p:cNvGraphicFramePr>
            <a:graphicFrameLocks noGrp="1"/>
          </p:cNvGraphicFramePr>
          <p:nvPr>
            <p:ph type="chart" sz="quarter" idx="29"/>
            <p:extLst>
              <p:ext uri="{D42A27DB-BD31-4B8C-83A1-F6EECF244321}">
                <p14:modId xmlns:p14="http://schemas.microsoft.com/office/powerpoint/2010/main" val="1678034443"/>
              </p:ext>
            </p:extLst>
          </p:nvPr>
        </p:nvGraphicFramePr>
        <p:xfrm>
          <a:off x="6091238" y="2846388"/>
          <a:ext cx="6135687" cy="61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40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Goal</a:t>
            </a:r>
            <a:endParaRPr lang="en-US" dirty="0"/>
          </a:p>
        </p:txBody>
      </p:sp>
      <p:sp>
        <p:nvSpPr>
          <p:cNvPr id="15" name="サブタイトル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,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obcaecati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culpa,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mollitia</a:t>
            </a:r>
            <a:r>
              <a:rPr lang="en-US" dirty="0"/>
              <a:t> animi,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et </a:t>
            </a:r>
            <a:r>
              <a:rPr lang="en-US" dirty="0" err="1"/>
              <a:t>dolorum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 smtClean="0"/>
              <a:t>laudantium</a:t>
            </a:r>
            <a:endParaRPr lang="en-US" dirty="0" smtClean="0"/>
          </a:p>
          <a:p>
            <a:r>
              <a:rPr lang="en-US" dirty="0" err="1" smtClean="0"/>
              <a:t>totam</a:t>
            </a:r>
            <a:r>
              <a:rPr lang="en-US" dirty="0" smtClean="0"/>
              <a:t> </a:t>
            </a:r>
            <a:r>
              <a:rPr lang="en-US" dirty="0"/>
              <a:t>rem </a:t>
            </a:r>
            <a:r>
              <a:rPr lang="en-US" dirty="0" err="1"/>
              <a:t>aperiam</a:t>
            </a:r>
            <a:r>
              <a:rPr lang="en-US" dirty="0"/>
              <a:t>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,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endParaRPr lang="en-US" dirty="0"/>
          </a:p>
          <a:p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Purpose - Satisfaction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r>
              <a:rPr lang="ja-JP" altLang="en-US" dirty="0"/>
              <a:t> </a:t>
            </a:r>
            <a:r>
              <a:rPr lang="en-US" altLang="ja-JP" dirty="0" smtClean="0"/>
              <a:t>– Social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Sky is the Limit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At vero eos et accusamus et iusto odio dignissimos ducimus, qui blanditiis praesentium voluptatum deleniti atque corrupti, quos dolores et quas molestias excepturi </a:t>
            </a:r>
            <a:r>
              <a:rPr lang="da-DK" dirty="0" smtClean="0"/>
              <a:t>sint</a:t>
            </a:r>
            <a:endParaRPr 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198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Marketing Research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Researching Synopsys</a:t>
            </a:r>
            <a:endParaRPr lang="en-US" dirty="0"/>
          </a:p>
        </p:txBody>
      </p:sp>
      <p:sp>
        <p:nvSpPr>
          <p:cNvPr id="15" name="サブタイトル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Excepteur</a:t>
            </a:r>
            <a:r>
              <a:rPr lang="en-US" dirty="0" smtClean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,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obcaecati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culpa,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mollitia</a:t>
            </a:r>
            <a:r>
              <a:rPr lang="en-US" dirty="0"/>
              <a:t> animi,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et </a:t>
            </a:r>
            <a:r>
              <a:rPr lang="en-US" dirty="0" err="1"/>
              <a:t>dolorum</a:t>
            </a:r>
            <a:r>
              <a:rPr lang="en-US" dirty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r>
              <a:rPr lang="en-US" dirty="0"/>
              <a:t>,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</a:t>
            </a:r>
            <a:r>
              <a:rPr lang="en-US" dirty="0" err="1"/>
              <a:t>assumenda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omnis</a:t>
            </a:r>
            <a:r>
              <a:rPr lang="en-US" dirty="0"/>
              <a:t> dolor </a:t>
            </a:r>
            <a:r>
              <a:rPr lang="en-US" dirty="0" err="1"/>
              <a:t>repellendus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52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Negative?</a:t>
            </a:r>
            <a:endParaRPr lang="en-US" dirty="0"/>
          </a:p>
        </p:txBody>
      </p:sp>
      <p:sp>
        <p:nvSpPr>
          <p:cNvPr id="32" name="サブタイトル 3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Tokyo</a:t>
            </a:r>
            <a:endParaRPr 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 smtClean="0"/>
              <a:t>corrupti</a:t>
            </a:r>
            <a:endParaRPr lang="en-US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New York</a:t>
            </a:r>
            <a:endParaRPr 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endParaRPr lang="en-US" dirty="0"/>
          </a:p>
        </p:txBody>
      </p:sp>
      <p:graphicFrame>
        <p:nvGraphicFramePr>
          <p:cNvPr id="25" name="グラフ プレースホルダー 24"/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val="1858592050"/>
              </p:ext>
            </p:extLst>
          </p:nvPr>
        </p:nvGraphicFramePr>
        <p:xfrm>
          <a:off x="1244600" y="2262188"/>
          <a:ext cx="4718050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グラフ プレースホルダー 24"/>
          <p:cNvGraphicFramePr>
            <a:graphicFrameLocks noGrp="1"/>
          </p:cNvGraphicFramePr>
          <p:nvPr>
            <p:ph type="chart" sz="quarter" idx="28"/>
            <p:extLst>
              <p:ext uri="{D42A27DB-BD31-4B8C-83A1-F6EECF244321}">
                <p14:modId xmlns:p14="http://schemas.microsoft.com/office/powerpoint/2010/main" val="402269175"/>
              </p:ext>
            </p:extLst>
          </p:nvPr>
        </p:nvGraphicFramePr>
        <p:xfrm>
          <a:off x="6804025" y="2262188"/>
          <a:ext cx="4718050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グラフ プレースホルダー 24"/>
          <p:cNvGraphicFramePr>
            <a:graphicFrameLocks noGrp="1"/>
          </p:cNvGraphicFramePr>
          <p:nvPr>
            <p:ph type="chart" sz="quarter" idx="29"/>
            <p:extLst>
              <p:ext uri="{D42A27DB-BD31-4B8C-83A1-F6EECF244321}">
                <p14:modId xmlns:p14="http://schemas.microsoft.com/office/powerpoint/2010/main" val="4074816960"/>
              </p:ext>
            </p:extLst>
          </p:nvPr>
        </p:nvGraphicFramePr>
        <p:xfrm>
          <a:off x="12363450" y="2262188"/>
          <a:ext cx="4718050" cy="347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2755357" y="3511283"/>
            <a:ext cx="169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82%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291537" y="3506104"/>
            <a:ext cx="169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99%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874667" y="3506103"/>
            <a:ext cx="169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76%</a:t>
            </a:r>
          </a:p>
        </p:txBody>
      </p:sp>
    </p:spTree>
    <p:extLst>
      <p:ext uri="{BB962C8B-B14F-4D97-AF65-F5344CB8AC3E}">
        <p14:creationId xmlns:p14="http://schemas.microsoft.com/office/powerpoint/2010/main" val="311528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among Markets</a:t>
            </a:r>
            <a:endParaRPr lang="en-US" dirty="0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23" name="グラフ プレースホルダー 22"/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val="2723207339"/>
              </p:ext>
            </p:extLst>
          </p:nvPr>
        </p:nvGraphicFramePr>
        <p:xfrm>
          <a:off x="3465513" y="2295525"/>
          <a:ext cx="11672887" cy="432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4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Tendency among Customers</a:t>
            </a:r>
            <a:endParaRPr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Male Customers</a:t>
            </a:r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9" name="グラフ プレースホルダー 18"/>
          <p:cNvGraphicFramePr>
            <a:graphicFrameLocks noGrp="1"/>
          </p:cNvGraphicFramePr>
          <p:nvPr>
            <p:ph type="chart" sz="quarter" idx="27"/>
            <p:extLst>
              <p:ext uri="{D42A27DB-BD31-4B8C-83A1-F6EECF244321}">
                <p14:modId xmlns:p14="http://schemas.microsoft.com/office/powerpoint/2010/main" val="2953864263"/>
              </p:ext>
            </p:extLst>
          </p:nvPr>
        </p:nvGraphicFramePr>
        <p:xfrm>
          <a:off x="3465513" y="2295525"/>
          <a:ext cx="11672887" cy="432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テキスト プレースホルダー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Female Customers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endParaRPr lang="en-US" dirty="0"/>
          </a:p>
          <a:p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 smtClean="0"/>
              <a:t>iusto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/>
              <a:t>, </a:t>
            </a:r>
            <a:r>
              <a:rPr lang="en-US" dirty="0" err="1"/>
              <a:t>facere</a:t>
            </a:r>
            <a:r>
              <a:rPr lang="en-US" dirty="0"/>
              <a:t> </a:t>
            </a:r>
            <a:r>
              <a:rPr lang="en-US" dirty="0" err="1"/>
              <a:t>possimus</a:t>
            </a:r>
            <a:endParaRPr lang="en-US" dirty="0"/>
          </a:p>
          <a:p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図プレースホルダー 5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7" name="図プレースホルダー 6"/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16238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Make It Possible With Us!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At vero eos et accusamus et iusto odio dignissimos ducimus, qui blanditiis praesentium voluptatum deleniti atque corrupti, quos dolores et quas molestias excepturi </a:t>
            </a:r>
            <a:r>
              <a:rPr lang="da-DK" dirty="0" smtClean="0"/>
              <a:t>sint</a:t>
            </a:r>
            <a:endParaRPr 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767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4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Company</a:t>
            </a:r>
            <a:endParaRPr lang="en-US" dirty="0"/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 smtClean="0"/>
              <a:t>elit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endParaRPr 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ッター プレースホルダー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4" name="タイトル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Crews</a:t>
            </a:r>
            <a:endParaRPr lang="en-US" dirty="0"/>
          </a:p>
        </p:txBody>
      </p:sp>
      <p:sp>
        <p:nvSpPr>
          <p:cNvPr id="35" name="サブタイトル 3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Nabil </a:t>
            </a:r>
            <a:r>
              <a:rPr lang="en-US" dirty="0" err="1"/>
              <a:t>Ayouch</a:t>
            </a:r>
            <a:endParaRPr 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Alexandre </a:t>
            </a:r>
            <a:r>
              <a:rPr lang="en-US" dirty="0" smtClean="0"/>
              <a:t>Aja</a:t>
            </a:r>
          </a:p>
          <a:p>
            <a:endParaRPr 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Jane Arden</a:t>
            </a:r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Hector </a:t>
            </a:r>
            <a:r>
              <a:rPr lang="en-US" dirty="0" err="1"/>
              <a:t>Babenco</a:t>
            </a:r>
            <a:endParaRPr 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図プレースホルダー 2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4" name="図プレースホルダー 3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" name="図プレースホルダー 4"/>
          <p:cNvSpPr>
            <a:spLocks noGrp="1"/>
          </p:cNvSpPr>
          <p:nvPr>
            <p:ph type="pic" sz="quarter" idx="32"/>
          </p:nvPr>
        </p:nvSpPr>
        <p:spPr/>
      </p:sp>
    </p:spTree>
    <p:extLst>
      <p:ext uri="{BB962C8B-B14F-4D97-AF65-F5344CB8AC3E}">
        <p14:creationId xmlns:p14="http://schemas.microsoft.com/office/powerpoint/2010/main" val="8806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25" name="サブタイトル 24"/>
          <p:cNvSpPr>
            <a:spLocks noGrp="1"/>
          </p:cNvSpPr>
          <p:nvPr>
            <p:ph type="subTitle" idx="1"/>
          </p:nvPr>
        </p:nvSpPr>
        <p:spPr>
          <a:xfrm>
            <a:off x="316229" y="1305407"/>
            <a:ext cx="17646914" cy="956194"/>
          </a:xfrm>
        </p:spPr>
        <p:txBody>
          <a:bodyPr>
            <a:norm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  <a:p>
            <a:endParaRPr lang="en-US" dirty="0"/>
          </a:p>
        </p:txBody>
      </p:sp>
      <p:sp>
        <p:nvSpPr>
          <p:cNvPr id="28" name="円/楕円 27"/>
          <p:cNvSpPr/>
          <p:nvPr/>
        </p:nvSpPr>
        <p:spPr>
          <a:xfrm>
            <a:off x="2865718" y="4733083"/>
            <a:ext cx="2044700" cy="2044700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1980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6311900" y="4733083"/>
            <a:ext cx="2044700" cy="20447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1990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9758082" y="4733083"/>
            <a:ext cx="2044700" cy="2044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2000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13204264" y="4733083"/>
            <a:ext cx="2044700" cy="20447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3" name="直線コネクタ 32"/>
          <p:cNvCxnSpPr>
            <a:stCxn id="28" idx="2"/>
          </p:cNvCxnSpPr>
          <p:nvPr/>
        </p:nvCxnSpPr>
        <p:spPr>
          <a:xfrm flipH="1">
            <a:off x="0" y="5755433"/>
            <a:ext cx="286571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2"/>
            <a:endCxn id="28" idx="6"/>
          </p:cNvCxnSpPr>
          <p:nvPr/>
        </p:nvCxnSpPr>
        <p:spPr>
          <a:xfrm flipH="1">
            <a:off x="4910418" y="5755433"/>
            <a:ext cx="140148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30" idx="2"/>
            <a:endCxn id="29" idx="6"/>
          </p:cNvCxnSpPr>
          <p:nvPr/>
        </p:nvCxnSpPr>
        <p:spPr>
          <a:xfrm flipH="1">
            <a:off x="8356600" y="5755433"/>
            <a:ext cx="140148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31" idx="2"/>
            <a:endCxn id="30" idx="6"/>
          </p:cNvCxnSpPr>
          <p:nvPr/>
        </p:nvCxnSpPr>
        <p:spPr>
          <a:xfrm flipH="1">
            <a:off x="11802782" y="5755433"/>
            <a:ext cx="140148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endCxn id="31" idx="6"/>
          </p:cNvCxnSpPr>
          <p:nvPr/>
        </p:nvCxnSpPr>
        <p:spPr>
          <a:xfrm flipH="1">
            <a:off x="15248964" y="5755433"/>
            <a:ext cx="303903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0" y="5244051"/>
            <a:ext cx="8130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Past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7169296" y="5244051"/>
            <a:ext cx="11187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Future</a:t>
            </a:r>
          </a:p>
        </p:txBody>
      </p:sp>
      <p:sp>
        <p:nvSpPr>
          <p:cNvPr id="49" name="角丸四角形吹き出し 48"/>
          <p:cNvSpPr/>
          <p:nvPr/>
        </p:nvSpPr>
        <p:spPr>
          <a:xfrm>
            <a:off x="2925810" y="3105802"/>
            <a:ext cx="3251620" cy="1116106"/>
          </a:xfrm>
          <a:prstGeom prst="wedgeRoundRectCallout">
            <a:avLst>
              <a:gd name="adj1" fmla="val -21315"/>
              <a:gd name="adj2" fmla="val 7213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adipisicing</a:t>
            </a:r>
            <a:r>
              <a:rPr lang="en-US" sz="1600" dirty="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en-US" sz="1600" dirty="0">
              <a:solidFill>
                <a:srgbClr val="0099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角丸四角形吹き出し 49"/>
          <p:cNvSpPr/>
          <p:nvPr/>
        </p:nvSpPr>
        <p:spPr>
          <a:xfrm>
            <a:off x="5104980" y="7340228"/>
            <a:ext cx="3251620" cy="1116106"/>
          </a:xfrm>
          <a:prstGeom prst="wedgeRoundRectCallout">
            <a:avLst>
              <a:gd name="adj1" fmla="val 21694"/>
              <a:gd name="adj2" fmla="val -7605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</a:t>
            </a:r>
            <a:b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 adipisicing elit</a:t>
            </a:r>
            <a:endParaRPr lang="en-US" sz="1600" dirty="0">
              <a:solidFill>
                <a:srgbClr val="0099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角丸四角形吹き出し 50"/>
          <p:cNvSpPr/>
          <p:nvPr/>
        </p:nvSpPr>
        <p:spPr>
          <a:xfrm>
            <a:off x="9758082" y="3110524"/>
            <a:ext cx="3251620" cy="1116106"/>
          </a:xfrm>
          <a:prstGeom prst="wedgeRoundRectCallout">
            <a:avLst>
              <a:gd name="adj1" fmla="val -21315"/>
              <a:gd name="adj2" fmla="val 7213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</a:t>
            </a:r>
            <a:b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 adipisicing elit</a:t>
            </a:r>
            <a:endParaRPr lang="en-US" sz="1600" dirty="0">
              <a:solidFill>
                <a:srgbClr val="0099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角丸四角形吹き出し 51"/>
          <p:cNvSpPr/>
          <p:nvPr/>
        </p:nvSpPr>
        <p:spPr>
          <a:xfrm>
            <a:off x="11997344" y="7340228"/>
            <a:ext cx="3251620" cy="1116106"/>
          </a:xfrm>
          <a:prstGeom prst="wedgeRoundRectCallout">
            <a:avLst>
              <a:gd name="adj1" fmla="val 21694"/>
              <a:gd name="adj2" fmla="val -7605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</a:t>
            </a:r>
            <a:b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>
                <a:solidFill>
                  <a:srgbClr val="0099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 adipisicing elit</a:t>
            </a:r>
            <a:endParaRPr lang="en-US" sz="1600" dirty="0">
              <a:solidFill>
                <a:srgbClr val="0099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Yes, We are Here Now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At vero eos et accusamus et iusto odio dignissimos ducimus, qui blanditiis praesentium voluptatum deleniti atque corrupti, quos dolores et quas molestias excepturi </a:t>
            </a:r>
            <a:r>
              <a:rPr lang="da-DK" dirty="0" smtClean="0"/>
              <a:t>sint</a:t>
            </a:r>
            <a:endParaRPr 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775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Lorem ipsum dolor sit amet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You’ve Never Heard</a:t>
            </a:r>
            <a:endParaRPr lang="en-US" dirty="0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br>
              <a:rPr lang="en-US" dirty="0"/>
            </a:b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 </a:t>
            </a: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accusamus</a:t>
            </a:r>
            <a:r>
              <a:rPr lang="en-US" dirty="0"/>
              <a:t> et </a:t>
            </a:r>
            <a:r>
              <a:rPr lang="en-US" dirty="0" err="1"/>
              <a:t>iusto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dignissimos</a:t>
            </a:r>
            <a:r>
              <a:rPr lang="en-US" dirty="0"/>
              <a:t> </a:t>
            </a:r>
            <a:r>
              <a:rPr lang="en-US" dirty="0" err="1"/>
              <a:t>ducimus</a:t>
            </a:r>
            <a:r>
              <a:rPr lang="en-US" dirty="0"/>
              <a:t>, qui </a:t>
            </a:r>
            <a:r>
              <a:rPr lang="en-US" dirty="0" err="1"/>
              <a:t>blanditiis</a:t>
            </a:r>
            <a:r>
              <a:rPr lang="en-US" dirty="0"/>
              <a:t> </a:t>
            </a:r>
            <a:r>
              <a:rPr lang="en-US" dirty="0" err="1"/>
              <a:t>praesentium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deleniti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corrupti</a:t>
            </a:r>
            <a:r>
              <a:rPr lang="en-US" dirty="0"/>
              <a:t>, quos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quas</a:t>
            </a:r>
            <a:r>
              <a:rPr lang="en-US" dirty="0"/>
              <a:t>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excepturi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, </a:t>
            </a:r>
            <a:r>
              <a:rPr lang="en-US" dirty="0" err="1"/>
              <a:t>obcaecati</a:t>
            </a:r>
            <a:r>
              <a:rPr lang="en-US" dirty="0"/>
              <a:t> </a:t>
            </a:r>
            <a:r>
              <a:rPr lang="en-US" dirty="0" err="1"/>
              <a:t>cupiditate</a:t>
            </a:r>
            <a:r>
              <a:rPr lang="en-US" dirty="0"/>
              <a:t> non provident, </a:t>
            </a:r>
            <a:r>
              <a:rPr lang="en-US" dirty="0" err="1"/>
              <a:t>similique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in culpa,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mollitia</a:t>
            </a:r>
            <a:r>
              <a:rPr lang="en-US" dirty="0"/>
              <a:t> animi,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 et </a:t>
            </a:r>
            <a:r>
              <a:rPr lang="en-US" dirty="0" err="1"/>
              <a:t>dolorum</a:t>
            </a:r>
            <a:r>
              <a:rPr lang="en-US" dirty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Et </a:t>
            </a:r>
            <a:r>
              <a:rPr lang="en-US" dirty="0" err="1"/>
              <a:t>harum</a:t>
            </a:r>
            <a:r>
              <a:rPr lang="en-US" dirty="0"/>
              <a:t>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rerum</a:t>
            </a:r>
            <a:r>
              <a:rPr lang="en-US" dirty="0"/>
              <a:t> </a:t>
            </a:r>
            <a:r>
              <a:rPr lang="en-US" dirty="0" err="1"/>
              <a:t>facilis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et </a:t>
            </a:r>
            <a:r>
              <a:rPr lang="en-US" dirty="0" err="1"/>
              <a:t>expedita</a:t>
            </a:r>
            <a:r>
              <a:rPr lang="en-US" dirty="0"/>
              <a:t> </a:t>
            </a:r>
            <a:r>
              <a:rPr lang="en-US" dirty="0" err="1"/>
              <a:t>distinctio</a:t>
            </a:r>
            <a:r>
              <a:rPr lang="en-US" dirty="0"/>
              <a:t>. Nam </a:t>
            </a:r>
            <a:r>
              <a:rPr lang="en-US" dirty="0" err="1"/>
              <a:t>libero</a:t>
            </a:r>
            <a:r>
              <a:rPr lang="en-US" dirty="0"/>
              <a:t> tempore, cum </a:t>
            </a:r>
            <a:r>
              <a:rPr lang="en-US" dirty="0" err="1"/>
              <a:t>soluta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eligendi</a:t>
            </a:r>
            <a:r>
              <a:rPr lang="en-US" dirty="0"/>
              <a:t> </a:t>
            </a:r>
            <a:r>
              <a:rPr lang="en-US" dirty="0" err="1"/>
              <a:t>optio</a:t>
            </a:r>
            <a:r>
              <a:rPr lang="en-US" dirty="0"/>
              <a:t>, </a:t>
            </a:r>
            <a:r>
              <a:rPr lang="en-US" dirty="0" err="1"/>
              <a:t>cumque</a:t>
            </a:r>
            <a:r>
              <a:rPr lang="en-US" dirty="0"/>
              <a:t> </a:t>
            </a:r>
            <a:r>
              <a:rPr lang="en-US" dirty="0" err="1"/>
              <a:t>nihil</a:t>
            </a:r>
            <a:r>
              <a:rPr lang="en-US" dirty="0"/>
              <a:t> </a:t>
            </a:r>
            <a:r>
              <a:rPr lang="en-US" dirty="0" err="1"/>
              <a:t>impedit</a:t>
            </a:r>
            <a:r>
              <a:rPr lang="en-US" dirty="0"/>
              <a:t>, quo minus id, quod </a:t>
            </a:r>
            <a:r>
              <a:rPr lang="en-US" dirty="0" err="1"/>
              <a:t>maxime</a:t>
            </a:r>
            <a:r>
              <a:rPr lang="en-US" dirty="0"/>
              <a:t> </a:t>
            </a:r>
            <a:r>
              <a:rPr lang="en-US" dirty="0" err="1"/>
              <a:t>placeat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0833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 Here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AEF4D36-AE85-49C9-90DE-66D02B2572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Important Keys</a:t>
            </a:r>
            <a:endParaRPr lang="en-US" dirty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,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smtClean="0"/>
              <a:t>et</a:t>
            </a:r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,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endParaRPr lang="en-US" dirty="0"/>
          </a:p>
        </p:txBody>
      </p:sp>
      <p:sp>
        <p:nvSpPr>
          <p:cNvPr id="20" name="円/楕円 19"/>
          <p:cNvSpPr/>
          <p:nvPr/>
        </p:nvSpPr>
        <p:spPr>
          <a:xfrm>
            <a:off x="1740204" y="2495482"/>
            <a:ext cx="3092246" cy="3092246"/>
          </a:xfrm>
          <a:prstGeom prst="ellipse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DESTINATION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5732681" y="2500872"/>
            <a:ext cx="3092246" cy="309224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9725158" y="2495482"/>
            <a:ext cx="3092246" cy="309224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DYNAMICS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13717635" y="2516986"/>
            <a:ext cx="3092246" cy="309224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b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DISTANCE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sz="40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1480</Words>
  <Application>Microsoft Office PowerPoint</Application>
  <PresentationFormat>ユーザー設定</PresentationFormat>
  <Paragraphs>152</Paragraphs>
  <Slides>20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2" baseType="lpstr">
      <vt:lpstr>No Header</vt:lpstr>
      <vt:lpstr>Header</vt:lpstr>
      <vt:lpstr>The Power of PowerPoint Fomalhaut Template</vt:lpstr>
      <vt:lpstr>About US</vt:lpstr>
      <vt:lpstr>Our Company</vt:lpstr>
      <vt:lpstr>Our Crews</vt:lpstr>
      <vt:lpstr>History</vt:lpstr>
      <vt:lpstr>Yes, We are Here Now</vt:lpstr>
      <vt:lpstr>New Approach</vt:lpstr>
      <vt:lpstr>The Concept You’ve Never Heard</vt:lpstr>
      <vt:lpstr>4 Important Keys</vt:lpstr>
      <vt:lpstr>4 Important Keys</vt:lpstr>
      <vt:lpstr>Purpose and Goal</vt:lpstr>
      <vt:lpstr>The Sky is the Limit</vt:lpstr>
      <vt:lpstr>Marketing Research</vt:lpstr>
      <vt:lpstr>Researching Synopsys</vt:lpstr>
      <vt:lpstr>Positive or Negative?</vt:lpstr>
      <vt:lpstr>Comparison among Markets</vt:lpstr>
      <vt:lpstr>Sales Tendency among Customers</vt:lpstr>
      <vt:lpstr>Comments</vt:lpstr>
      <vt:lpstr>Make It Possible With Us!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Fomalhaut Blue</dc:title>
  <dc:creator>秋咲准</dc:creator>
  <cp:lastModifiedBy>Jun</cp:lastModifiedBy>
  <cp:revision>103</cp:revision>
  <dcterms:created xsi:type="dcterms:W3CDTF">2014-05-07T13:22:54Z</dcterms:created>
  <dcterms:modified xsi:type="dcterms:W3CDTF">2014-06-07T22:53:08Z</dcterms:modified>
</cp:coreProperties>
</file>