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156B1A-BC9F-44D0-9A24-D5CD736F02A5}">
  <a:tblStyle styleId="{95156B1A-BC9F-44D0-9A24-D5CD736F0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{95156B1A-BC9F-44D0-9A24-D5CD736F02A5}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