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25"/>
  </p:notesMasterIdLst>
  <p:handoutMasterIdLst>
    <p:handoutMasterId r:id="rId26"/>
  </p:handoutMasterIdLst>
  <p:sldIdLst>
    <p:sldId id="333" r:id="rId3"/>
    <p:sldId id="295" r:id="rId4"/>
    <p:sldId id="302" r:id="rId5"/>
    <p:sldId id="294" r:id="rId6"/>
    <p:sldId id="372" r:id="rId7"/>
    <p:sldId id="373" r:id="rId8"/>
    <p:sldId id="375" r:id="rId9"/>
    <p:sldId id="374" r:id="rId10"/>
    <p:sldId id="382" r:id="rId11"/>
    <p:sldId id="380" r:id="rId12"/>
    <p:sldId id="381" r:id="rId13"/>
    <p:sldId id="376" r:id="rId14"/>
    <p:sldId id="377" r:id="rId15"/>
    <p:sldId id="378" r:id="rId16"/>
    <p:sldId id="379" r:id="rId17"/>
    <p:sldId id="383" r:id="rId18"/>
    <p:sldId id="384" r:id="rId19"/>
    <p:sldId id="386" r:id="rId20"/>
    <p:sldId id="385" r:id="rId21"/>
    <p:sldId id="387" r:id="rId22"/>
    <p:sldId id="388" r:id="rId23"/>
    <p:sldId id="256" r:id="rId24"/>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342F19-C778-8797-4176-180086C415E7}" v="59" dt="2019-04-08T22:10:00.790"/>
    <p1510:client id="{7FFC2858-EB79-71CC-BE80-5467B164431C}" v="725" dt="2019-04-08T16:48:22.405"/>
    <p1510:client id="{3FA08314-4B21-4456-9241-B0D49D249120}" v="1" dt="2019-04-08T16:11:09.775"/>
    <p1510:client id="{8D2A9520-5A67-0159-E8D5-1421D25011EF}" v="45" dt="2019-04-08T22:12:20.393"/>
    <p1510:client id="{4D091B25-5C0F-4E1C-8FD7-08CAD7C7383E}" v="1074" dt="2019-04-08T21:26:39.374"/>
    <p1510:client id="{6AB81181-B77C-7C2D-645E-C54B492C8597}" v="22" dt="2019-04-08T21:13:42.165"/>
    <p1510:client id="{E65B9FC7-159A-A4FA-A14A-AA03401C7299}" v="14" dt="2019-04-08T21:57:16.21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6" d="100"/>
          <a:sy n="46" d="100"/>
        </p:scale>
        <p:origin x="324" y="54"/>
      </p:cViewPr>
      <p:guideLst>
        <p:guide orient="horz" pos="3240"/>
        <p:guide pos="57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19BFA6-89EB-4D76-957E-E1C3AE8B4DCF}" type="datetimeFigureOut">
              <a:rPr lang="en-US" smtClean="0"/>
              <a:t>4/10/2019</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509484-7E19-44C5-BBA7-955540985A41}" type="slidenum">
              <a:rPr lang="en-US" smtClean="0"/>
              <a:t>‹Nº›</a:t>
            </a:fld>
            <a:endParaRPr lang="en-US"/>
          </a:p>
        </p:txBody>
      </p:sp>
    </p:spTree>
    <p:extLst>
      <p:ext uri="{BB962C8B-B14F-4D97-AF65-F5344CB8AC3E}">
        <p14:creationId xmlns:p14="http://schemas.microsoft.com/office/powerpoint/2010/main" val="1316072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FFB5F9-9D2A-4583-AD64-D8BB94702748}" type="datetimeFigureOut">
              <a:rPr lang="en-US" smtClean="0"/>
              <a:t>4/10/2019</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C9FC20-7366-4A0C-AA7D-F4AAF6FB2A89}" type="slidenum">
              <a:rPr lang="en-US" smtClean="0"/>
              <a:t>‹Nº›</a:t>
            </a:fld>
            <a:endParaRPr lang="en-US"/>
          </a:p>
        </p:txBody>
      </p:sp>
    </p:spTree>
    <p:extLst>
      <p:ext uri="{BB962C8B-B14F-4D97-AF65-F5344CB8AC3E}">
        <p14:creationId xmlns:p14="http://schemas.microsoft.com/office/powerpoint/2010/main" val="1848153204"/>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5614814" y="1615108"/>
            <a:ext cx="10147990" cy="4426102"/>
          </a:xfrm>
        </p:spPr>
        <p:txBody>
          <a:bodyPr anchor="b">
            <a:noAutofit/>
          </a:bodyPr>
          <a:lstStyle>
            <a:lvl1pPr algn="l">
              <a:lnSpc>
                <a:spcPts val="9000"/>
              </a:lnSpc>
              <a:defRPr sz="9600"/>
            </a:lvl1pPr>
          </a:lstStyle>
          <a:p>
            <a:r>
              <a:rPr lang="en-US" altLang="ja-JP"/>
              <a:t>Presentation</a:t>
            </a:r>
            <a:br>
              <a:rPr lang="en-US" altLang="ja-JP"/>
            </a:br>
            <a:r>
              <a:rPr lang="en-US" altLang="ja-JP"/>
              <a:t>Title Here</a:t>
            </a:r>
            <a:endParaRPr lang="en-US"/>
          </a:p>
        </p:txBody>
      </p:sp>
      <p:sp>
        <p:nvSpPr>
          <p:cNvPr id="3" name="サブタイトル 2"/>
          <p:cNvSpPr>
            <a:spLocks noGrp="1"/>
          </p:cNvSpPr>
          <p:nvPr>
            <p:ph type="subTitle" idx="1" hasCustomPrompt="1"/>
          </p:nvPr>
        </p:nvSpPr>
        <p:spPr>
          <a:xfrm>
            <a:off x="5758830" y="6439644"/>
            <a:ext cx="10153128" cy="1584176"/>
          </a:xfrm>
        </p:spPr>
        <p:txBody>
          <a:bodyPr>
            <a:noAutofit/>
          </a:bodyPr>
          <a:lstStyle>
            <a:lvl1pPr marL="0" indent="0" algn="l">
              <a:lnSpc>
                <a:spcPts val="3000"/>
              </a:lnSpc>
              <a:buNone/>
              <a:defRPr sz="36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p>
          <a:p>
            <a:r>
              <a:rPr lang="en-US"/>
              <a:t>Sub Title Here</a:t>
            </a:r>
          </a:p>
        </p:txBody>
      </p:sp>
      <p:sp>
        <p:nvSpPr>
          <p:cNvPr id="8" name="正方形/長方形 7"/>
          <p:cNvSpPr/>
          <p:nvPr userDrawn="1"/>
        </p:nvSpPr>
        <p:spPr>
          <a:xfrm rot="18000000">
            <a:off x="-5375643" y="4058014"/>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7103297" y="4242009"/>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106139" y="4043991"/>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066134" y="39243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4" name="正方形/長方形 13"/>
          <p:cNvSpPr/>
          <p:nvPr userDrawn="1"/>
        </p:nvSpPr>
        <p:spPr>
          <a:xfrm rot="18000000">
            <a:off x="10532918" y="5975218"/>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 name="正方形/長方形 14"/>
          <p:cNvSpPr/>
          <p:nvPr userDrawn="1"/>
        </p:nvSpPr>
        <p:spPr>
          <a:xfrm rot="18000000">
            <a:off x="9530076" y="5808404"/>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6" name="正方形/長方形 15"/>
          <p:cNvSpPr/>
          <p:nvPr userDrawn="1"/>
        </p:nvSpPr>
        <p:spPr>
          <a:xfrm rot="18000000">
            <a:off x="8570081" y="5688761"/>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正方形/長方形 22"/>
          <p:cNvSpPr/>
          <p:nvPr userDrawn="1"/>
        </p:nvSpPr>
        <p:spPr>
          <a:xfrm>
            <a:off x="5614814" y="6079604"/>
            <a:ext cx="10153128"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10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1+#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par>
                                <p:cTn id="41" presetID="47" presetClass="entr" presetSubtype="0" fill="hold" grpId="0" nodeType="withEffect">
                                  <p:stCondLst>
                                    <p:cond delay="200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750"/>
                                        <p:tgtEl>
                                          <p:spTgt spid="2"/>
                                        </p:tgtEl>
                                      </p:cBhvr>
                                    </p:animEffect>
                                    <p:anim calcmode="lin" valueType="num">
                                      <p:cBhvr>
                                        <p:cTn id="44" dur="750" fill="hold"/>
                                        <p:tgtEl>
                                          <p:spTgt spid="2"/>
                                        </p:tgtEl>
                                        <p:attrNameLst>
                                          <p:attrName>ppt_x</p:attrName>
                                        </p:attrNameLst>
                                      </p:cBhvr>
                                      <p:tavLst>
                                        <p:tav tm="0">
                                          <p:val>
                                            <p:strVal val="#ppt_x"/>
                                          </p:val>
                                        </p:tav>
                                        <p:tav tm="100000">
                                          <p:val>
                                            <p:strVal val="#ppt_x"/>
                                          </p:val>
                                        </p:tav>
                                      </p:tavLst>
                                    </p:anim>
                                    <p:anim calcmode="lin" valueType="num">
                                      <p:cBhvr>
                                        <p:cTn id="45" dur="750" fill="hold"/>
                                        <p:tgtEl>
                                          <p:spTgt spid="2"/>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2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2250"/>
                                  </p:stCondLst>
                                  <p:childTnLst>
                                    <p:set>
                                      <p:cBhvr>
                                        <p:cTn id="52" dur="1" fill="hold">
                                          <p:stCondLst>
                                            <p:cond delay="0"/>
                                          </p:stCondLst>
                                        </p:cTn>
                                        <p:tgtEl>
                                          <p:spTgt spid="3">
                                            <p:txEl>
                                              <p:pRg st="0" end="0"/>
                                            </p:txEl>
                                          </p:spTgt>
                                        </p:tgtEl>
                                        <p:attrNameLst>
                                          <p:attrName>style.visibility</p:attrName>
                                        </p:attrNameLst>
                                      </p:cBhvr>
                                      <p:to>
                                        <p:strVal val="visible"/>
                                      </p:to>
                                    </p:set>
                                    <p:animEffect transition="in" filter="fade">
                                      <p:cBhvr>
                                        <p:cTn id="53" dur="750"/>
                                        <p:tgtEl>
                                          <p:spTgt spid="3">
                                            <p:txEl>
                                              <p:pRg st="0" end="0"/>
                                            </p:txEl>
                                          </p:spTgt>
                                        </p:tgtEl>
                                      </p:cBhvr>
                                    </p:animEffect>
                                    <p:anim calcmode="lin" valueType="num">
                                      <p:cBhvr>
                                        <p:cTn id="54"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55" dur="750" fill="hold"/>
                                        <p:tgtEl>
                                          <p:spTgt spid="3">
                                            <p:txEl>
                                              <p:pRg st="0" end="0"/>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2250"/>
                                  </p:stCondLst>
                                  <p:childTnLst>
                                    <p:set>
                                      <p:cBhvr>
                                        <p:cTn id="57" dur="1" fill="hold">
                                          <p:stCondLst>
                                            <p:cond delay="0"/>
                                          </p:stCondLst>
                                        </p:cTn>
                                        <p:tgtEl>
                                          <p:spTgt spid="3">
                                            <p:txEl>
                                              <p:pRg st="1" end="1"/>
                                            </p:txEl>
                                          </p:spTgt>
                                        </p:tgtEl>
                                        <p:attrNameLst>
                                          <p:attrName>style.visibility</p:attrName>
                                        </p:attrNameLst>
                                      </p:cBhvr>
                                      <p:to>
                                        <p:strVal val="visible"/>
                                      </p:to>
                                    </p:set>
                                    <p:animEffect transition="in" filter="fade">
                                      <p:cBhvr>
                                        <p:cTn id="58" dur="750"/>
                                        <p:tgtEl>
                                          <p:spTgt spid="3">
                                            <p:txEl>
                                              <p:pRg st="1" end="1"/>
                                            </p:txEl>
                                          </p:spTgt>
                                        </p:tgtEl>
                                      </p:cBhvr>
                                    </p:animEffect>
                                    <p:anim calcmode="lin" valueType="num">
                                      <p:cBhvr>
                                        <p:cTn id="59"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60"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2" presetClass="entr" presetSubtype="0" fill="hold" nodeType="withEffect">
                  <p:stCondLst>
                    <p:cond delay="225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anim calcmode="lin" valueType="num">
                      <p:cBhvr>
                        <p:cTn dur="750" fill="hold"/>
                        <p:tgtEl>
                          <p:spTgt spid="3"/>
                        </p:tgtEl>
                        <p:attrNameLst>
                          <p:attrName>ppt_x</p:attrName>
                        </p:attrNameLst>
                      </p:cBhvr>
                      <p:tavLst>
                        <p:tav tm="0">
                          <p:val>
                            <p:strVal val="#ppt_x"/>
                          </p:val>
                        </p:tav>
                        <p:tav tm="100000">
                          <p:val>
                            <p:strVal val="#ppt_x"/>
                          </p:val>
                        </p:tav>
                      </p:tavLst>
                    </p:anim>
                    <p:anim calcmode="lin" valueType="num">
                      <p:cBhvr>
                        <p:cTn dur="750" fill="hold"/>
                        <p:tgtEl>
                          <p:spTgt spid="3"/>
                        </p:tgtEl>
                        <p:attrNameLst>
                          <p:attrName>ppt_y</p:attrName>
                        </p:attrNameLst>
                      </p:cBhvr>
                      <p:tavLst>
                        <p:tav tm="0">
                          <p:val>
                            <p:strVal val="#ppt_y+.1"/>
                          </p:val>
                        </p:tav>
                        <p:tav tm="100000">
                          <p:val>
                            <p:strVal val="#ppt_y"/>
                          </p:val>
                        </p:tav>
                      </p:tavLst>
                    </p:anim>
                  </p:childTnLst>
                </p:cTn>
              </p:par>
            </p:tnLst>
          </p:tmpl>
        </p:tmplLst>
      </p:bldP>
      <p:bldP spid="8" grpId="0" animBg="1"/>
      <p:bldP spid="9" grpId="0" animBg="1"/>
      <p:bldP spid="10" grpId="0" animBg="1"/>
      <p:bldP spid="11" grpId="0" animBg="1"/>
      <p:bldP spid="14" grpId="0" animBg="1"/>
      <p:bldP spid="15" grpId="0" animBg="1"/>
      <p:bldP spid="16" grpId="0" animBg="1"/>
      <p:bldP spid="20" grpId="0" animBg="1"/>
      <p:bldP spid="22" grpId="0" animBg="1"/>
      <p:bldP spid="2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16" name="テキスト プレースホルダー 5"/>
          <p:cNvSpPr>
            <a:spLocks noGrp="1"/>
          </p:cNvSpPr>
          <p:nvPr>
            <p:ph type="body" sz="quarter" idx="15" hasCustomPrompt="1"/>
          </p:nvPr>
        </p:nvSpPr>
        <p:spPr>
          <a:xfrm>
            <a:off x="1370321" y="292033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17" name="テキスト プレースホルダー 5"/>
          <p:cNvSpPr>
            <a:spLocks noGrp="1"/>
          </p:cNvSpPr>
          <p:nvPr>
            <p:ph type="body" sz="quarter" idx="16" hasCustomPrompt="1"/>
          </p:nvPr>
        </p:nvSpPr>
        <p:spPr>
          <a:xfrm>
            <a:off x="2590478" y="355932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a:t>Text Here</a:t>
            </a:r>
          </a:p>
        </p:txBody>
      </p:sp>
      <p:sp>
        <p:nvSpPr>
          <p:cNvPr id="18" name="テキスト プレースホルダー 5"/>
          <p:cNvSpPr>
            <a:spLocks noGrp="1"/>
          </p:cNvSpPr>
          <p:nvPr>
            <p:ph type="body" sz="quarter" idx="17" hasCustomPrompt="1"/>
          </p:nvPr>
        </p:nvSpPr>
        <p:spPr>
          <a:xfrm>
            <a:off x="1370321" y="5905330"/>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22" name="テキスト プレースホルダー 5"/>
          <p:cNvSpPr>
            <a:spLocks noGrp="1"/>
          </p:cNvSpPr>
          <p:nvPr>
            <p:ph type="body" sz="quarter" idx="18" hasCustomPrompt="1"/>
          </p:nvPr>
        </p:nvSpPr>
        <p:spPr>
          <a:xfrm>
            <a:off x="2590478" y="6544322"/>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a:t>Text Here</a:t>
            </a:r>
          </a:p>
        </p:txBody>
      </p:sp>
      <p:sp>
        <p:nvSpPr>
          <p:cNvPr id="25" name="テキスト プレースホルダー 5"/>
          <p:cNvSpPr>
            <a:spLocks noGrp="1"/>
          </p:cNvSpPr>
          <p:nvPr>
            <p:ph type="body" sz="quarter" idx="21" hasCustomPrompt="1"/>
          </p:nvPr>
        </p:nvSpPr>
        <p:spPr>
          <a:xfrm>
            <a:off x="1366340" y="4135388"/>
            <a:ext cx="15265697" cy="1512167"/>
          </a:xfrm>
        </p:spPr>
        <p:txBody>
          <a:bodyPr anchor="t">
            <a:normAutofit/>
          </a:bodyPr>
          <a:lstStyle>
            <a:lvl1pPr algn="l">
              <a:defRPr sz="2000" baseline="0"/>
            </a:lvl1pPr>
          </a:lstStyle>
          <a:p>
            <a:pPr lvl="0"/>
            <a:r>
              <a:rPr lang="en-US"/>
              <a:t>Text Here</a:t>
            </a:r>
          </a:p>
        </p:txBody>
      </p:sp>
      <p:sp>
        <p:nvSpPr>
          <p:cNvPr id="26" name="テキスト プレースホルダー 5"/>
          <p:cNvSpPr>
            <a:spLocks noGrp="1"/>
          </p:cNvSpPr>
          <p:nvPr>
            <p:ph type="body" sz="quarter" idx="22" hasCustomPrompt="1"/>
          </p:nvPr>
        </p:nvSpPr>
        <p:spPr>
          <a:xfrm>
            <a:off x="1366341" y="7159725"/>
            <a:ext cx="15265697" cy="1512167"/>
          </a:xfrm>
        </p:spPr>
        <p:txBody>
          <a:bodyPr anchor="t">
            <a:normAutofit/>
          </a:bodyPr>
          <a:lstStyle>
            <a:lvl1pPr algn="l">
              <a:defRPr sz="2000" baseline="0"/>
            </a:lvl1pPr>
          </a:lstStyle>
          <a:p>
            <a:pPr lvl="0"/>
            <a:r>
              <a:rPr lang="en-US"/>
              <a:t>Text Here</a:t>
            </a:r>
          </a:p>
        </p:txBody>
      </p:sp>
    </p:spTree>
    <p:extLst>
      <p:ext uri="{BB962C8B-B14F-4D97-AF65-F5344CB8AC3E}">
        <p14:creationId xmlns:p14="http://schemas.microsoft.com/office/powerpoint/2010/main" val="66189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2" presetClass="entr" presetSubtype="8"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 calcmode="lin" valueType="num">
                                      <p:cBhvr additive="base">
                                        <p:cTn id="53"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
                                            <p:bg/>
                                          </p:spTgt>
                                        </p:tgtEl>
                                        <p:attrNameLst>
                                          <p:attrName>ppt_y</p:attrName>
                                        </p:attrNameLst>
                                      </p:cBhvr>
                                      <p:tavLst>
                                        <p:tav tm="0">
                                          <p:val>
                                            <p:strVal val="#ppt_y"/>
                                          </p:val>
                                        </p:tav>
                                        <p:tav tm="100000">
                                          <p:val>
                                            <p:strVal val="#ppt_y"/>
                                          </p:val>
                                        </p:tav>
                                      </p:tavLst>
                                    </p:anim>
                                  </p:childTnLst>
                                </p:cTn>
                              </p:par>
                            </p:childTnLst>
                          </p:cTn>
                        </p:par>
                        <p:par>
                          <p:cTn id="55" fill="hold">
                            <p:stCondLst>
                              <p:cond delay="1250"/>
                            </p:stCondLst>
                            <p:childTnLst>
                              <p:par>
                                <p:cTn id="56" presetID="2" presetClass="entr" presetSubtype="8" fill="hold" grpId="0" nodeType="afterEffect">
                                  <p:stCondLst>
                                    <p:cond delay="0"/>
                                  </p:stCondLst>
                                  <p:childTnLst>
                                    <p:set>
                                      <p:cBhvr>
                                        <p:cTn id="57" dur="1" fill="hold">
                                          <p:stCondLst>
                                            <p:cond delay="0"/>
                                          </p:stCondLst>
                                        </p:cTn>
                                        <p:tgtEl>
                                          <p:spTgt spid="16">
                                            <p:txEl>
                                              <p:pRg st="0" end="0"/>
                                            </p:txEl>
                                          </p:spTgt>
                                        </p:tgtEl>
                                        <p:attrNameLst>
                                          <p:attrName>style.visibility</p:attrName>
                                        </p:attrNameLst>
                                      </p:cBhvr>
                                      <p:to>
                                        <p:strVal val="visible"/>
                                      </p:to>
                                    </p:set>
                                    <p:anim calcmode="lin" valueType="num">
                                      <p:cBhvr additive="base">
                                        <p:cTn id="58"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1750"/>
                            </p:stCondLst>
                            <p:childTnLst>
                              <p:par>
                                <p:cTn id="61" presetID="2" presetClass="entr" presetSubtype="8"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 calcmode="lin" valueType="num">
                                      <p:cBhvr additive="base">
                                        <p:cTn id="63"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64" dur="500" fill="hold"/>
                                        <p:tgtEl>
                                          <p:spTgt spid="17">
                                            <p:bg/>
                                          </p:spTgt>
                                        </p:tgtEl>
                                        <p:attrNameLst>
                                          <p:attrName>ppt_y</p:attrName>
                                        </p:attrNameLst>
                                      </p:cBhvr>
                                      <p:tavLst>
                                        <p:tav tm="0">
                                          <p:val>
                                            <p:strVal val="#ppt_y"/>
                                          </p:val>
                                        </p:tav>
                                        <p:tav tm="100000">
                                          <p:val>
                                            <p:strVal val="#ppt_y"/>
                                          </p:val>
                                        </p:tav>
                                      </p:tavLst>
                                    </p:anim>
                                  </p:childTnLst>
                                </p:cTn>
                              </p:par>
                            </p:childTnLst>
                          </p:cTn>
                        </p:par>
                        <p:par>
                          <p:cTn id="65" fill="hold">
                            <p:stCondLst>
                              <p:cond delay="2250"/>
                            </p:stCondLst>
                            <p:childTnLst>
                              <p:par>
                                <p:cTn id="66" presetID="2" presetClass="entr" presetSubtype="8" fill="hold" grpId="0" nodeType="after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 calcmode="lin" valueType="num">
                                      <p:cBhvr additive="base">
                                        <p:cTn id="68"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2750"/>
                            </p:stCondLst>
                            <p:childTnLst>
                              <p:par>
                                <p:cTn id="71" presetID="2" presetClass="entr" presetSubtype="2" fill="hold" grpId="0" nodeType="afterEffect">
                                  <p:stCondLst>
                                    <p:cond delay="50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75" fill="hold">
                            <p:stCondLst>
                              <p:cond delay="3750"/>
                            </p:stCondLst>
                            <p:childTnLst>
                              <p:par>
                                <p:cTn id="76" presetID="2" presetClass="entr" presetSubtype="8" fill="hold" grpId="0" nodeType="afterEffect">
                                  <p:stCondLst>
                                    <p:cond delay="0"/>
                                  </p:stCondLst>
                                  <p:childTnLst>
                                    <p:set>
                                      <p:cBhvr>
                                        <p:cTn id="77" dur="1" fill="hold">
                                          <p:stCondLst>
                                            <p:cond delay="0"/>
                                          </p:stCondLst>
                                        </p:cTn>
                                        <p:tgtEl>
                                          <p:spTgt spid="18">
                                            <p:bg/>
                                          </p:spTgt>
                                        </p:tgtEl>
                                        <p:attrNameLst>
                                          <p:attrName>style.visibility</p:attrName>
                                        </p:attrNameLst>
                                      </p:cBhvr>
                                      <p:to>
                                        <p:strVal val="visible"/>
                                      </p:to>
                                    </p:set>
                                    <p:anim calcmode="lin" valueType="num">
                                      <p:cBhvr additive="base">
                                        <p:cTn id="78" dur="500" fill="hold"/>
                                        <p:tgtEl>
                                          <p:spTgt spid="18">
                                            <p:bg/>
                                          </p:spTgt>
                                        </p:tgtEl>
                                        <p:attrNameLst>
                                          <p:attrName>ppt_x</p:attrName>
                                        </p:attrNameLst>
                                      </p:cBhvr>
                                      <p:tavLst>
                                        <p:tav tm="0">
                                          <p:val>
                                            <p:strVal val="0-#ppt_w/2"/>
                                          </p:val>
                                        </p:tav>
                                        <p:tav tm="100000">
                                          <p:val>
                                            <p:strVal val="#ppt_x"/>
                                          </p:val>
                                        </p:tav>
                                      </p:tavLst>
                                    </p:anim>
                                    <p:anim calcmode="lin" valueType="num">
                                      <p:cBhvr additive="base">
                                        <p:cTn id="79" dur="500" fill="hold"/>
                                        <p:tgtEl>
                                          <p:spTgt spid="18">
                                            <p:bg/>
                                          </p:spTgt>
                                        </p:tgtEl>
                                        <p:attrNameLst>
                                          <p:attrName>ppt_y</p:attrName>
                                        </p:attrNameLst>
                                      </p:cBhvr>
                                      <p:tavLst>
                                        <p:tav tm="0">
                                          <p:val>
                                            <p:strVal val="#ppt_y"/>
                                          </p:val>
                                        </p:tav>
                                        <p:tav tm="100000">
                                          <p:val>
                                            <p:strVal val="#ppt_y"/>
                                          </p:val>
                                        </p:tav>
                                      </p:tavLst>
                                    </p:anim>
                                  </p:childTnLst>
                                </p:cTn>
                              </p:par>
                            </p:childTnLst>
                          </p:cTn>
                        </p:par>
                        <p:par>
                          <p:cTn id="80" fill="hold">
                            <p:stCondLst>
                              <p:cond delay="4250"/>
                            </p:stCondLst>
                            <p:childTnLst>
                              <p:par>
                                <p:cTn id="81" presetID="2" presetClass="entr" presetSubtype="8" fill="hold" grpId="0" nodeType="afterEffect">
                                  <p:stCondLst>
                                    <p:cond delay="0"/>
                                  </p:stCondLst>
                                  <p:childTnLst>
                                    <p:set>
                                      <p:cBhvr>
                                        <p:cTn id="82" dur="1" fill="hold">
                                          <p:stCondLst>
                                            <p:cond delay="0"/>
                                          </p:stCondLst>
                                        </p:cTn>
                                        <p:tgtEl>
                                          <p:spTgt spid="18">
                                            <p:txEl>
                                              <p:pRg st="0" end="0"/>
                                            </p:txEl>
                                          </p:spTgt>
                                        </p:tgtEl>
                                        <p:attrNameLst>
                                          <p:attrName>style.visibility</p:attrName>
                                        </p:attrNameLst>
                                      </p:cBhvr>
                                      <p:to>
                                        <p:strVal val="visible"/>
                                      </p:to>
                                    </p:set>
                                    <p:anim calcmode="lin" valueType="num">
                                      <p:cBhvr additive="base">
                                        <p:cTn id="83"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85" fill="hold">
                            <p:stCondLst>
                              <p:cond delay="4750"/>
                            </p:stCondLst>
                            <p:childTnLst>
                              <p:par>
                                <p:cTn id="86" presetID="2" presetClass="entr" presetSubtype="8" fill="hold" grpId="0" nodeType="afterEffect">
                                  <p:stCondLst>
                                    <p:cond delay="0"/>
                                  </p:stCondLst>
                                  <p:childTnLst>
                                    <p:set>
                                      <p:cBhvr>
                                        <p:cTn id="87" dur="1" fill="hold">
                                          <p:stCondLst>
                                            <p:cond delay="0"/>
                                          </p:stCondLst>
                                        </p:cTn>
                                        <p:tgtEl>
                                          <p:spTgt spid="22">
                                            <p:bg/>
                                          </p:spTgt>
                                        </p:tgtEl>
                                        <p:attrNameLst>
                                          <p:attrName>style.visibility</p:attrName>
                                        </p:attrNameLst>
                                      </p:cBhvr>
                                      <p:to>
                                        <p:strVal val="visible"/>
                                      </p:to>
                                    </p:set>
                                    <p:anim calcmode="lin" valueType="num">
                                      <p:cBhvr additive="base">
                                        <p:cTn id="88" dur="500" fill="hold"/>
                                        <p:tgtEl>
                                          <p:spTgt spid="22">
                                            <p:bg/>
                                          </p:spTgt>
                                        </p:tgtEl>
                                        <p:attrNameLst>
                                          <p:attrName>ppt_x</p:attrName>
                                        </p:attrNameLst>
                                      </p:cBhvr>
                                      <p:tavLst>
                                        <p:tav tm="0">
                                          <p:val>
                                            <p:strVal val="0-#ppt_w/2"/>
                                          </p:val>
                                        </p:tav>
                                        <p:tav tm="100000">
                                          <p:val>
                                            <p:strVal val="#ppt_x"/>
                                          </p:val>
                                        </p:tav>
                                      </p:tavLst>
                                    </p:anim>
                                    <p:anim calcmode="lin" valueType="num">
                                      <p:cBhvr additive="base">
                                        <p:cTn id="89" dur="500" fill="hold"/>
                                        <p:tgtEl>
                                          <p:spTgt spid="22">
                                            <p:bg/>
                                          </p:spTgt>
                                        </p:tgtEl>
                                        <p:attrNameLst>
                                          <p:attrName>ppt_y</p:attrName>
                                        </p:attrNameLst>
                                      </p:cBhvr>
                                      <p:tavLst>
                                        <p:tav tm="0">
                                          <p:val>
                                            <p:strVal val="#ppt_y"/>
                                          </p:val>
                                        </p:tav>
                                        <p:tav tm="100000">
                                          <p:val>
                                            <p:strVal val="#ppt_y"/>
                                          </p:val>
                                        </p:tav>
                                      </p:tavLst>
                                    </p:anim>
                                  </p:childTnLst>
                                </p:cTn>
                              </p:par>
                            </p:childTnLst>
                          </p:cTn>
                        </p:par>
                        <p:par>
                          <p:cTn id="90" fill="hold">
                            <p:stCondLst>
                              <p:cond delay="5250"/>
                            </p:stCondLst>
                            <p:childTnLst>
                              <p:par>
                                <p:cTn id="91" presetID="2" presetClass="entr" presetSubtype="8" fill="hold" grpId="0" nodeType="afterEffect">
                                  <p:stCondLst>
                                    <p:cond delay="0"/>
                                  </p:stCondLst>
                                  <p:childTnLst>
                                    <p:set>
                                      <p:cBhvr>
                                        <p:cTn id="92" dur="1" fill="hold">
                                          <p:stCondLst>
                                            <p:cond delay="0"/>
                                          </p:stCondLst>
                                        </p:cTn>
                                        <p:tgtEl>
                                          <p:spTgt spid="22">
                                            <p:txEl>
                                              <p:pRg st="0" end="0"/>
                                            </p:txEl>
                                          </p:spTgt>
                                        </p:tgtEl>
                                        <p:attrNameLst>
                                          <p:attrName>style.visibility</p:attrName>
                                        </p:attrNameLst>
                                      </p:cBhvr>
                                      <p:to>
                                        <p:strVal val="visible"/>
                                      </p:to>
                                    </p:set>
                                    <p:anim calcmode="lin" valueType="num">
                                      <p:cBhvr additive="base">
                                        <p:cTn id="9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5" fill="hold">
                            <p:stCondLst>
                              <p:cond delay="5750"/>
                            </p:stCondLst>
                            <p:childTnLst>
                              <p:par>
                                <p:cTn id="96" presetID="2" presetClass="entr" presetSubtype="2" fill="hold" grpId="0" nodeType="afterEffect">
                                  <p:stCondLst>
                                    <p:cond delay="500"/>
                                  </p:stCondLst>
                                  <p:childTnLst>
                                    <p:set>
                                      <p:cBhvr>
                                        <p:cTn id="97" dur="1" fill="hold">
                                          <p:stCondLst>
                                            <p:cond delay="0"/>
                                          </p:stCondLst>
                                        </p:cTn>
                                        <p:tgtEl>
                                          <p:spTgt spid="26">
                                            <p:txEl>
                                              <p:pRg st="0" end="0"/>
                                            </p:txEl>
                                          </p:spTgt>
                                        </p:tgtEl>
                                        <p:attrNameLst>
                                          <p:attrName>style.visibility</p:attrName>
                                        </p:attrNameLst>
                                      </p:cBhvr>
                                      <p:to>
                                        <p:strVal val="visible"/>
                                      </p:to>
                                    </p:set>
                                    <p:anim calcmode="lin" valueType="num">
                                      <p:cBhvr additive="base">
                                        <p:cTn id="98"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animBg="1">
        <p:tmplLst>
          <p:tmpl>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animBg="1">
        <p:tmplLst>
          <p:tmpl>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fill="hold" nodeType="after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16" name="テキスト プレースホルダー 5"/>
          <p:cNvSpPr>
            <a:spLocks noGrp="1"/>
          </p:cNvSpPr>
          <p:nvPr>
            <p:ph type="body" sz="quarter" idx="15" hasCustomPrompt="1"/>
          </p:nvPr>
        </p:nvSpPr>
        <p:spPr>
          <a:xfrm>
            <a:off x="1259901" y="2683618"/>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18" name="テキスト プレースホルダー 5"/>
          <p:cNvSpPr>
            <a:spLocks noGrp="1"/>
          </p:cNvSpPr>
          <p:nvPr>
            <p:ph type="body" sz="quarter" idx="17" hasCustomPrompt="1"/>
          </p:nvPr>
        </p:nvSpPr>
        <p:spPr>
          <a:xfrm>
            <a:off x="3670301" y="5184075"/>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25" name="テキスト プレースホルダー 5"/>
          <p:cNvSpPr>
            <a:spLocks noGrp="1"/>
          </p:cNvSpPr>
          <p:nvPr>
            <p:ph type="body" sz="quarter" idx="21" hasCustomPrompt="1"/>
          </p:nvPr>
        </p:nvSpPr>
        <p:spPr>
          <a:xfrm>
            <a:off x="1255920" y="3466626"/>
            <a:ext cx="10050393" cy="1512167"/>
          </a:xfrm>
        </p:spPr>
        <p:txBody>
          <a:bodyPr anchor="t">
            <a:normAutofit/>
          </a:bodyPr>
          <a:lstStyle>
            <a:lvl1pPr algn="l">
              <a:defRPr sz="2000" baseline="0"/>
            </a:lvl1pPr>
          </a:lstStyle>
          <a:p>
            <a:pPr lvl="0"/>
            <a:r>
              <a:rPr lang="en-US"/>
              <a:t>Text Here</a:t>
            </a:r>
          </a:p>
        </p:txBody>
      </p:sp>
      <p:sp>
        <p:nvSpPr>
          <p:cNvPr id="26" name="テキスト プレースホルダー 5"/>
          <p:cNvSpPr>
            <a:spLocks noGrp="1"/>
          </p:cNvSpPr>
          <p:nvPr>
            <p:ph type="body" sz="quarter" idx="22" hasCustomPrompt="1"/>
          </p:nvPr>
        </p:nvSpPr>
        <p:spPr>
          <a:xfrm>
            <a:off x="3669785" y="5935588"/>
            <a:ext cx="10045691" cy="1512167"/>
          </a:xfrm>
        </p:spPr>
        <p:txBody>
          <a:bodyPr anchor="t">
            <a:normAutofit/>
          </a:bodyPr>
          <a:lstStyle>
            <a:lvl1pPr algn="l">
              <a:defRPr sz="2000" baseline="0"/>
            </a:lvl1pPr>
          </a:lstStyle>
          <a:p>
            <a:pPr lvl="0"/>
            <a:r>
              <a:rPr lang="en-US"/>
              <a:t>Text Here</a:t>
            </a:r>
          </a:p>
        </p:txBody>
      </p:sp>
      <p:sp>
        <p:nvSpPr>
          <p:cNvPr id="23" name="テキスト プレースホルダー 5"/>
          <p:cNvSpPr>
            <a:spLocks noGrp="1"/>
          </p:cNvSpPr>
          <p:nvPr>
            <p:ph type="body" sz="quarter" idx="23" hasCustomPrompt="1"/>
          </p:nvPr>
        </p:nvSpPr>
        <p:spPr>
          <a:xfrm>
            <a:off x="5758830" y="7704356"/>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24" name="テキスト プレースホルダー 5"/>
          <p:cNvSpPr>
            <a:spLocks noGrp="1"/>
          </p:cNvSpPr>
          <p:nvPr>
            <p:ph type="body" sz="quarter" idx="24" hasCustomPrompt="1"/>
          </p:nvPr>
        </p:nvSpPr>
        <p:spPr>
          <a:xfrm>
            <a:off x="5758017" y="8455869"/>
            <a:ext cx="10045691" cy="1512167"/>
          </a:xfrm>
        </p:spPr>
        <p:txBody>
          <a:bodyPr anchor="t">
            <a:normAutofit/>
          </a:bodyPr>
          <a:lstStyle>
            <a:lvl1pPr algn="l">
              <a:defRPr sz="2000" baseline="0"/>
            </a:lvl1pPr>
          </a:lstStyle>
          <a:p>
            <a:pPr lvl="0"/>
            <a:r>
              <a:rPr lang="en-US"/>
              <a:t>Text Here</a:t>
            </a:r>
          </a:p>
        </p:txBody>
      </p:sp>
    </p:spTree>
    <p:extLst>
      <p:ext uri="{BB962C8B-B14F-4D97-AF65-F5344CB8AC3E}">
        <p14:creationId xmlns:p14="http://schemas.microsoft.com/office/powerpoint/2010/main" val="81177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4" presetClass="entr" presetSubtype="10"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Effect transition="in" filter="randombar(horizontal)">
                                      <p:cBhvr>
                                        <p:cTn id="53" dur="500"/>
                                        <p:tgtEl>
                                          <p:spTgt spid="16">
                                            <p:bg/>
                                          </p:spTgt>
                                        </p:tgtEl>
                                      </p:cBhvr>
                                    </p:animEffect>
                                  </p:childTnLst>
                                </p:cTn>
                              </p:par>
                            </p:childTnLst>
                          </p:cTn>
                        </p:par>
                        <p:par>
                          <p:cTn id="54" fill="hold">
                            <p:stCondLst>
                              <p:cond delay="1250"/>
                            </p:stCondLst>
                            <p:childTnLst>
                              <p:par>
                                <p:cTn id="55" presetID="14" presetClass="entr" presetSubtype="10" fill="hold" grpId="0" nodeType="afterEffect">
                                  <p:stCondLst>
                                    <p:cond delay="0"/>
                                  </p:stCondLst>
                                  <p:childTnLst>
                                    <p:set>
                                      <p:cBhvr>
                                        <p:cTn id="56"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57" dur="500"/>
                                        <p:tgtEl>
                                          <p:spTgt spid="16">
                                            <p:txEl>
                                              <p:pRg st="0" end="0"/>
                                            </p:txEl>
                                          </p:spTgt>
                                        </p:tgtEl>
                                      </p:cBhvr>
                                    </p:animEffect>
                                  </p:childTnLst>
                                </p:cTn>
                              </p:par>
                            </p:childTnLst>
                          </p:cTn>
                        </p:par>
                        <p:par>
                          <p:cTn id="58" fill="hold">
                            <p:stCondLst>
                              <p:cond delay="1750"/>
                            </p:stCondLst>
                            <p:childTnLst>
                              <p:par>
                                <p:cTn id="59" presetID="14" presetClass="entr" presetSubtype="10" fill="hold" grpId="0" nodeType="afterEffect">
                                  <p:stCondLst>
                                    <p:cond delay="0"/>
                                  </p:stCondLst>
                                  <p:childTnLst>
                                    <p:set>
                                      <p:cBhvr>
                                        <p:cTn id="60"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61" dur="500"/>
                                        <p:tgtEl>
                                          <p:spTgt spid="25">
                                            <p:txEl>
                                              <p:pRg st="0" end="0"/>
                                            </p:txEl>
                                          </p:spTgt>
                                        </p:tgtEl>
                                      </p:cBhvr>
                                    </p:animEffect>
                                  </p:childTnLst>
                                </p:cTn>
                              </p:par>
                            </p:childTnLst>
                          </p:cTn>
                        </p:par>
                        <p:par>
                          <p:cTn id="62" fill="hold">
                            <p:stCondLst>
                              <p:cond delay="2250"/>
                            </p:stCondLst>
                            <p:childTnLst>
                              <p:par>
                                <p:cTn id="63" presetID="14" presetClass="entr" presetSubtype="10" fill="hold" grpId="0" nodeType="afterEffect">
                                  <p:stCondLst>
                                    <p:cond delay="0"/>
                                  </p:stCondLst>
                                  <p:childTnLst>
                                    <p:set>
                                      <p:cBhvr>
                                        <p:cTn id="64" dur="1" fill="hold">
                                          <p:stCondLst>
                                            <p:cond delay="0"/>
                                          </p:stCondLst>
                                        </p:cTn>
                                        <p:tgtEl>
                                          <p:spTgt spid="18">
                                            <p:bg/>
                                          </p:spTgt>
                                        </p:tgtEl>
                                        <p:attrNameLst>
                                          <p:attrName>style.visibility</p:attrName>
                                        </p:attrNameLst>
                                      </p:cBhvr>
                                      <p:to>
                                        <p:strVal val="visible"/>
                                      </p:to>
                                    </p:set>
                                    <p:animEffect transition="in" filter="randombar(horizontal)">
                                      <p:cBhvr>
                                        <p:cTn id="65" dur="500"/>
                                        <p:tgtEl>
                                          <p:spTgt spid="18">
                                            <p:bg/>
                                          </p:spTgt>
                                        </p:tgtEl>
                                      </p:cBhvr>
                                    </p:animEffect>
                                  </p:childTnLst>
                                </p:cTn>
                              </p:par>
                            </p:childTnLst>
                          </p:cTn>
                        </p:par>
                        <p:par>
                          <p:cTn id="66" fill="hold">
                            <p:stCondLst>
                              <p:cond delay="2750"/>
                            </p:stCondLst>
                            <p:childTnLst>
                              <p:par>
                                <p:cTn id="67" presetID="14" presetClass="entr" presetSubtype="10" fill="hold" grpId="0" nodeType="afterEffect">
                                  <p:stCondLst>
                                    <p:cond delay="0"/>
                                  </p:stCondLst>
                                  <p:childTnLst>
                                    <p:set>
                                      <p:cBhvr>
                                        <p:cTn id="68"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69" dur="500"/>
                                        <p:tgtEl>
                                          <p:spTgt spid="18">
                                            <p:txEl>
                                              <p:pRg st="0" end="0"/>
                                            </p:txEl>
                                          </p:spTgt>
                                        </p:tgtEl>
                                      </p:cBhvr>
                                    </p:animEffect>
                                  </p:childTnLst>
                                </p:cTn>
                              </p:par>
                            </p:childTnLst>
                          </p:cTn>
                        </p:par>
                        <p:par>
                          <p:cTn id="70" fill="hold">
                            <p:stCondLst>
                              <p:cond delay="3250"/>
                            </p:stCondLst>
                            <p:childTnLst>
                              <p:par>
                                <p:cTn id="71" presetID="14" presetClass="entr" presetSubtype="10" fill="hold" grpId="0" nodeType="afterEffect">
                                  <p:stCondLst>
                                    <p:cond delay="0"/>
                                  </p:stCondLst>
                                  <p:childTnLst>
                                    <p:set>
                                      <p:cBhvr>
                                        <p:cTn id="72"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73" dur="500"/>
                                        <p:tgtEl>
                                          <p:spTgt spid="26">
                                            <p:txEl>
                                              <p:pRg st="0" end="0"/>
                                            </p:txEl>
                                          </p:spTgt>
                                        </p:tgtEl>
                                      </p:cBhvr>
                                    </p:animEffect>
                                  </p:childTnLst>
                                </p:cTn>
                              </p:par>
                            </p:childTnLst>
                          </p:cTn>
                        </p:par>
                        <p:par>
                          <p:cTn id="74" fill="hold">
                            <p:stCondLst>
                              <p:cond delay="3750"/>
                            </p:stCondLst>
                            <p:childTnLst>
                              <p:par>
                                <p:cTn id="75" presetID="14" presetClass="entr" presetSubtype="10" fill="hold" grpId="0" nodeType="afterEffect">
                                  <p:stCondLst>
                                    <p:cond delay="0"/>
                                  </p:stCondLst>
                                  <p:childTnLst>
                                    <p:set>
                                      <p:cBhvr>
                                        <p:cTn id="76" dur="1" fill="hold">
                                          <p:stCondLst>
                                            <p:cond delay="0"/>
                                          </p:stCondLst>
                                        </p:cTn>
                                        <p:tgtEl>
                                          <p:spTgt spid="23">
                                            <p:bg/>
                                          </p:spTgt>
                                        </p:tgtEl>
                                        <p:attrNameLst>
                                          <p:attrName>style.visibility</p:attrName>
                                        </p:attrNameLst>
                                      </p:cBhvr>
                                      <p:to>
                                        <p:strVal val="visible"/>
                                      </p:to>
                                    </p:set>
                                    <p:animEffect transition="in" filter="randombar(horizontal)">
                                      <p:cBhvr>
                                        <p:cTn id="77" dur="500"/>
                                        <p:tgtEl>
                                          <p:spTgt spid="23">
                                            <p:bg/>
                                          </p:spTgt>
                                        </p:tgtEl>
                                      </p:cBhvr>
                                    </p:animEffect>
                                  </p:childTnLst>
                                </p:cTn>
                              </p:par>
                            </p:childTnLst>
                          </p:cTn>
                        </p:par>
                        <p:par>
                          <p:cTn id="78" fill="hold">
                            <p:stCondLst>
                              <p:cond delay="4250"/>
                            </p:stCondLst>
                            <p:childTnLst>
                              <p:par>
                                <p:cTn id="79" presetID="14" presetClass="entr" presetSubtype="10" fill="hold" grpId="0" nodeType="afterEffect">
                                  <p:stCondLst>
                                    <p:cond delay="0"/>
                                  </p:stCondLst>
                                  <p:childTnLst>
                                    <p:set>
                                      <p:cBhvr>
                                        <p:cTn id="80"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81" dur="500"/>
                                        <p:tgtEl>
                                          <p:spTgt spid="23">
                                            <p:txEl>
                                              <p:pRg st="0" end="0"/>
                                            </p:txEl>
                                          </p:spTgt>
                                        </p:tgtEl>
                                      </p:cBhvr>
                                    </p:animEffect>
                                  </p:childTnLst>
                                </p:cTn>
                              </p:par>
                            </p:childTnLst>
                          </p:cTn>
                        </p:par>
                        <p:par>
                          <p:cTn id="82" fill="hold">
                            <p:stCondLst>
                              <p:cond delay="4750"/>
                            </p:stCondLst>
                            <p:childTnLst>
                              <p:par>
                                <p:cTn id="83" presetID="14" presetClass="entr" presetSubtype="10" fill="hold" grpId="0" nodeType="after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85"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Lst>
      </p:bldP>
      <p:bldP spid="18" grpId="0" build="p" animBg="1">
        <p:tmplLst>
          <p:tmpl>
            <p:tnLst>
              <p:par>
                <p:cTn presetID="14" presetClass="entr" presetSubtype="1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5" grpId="0" build="p">
        <p:tmplLst>
          <p:tmpl lvl="1">
            <p:tnLst>
              <p:par>
                <p:cTn presetID="14" presetClass="entr" presetSubtype="1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randombar(horizontal)">
                      <p:cBhvr>
                        <p:cTn dur="500"/>
                        <p:tgtEl>
                          <p:spTgt spid="25"/>
                        </p:tgtEl>
                      </p:cBhvr>
                    </p:animEffect>
                  </p:childTnLst>
                </p:cTn>
              </p:par>
            </p:tnLst>
          </p:tmpl>
        </p:tmplLst>
      </p:bldP>
      <p:bldP spid="26" grpId="0" build="p">
        <p:tmplLst>
          <p:tmpl lvl="1">
            <p:tnLst>
              <p:par>
                <p:cTn presetID="14" presetClass="entr" presetSubtype="1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randombar(horizontal)">
                      <p:cBhvr>
                        <p:cTn dur="500"/>
                        <p:tgtEl>
                          <p:spTgt spid="26"/>
                        </p:tgtEl>
                      </p:cBhvr>
                    </p:animEffect>
                  </p:childTnLst>
                </p:cTn>
              </p:par>
            </p:tnLst>
          </p:tmpl>
        </p:tmplLst>
      </p:bldP>
      <p:bldP spid="23" grpId="0" build="p" animBg="1">
        <p:tmplLst>
          <p:tmpl>
            <p:tnLst>
              <p:par>
                <p:cTn presetID="14" presetClass="entr" presetSubtype="1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Lst>
      </p:bldP>
      <p:bldP spid="24" grpId="0" build="p">
        <p:tmplLst>
          <p:tmpl lvl="1">
            <p:tnLst>
              <p:par>
                <p:cTn presetID="14" presetClass="entr" presetSubtype="1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randombar(horizontal)">
                      <p:cBhvr>
                        <p:cTn dur="500"/>
                        <p:tgtEl>
                          <p:spTgt spid="24"/>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 Vertic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23" name="テキスト プレースホルダー 22"/>
          <p:cNvSpPr>
            <a:spLocks noGrp="1"/>
          </p:cNvSpPr>
          <p:nvPr>
            <p:ph type="body" sz="quarter" idx="13" hasCustomPrompt="1"/>
          </p:nvPr>
        </p:nvSpPr>
        <p:spPr>
          <a:xfrm>
            <a:off x="1356978" y="2551212"/>
            <a:ext cx="5265948" cy="6243067"/>
          </a:xfrm>
        </p:spPr>
        <p:txBody>
          <a:bodyPr anchor="ctr">
            <a:normAutofit/>
          </a:bodyPr>
          <a:lstStyle>
            <a:lvl1pPr algn="l">
              <a:defRPr sz="4400">
                <a:latin typeface="Aleo-BoldItalic" pitchFamily="34" charset="0"/>
              </a:defRPr>
            </a:lvl1pPr>
          </a:lstStyle>
          <a:p>
            <a:pPr lvl="0"/>
            <a:r>
              <a:rPr lang="en-US"/>
              <a:t>“Text Here”</a:t>
            </a:r>
          </a:p>
        </p:txBody>
      </p:sp>
      <p:sp>
        <p:nvSpPr>
          <p:cNvPr id="25" name="テキスト プレースホルダー 5"/>
          <p:cNvSpPr>
            <a:spLocks noGrp="1"/>
          </p:cNvSpPr>
          <p:nvPr>
            <p:ph type="body" sz="quarter" idx="14" hasCustomPrompt="1"/>
          </p:nvPr>
        </p:nvSpPr>
        <p:spPr>
          <a:xfrm>
            <a:off x="6694934" y="4304948"/>
            <a:ext cx="10738556" cy="2782768"/>
          </a:xfrm>
        </p:spPr>
        <p:txBody>
          <a:bodyPr anchor="ctr"/>
          <a:lstStyle>
            <a:lvl1pPr algn="l">
              <a:defRPr baseline="0"/>
            </a:lvl1pPr>
          </a:lstStyle>
          <a:p>
            <a:pPr lvl="0"/>
            <a:r>
              <a:rPr lang="en-US"/>
              <a:t>Text Here</a:t>
            </a:r>
          </a:p>
        </p:txBody>
      </p:sp>
    </p:spTree>
    <p:extLst>
      <p:ext uri="{BB962C8B-B14F-4D97-AF65-F5344CB8AC3E}">
        <p14:creationId xmlns:p14="http://schemas.microsoft.com/office/powerpoint/2010/main" val="184140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25">
                                            <p:txEl>
                                              <p:pRg st="0" end="0"/>
                                            </p:txEl>
                                          </p:spTgt>
                                        </p:tgtEl>
                                        <p:attrNameLst>
                                          <p:attrName>style.visibility</p:attrName>
                                        </p:attrNameLst>
                                      </p:cBhvr>
                                      <p:to>
                                        <p:strVal val="visible"/>
                                      </p:to>
                                    </p:set>
                                    <p:animEffect transition="in" filter="fade">
                                      <p:cBhvr>
                                        <p:cTn id="55"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Column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23" name="テキスト プレースホルダー 22"/>
          <p:cNvSpPr>
            <a:spLocks noGrp="1"/>
          </p:cNvSpPr>
          <p:nvPr>
            <p:ph type="body" sz="quarter" idx="13" hasCustomPrompt="1"/>
          </p:nvPr>
        </p:nvSpPr>
        <p:spPr>
          <a:xfrm>
            <a:off x="1006302" y="3631332"/>
            <a:ext cx="16427188" cy="1080120"/>
          </a:xfrm>
        </p:spPr>
        <p:txBody>
          <a:bodyPr anchor="ctr">
            <a:normAutofit/>
          </a:bodyPr>
          <a:lstStyle>
            <a:lvl1pPr algn="ctr">
              <a:defRPr sz="4400">
                <a:latin typeface="Aleo-BoldItalic" pitchFamily="34" charset="0"/>
              </a:defRPr>
            </a:lvl1pPr>
          </a:lstStyle>
          <a:p>
            <a:pPr lvl="0"/>
            <a:r>
              <a:rPr lang="en-US"/>
              <a:t>“Text Here”</a:t>
            </a:r>
          </a:p>
        </p:txBody>
      </p:sp>
      <p:sp>
        <p:nvSpPr>
          <p:cNvPr id="6" name="テキスト プレースホルダー 5"/>
          <p:cNvSpPr>
            <a:spLocks noGrp="1"/>
          </p:cNvSpPr>
          <p:nvPr>
            <p:ph type="body" sz="quarter" idx="14" hasCustomPrompt="1"/>
          </p:nvPr>
        </p:nvSpPr>
        <p:spPr>
          <a:xfrm>
            <a:off x="1015666" y="4664988"/>
            <a:ext cx="16417824" cy="2782768"/>
          </a:xfrm>
        </p:spPr>
        <p:txBody>
          <a:bodyPr/>
          <a:lstStyle>
            <a:lvl1pPr algn="ctr">
              <a:defRPr baseline="0"/>
            </a:lvl1pPr>
          </a:lstStyle>
          <a:p>
            <a:pPr lvl="0"/>
            <a:r>
              <a:rPr lang="en-US"/>
              <a:t>Text Here</a:t>
            </a:r>
          </a:p>
        </p:txBody>
      </p:sp>
    </p:spTree>
    <p:extLst>
      <p:ext uri="{BB962C8B-B14F-4D97-AF65-F5344CB8AC3E}">
        <p14:creationId xmlns:p14="http://schemas.microsoft.com/office/powerpoint/2010/main" val="397510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 Horizontal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23" name="テキスト プレースホルダー 22"/>
          <p:cNvSpPr>
            <a:spLocks noGrp="1"/>
          </p:cNvSpPr>
          <p:nvPr>
            <p:ph type="body" sz="quarter" idx="13" hasCustomPrompt="1"/>
          </p:nvPr>
        </p:nvSpPr>
        <p:spPr>
          <a:xfrm>
            <a:off x="2590478" y="6007596"/>
            <a:ext cx="12599218" cy="1080120"/>
          </a:xfrm>
        </p:spPr>
        <p:txBody>
          <a:bodyPr anchor="ctr">
            <a:normAutofit/>
          </a:bodyPr>
          <a:lstStyle>
            <a:lvl1pPr algn="ctr">
              <a:defRPr sz="4400">
                <a:latin typeface="Aleo-BoldItalic" pitchFamily="34" charset="0"/>
              </a:defRPr>
            </a:lvl1pPr>
          </a:lstStyle>
          <a:p>
            <a:pPr lvl="0"/>
            <a:r>
              <a:rPr lang="en-US"/>
              <a:t>“Text Here”</a:t>
            </a:r>
          </a:p>
        </p:txBody>
      </p:sp>
      <p:sp>
        <p:nvSpPr>
          <p:cNvPr id="6" name="テキスト プレースホルダー 5"/>
          <p:cNvSpPr>
            <a:spLocks noGrp="1"/>
          </p:cNvSpPr>
          <p:nvPr>
            <p:ph type="body" sz="quarter" idx="14" hasCustomPrompt="1"/>
          </p:nvPr>
        </p:nvSpPr>
        <p:spPr>
          <a:xfrm>
            <a:off x="2599842" y="7041252"/>
            <a:ext cx="12592036" cy="2782768"/>
          </a:xfrm>
        </p:spPr>
        <p:txBody>
          <a:bodyPr/>
          <a:lstStyle>
            <a:lvl1pPr algn="ctr">
              <a:defRPr baseline="0"/>
            </a:lvl1pPr>
          </a:lstStyle>
          <a:p>
            <a:pPr lvl="0"/>
            <a:r>
              <a:rPr lang="en-US"/>
              <a:t>Text Here</a:t>
            </a:r>
          </a:p>
        </p:txBody>
      </p:sp>
    </p:spTree>
    <p:extLst>
      <p:ext uri="{BB962C8B-B14F-4D97-AF65-F5344CB8AC3E}">
        <p14:creationId xmlns:p14="http://schemas.microsoft.com/office/powerpoint/2010/main" val="356057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Tree>
    <p:extLst>
      <p:ext uri="{BB962C8B-B14F-4D97-AF65-F5344CB8AC3E}">
        <p14:creationId xmlns:p14="http://schemas.microsoft.com/office/powerpoint/2010/main" val="119171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8" name="図プレースホルダー 7"/>
          <p:cNvSpPr>
            <a:spLocks noGrp="1" noChangeAspect="1"/>
          </p:cNvSpPr>
          <p:nvPr>
            <p:ph type="pic" sz="quarter" idx="13" hasCustomPrompt="1"/>
          </p:nvPr>
        </p:nvSpPr>
        <p:spPr>
          <a:xfrm>
            <a:off x="2014538" y="2766889"/>
            <a:ext cx="5760516" cy="5760516"/>
          </a:xfrm>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a:t>Add Image</a:t>
            </a:r>
          </a:p>
        </p:txBody>
      </p:sp>
      <p:sp>
        <p:nvSpPr>
          <p:cNvPr id="25" name="テキスト プレースホルダー 5"/>
          <p:cNvSpPr>
            <a:spLocks noGrp="1"/>
          </p:cNvSpPr>
          <p:nvPr>
            <p:ph type="body" sz="quarter" idx="15" hasCustomPrompt="1"/>
          </p:nvPr>
        </p:nvSpPr>
        <p:spPr>
          <a:xfrm>
            <a:off x="8011092" y="2765632"/>
            <a:ext cx="8476929" cy="721683"/>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26" name="テキスト プレースホルダー 5"/>
          <p:cNvSpPr>
            <a:spLocks noGrp="1"/>
          </p:cNvSpPr>
          <p:nvPr>
            <p:ph type="body" sz="quarter" idx="16" hasCustomPrompt="1"/>
          </p:nvPr>
        </p:nvSpPr>
        <p:spPr>
          <a:xfrm>
            <a:off x="7991078" y="3631332"/>
            <a:ext cx="8496943" cy="5328592"/>
          </a:xfrm>
        </p:spPr>
        <p:txBody>
          <a:bodyPr anchor="t">
            <a:normAutofit/>
          </a:bodyPr>
          <a:lstStyle>
            <a:lvl1pPr algn="l">
              <a:defRPr sz="2400" baseline="0"/>
            </a:lvl1pPr>
          </a:lstStyle>
          <a:p>
            <a:pPr lvl="0"/>
            <a:r>
              <a:rPr lang="en-US"/>
              <a:t>Text Here</a:t>
            </a:r>
          </a:p>
        </p:txBody>
      </p:sp>
      <p:sp>
        <p:nvSpPr>
          <p:cNvPr id="22" name="テキスト プレースホルダー 5"/>
          <p:cNvSpPr>
            <a:spLocks noGrp="1"/>
          </p:cNvSpPr>
          <p:nvPr>
            <p:ph type="body" sz="quarter" idx="14" hasCustomPrompt="1"/>
          </p:nvPr>
        </p:nvSpPr>
        <p:spPr>
          <a:xfrm rot="21288877">
            <a:off x="2253290" y="8210533"/>
            <a:ext cx="5760000" cy="766544"/>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3200" baseline="0">
                <a:solidFill>
                  <a:schemeClr val="bg1">
                    <a:lumMod val="85000"/>
                  </a:schemeClr>
                </a:solidFill>
                <a:latin typeface="Aleo-BoldItalic" pitchFamily="34" charset="0"/>
              </a:defRPr>
            </a:lvl1pPr>
          </a:lstStyle>
          <a:p>
            <a:pPr lvl="0"/>
            <a:r>
              <a:rPr lang="en-US"/>
              <a:t>Caption Here</a:t>
            </a:r>
          </a:p>
        </p:txBody>
      </p:sp>
    </p:spTree>
    <p:extLst>
      <p:ext uri="{BB962C8B-B14F-4D97-AF65-F5344CB8AC3E}">
        <p14:creationId xmlns:p14="http://schemas.microsoft.com/office/powerpoint/2010/main" val="345063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childTnLst>
                          </p:cTn>
                        </p:par>
                        <p:par>
                          <p:cTn id="54" fill="hold">
                            <p:stCondLst>
                              <p:cond delay="1250"/>
                            </p:stCondLst>
                            <p:childTnLst>
                              <p:par>
                                <p:cTn id="55" presetID="22" presetClass="entr" presetSubtype="4" fill="hold" grpId="0" nodeType="afterEffect">
                                  <p:stCondLst>
                                    <p:cond delay="0"/>
                                  </p:stCondLst>
                                  <p:childTnLst>
                                    <p:set>
                                      <p:cBhvr>
                                        <p:cTn id="56" dur="1" fill="hold">
                                          <p:stCondLst>
                                            <p:cond delay="0"/>
                                          </p:stCondLst>
                                        </p:cTn>
                                        <p:tgtEl>
                                          <p:spTgt spid="22">
                                            <p:bg/>
                                          </p:spTgt>
                                        </p:tgtEl>
                                        <p:attrNameLst>
                                          <p:attrName>style.visibility</p:attrName>
                                        </p:attrNameLst>
                                      </p:cBhvr>
                                      <p:to>
                                        <p:strVal val="visible"/>
                                      </p:to>
                                    </p:set>
                                    <p:animEffect transition="in" filter="wipe(down)">
                                      <p:cBhvr>
                                        <p:cTn id="57" dur="500"/>
                                        <p:tgtEl>
                                          <p:spTgt spid="22">
                                            <p:bg/>
                                          </p:spTgt>
                                        </p:tgtEl>
                                      </p:cBhvr>
                                    </p:animEffect>
                                  </p:childTnLst>
                                </p:cTn>
                              </p:par>
                            </p:childTnLst>
                          </p:cTn>
                        </p:par>
                        <p:par>
                          <p:cTn id="58" fill="hold">
                            <p:stCondLst>
                              <p:cond delay="1750"/>
                            </p:stCondLst>
                            <p:childTnLst>
                              <p:par>
                                <p:cTn id="59" presetID="22" presetClass="entr" presetSubtype="4" fill="hold" grpId="0" nodeType="afterEffect">
                                  <p:stCondLst>
                                    <p:cond delay="0"/>
                                  </p:stCondLst>
                                  <p:childTnLst>
                                    <p:set>
                                      <p:cBhvr>
                                        <p:cTn id="60" dur="1" fill="hold">
                                          <p:stCondLst>
                                            <p:cond delay="0"/>
                                          </p:stCondLst>
                                        </p:cTn>
                                        <p:tgtEl>
                                          <p:spTgt spid="22">
                                            <p:txEl>
                                              <p:pRg st="0" end="0"/>
                                            </p:txEl>
                                          </p:spTgt>
                                        </p:tgtEl>
                                        <p:attrNameLst>
                                          <p:attrName>style.visibility</p:attrName>
                                        </p:attrNameLst>
                                      </p:cBhvr>
                                      <p:to>
                                        <p:strVal val="visible"/>
                                      </p:to>
                                    </p:set>
                                    <p:animEffect transition="in" filter="wipe(down)">
                                      <p:cBhvr>
                                        <p:cTn id="61" dur="500"/>
                                        <p:tgtEl>
                                          <p:spTgt spid="22">
                                            <p:txEl>
                                              <p:pRg st="0" end="0"/>
                                            </p:txEl>
                                          </p:spTgt>
                                        </p:tgtEl>
                                      </p:cBhvr>
                                    </p:animEffect>
                                  </p:childTnLst>
                                </p:cTn>
                              </p:par>
                            </p:childTnLst>
                          </p:cTn>
                        </p:par>
                        <p:par>
                          <p:cTn id="62" fill="hold">
                            <p:stCondLst>
                              <p:cond delay="2250"/>
                            </p:stCondLst>
                            <p:childTnLst>
                              <p:par>
                                <p:cTn id="63" presetID="42" presetClass="entr" presetSubtype="0" fill="hold" grpId="0" nodeType="afterEffect">
                                  <p:stCondLst>
                                    <p:cond delay="0"/>
                                  </p:stCondLst>
                                  <p:childTnLst>
                                    <p:set>
                                      <p:cBhvr>
                                        <p:cTn id="64" dur="1" fill="hold">
                                          <p:stCondLst>
                                            <p:cond delay="0"/>
                                          </p:stCondLst>
                                        </p:cTn>
                                        <p:tgtEl>
                                          <p:spTgt spid="25">
                                            <p:bg/>
                                          </p:spTgt>
                                        </p:tgtEl>
                                        <p:attrNameLst>
                                          <p:attrName>style.visibility</p:attrName>
                                        </p:attrNameLst>
                                      </p:cBhvr>
                                      <p:to>
                                        <p:strVal val="visible"/>
                                      </p:to>
                                    </p:set>
                                    <p:animEffect transition="in" filter="fade">
                                      <p:cBhvr>
                                        <p:cTn id="65" dur="500"/>
                                        <p:tgtEl>
                                          <p:spTgt spid="25">
                                            <p:bg/>
                                          </p:spTgt>
                                        </p:tgtEl>
                                      </p:cBhvr>
                                    </p:animEffect>
                                    <p:anim calcmode="lin" valueType="num">
                                      <p:cBhvr>
                                        <p:cTn id="66" dur="500" fill="hold"/>
                                        <p:tgtEl>
                                          <p:spTgt spid="25">
                                            <p:bg/>
                                          </p:spTgt>
                                        </p:tgtEl>
                                        <p:attrNameLst>
                                          <p:attrName>ppt_x</p:attrName>
                                        </p:attrNameLst>
                                      </p:cBhvr>
                                      <p:tavLst>
                                        <p:tav tm="0">
                                          <p:val>
                                            <p:strVal val="#ppt_x"/>
                                          </p:val>
                                        </p:tav>
                                        <p:tav tm="100000">
                                          <p:val>
                                            <p:strVal val="#ppt_x"/>
                                          </p:val>
                                        </p:tav>
                                      </p:tavLst>
                                    </p:anim>
                                    <p:anim calcmode="lin" valueType="num">
                                      <p:cBhvr>
                                        <p:cTn id="67" dur="500" fill="hold"/>
                                        <p:tgtEl>
                                          <p:spTgt spid="25">
                                            <p:bg/>
                                          </p:spTgt>
                                        </p:tgtEl>
                                        <p:attrNameLst>
                                          <p:attrName>ppt_y</p:attrName>
                                        </p:attrNameLst>
                                      </p:cBhvr>
                                      <p:tavLst>
                                        <p:tav tm="0">
                                          <p:val>
                                            <p:strVal val="#ppt_y+.1"/>
                                          </p:val>
                                        </p:tav>
                                        <p:tav tm="100000">
                                          <p:val>
                                            <p:strVal val="#ppt_y"/>
                                          </p:val>
                                        </p:tav>
                                      </p:tavLst>
                                    </p:anim>
                                  </p:childTnLst>
                                </p:cTn>
                              </p:par>
                            </p:childTnLst>
                          </p:cTn>
                        </p:par>
                        <p:par>
                          <p:cTn id="68" fill="hold">
                            <p:stCondLst>
                              <p:cond delay="2750"/>
                            </p:stCondLst>
                            <p:childTnLst>
                              <p:par>
                                <p:cTn id="69" presetID="42" presetClass="entr" presetSubtype="0" fill="hold" grpId="0" nodeType="afterEffect">
                                  <p:stCondLst>
                                    <p:cond delay="0"/>
                                  </p:stCondLst>
                                  <p:childTnLst>
                                    <p:set>
                                      <p:cBhvr>
                                        <p:cTn id="70" dur="1" fill="hold">
                                          <p:stCondLst>
                                            <p:cond delay="0"/>
                                          </p:stCondLst>
                                        </p:cTn>
                                        <p:tgtEl>
                                          <p:spTgt spid="25">
                                            <p:txEl>
                                              <p:pRg st="0" end="0"/>
                                            </p:txEl>
                                          </p:spTgt>
                                        </p:tgtEl>
                                        <p:attrNameLst>
                                          <p:attrName>style.visibility</p:attrName>
                                        </p:attrNameLst>
                                      </p:cBhvr>
                                      <p:to>
                                        <p:strVal val="visible"/>
                                      </p:to>
                                    </p:set>
                                    <p:animEffect transition="in" filter="fade">
                                      <p:cBhvr>
                                        <p:cTn id="71" dur="500"/>
                                        <p:tgtEl>
                                          <p:spTgt spid="25">
                                            <p:txEl>
                                              <p:pRg st="0" end="0"/>
                                            </p:txEl>
                                          </p:spTgt>
                                        </p:tgtEl>
                                      </p:cBhvr>
                                    </p:animEffect>
                                    <p:anim calcmode="lin" valueType="num">
                                      <p:cBhvr>
                                        <p:cTn id="72"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73" dur="5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par>
                          <p:cTn id="74" fill="hold">
                            <p:stCondLst>
                              <p:cond delay="3250"/>
                            </p:stCondLst>
                            <p:childTnLst>
                              <p:par>
                                <p:cTn id="75" presetID="42" presetClass="entr" presetSubtype="0" fill="hold" grpId="0" nodeType="afterEffect">
                                  <p:stCondLst>
                                    <p:cond delay="0"/>
                                  </p:stCondLst>
                                  <p:childTnLst>
                                    <p:set>
                                      <p:cBhvr>
                                        <p:cTn id="76" dur="1" fill="hold">
                                          <p:stCondLst>
                                            <p:cond delay="0"/>
                                          </p:stCondLst>
                                        </p:cTn>
                                        <p:tgtEl>
                                          <p:spTgt spid="26">
                                            <p:txEl>
                                              <p:pRg st="0" end="0"/>
                                            </p:txEl>
                                          </p:spTgt>
                                        </p:tgtEl>
                                        <p:attrNameLst>
                                          <p:attrName>style.visibility</p:attrName>
                                        </p:attrNameLst>
                                      </p:cBhvr>
                                      <p:to>
                                        <p:strVal val="visible"/>
                                      </p:to>
                                    </p:set>
                                    <p:animEffect transition="in" filter="fade">
                                      <p:cBhvr>
                                        <p:cTn id="77" dur="500"/>
                                        <p:tgtEl>
                                          <p:spTgt spid="26">
                                            <p:txEl>
                                              <p:pRg st="0" end="0"/>
                                            </p:txEl>
                                          </p:spTgt>
                                        </p:tgtEl>
                                      </p:cBhvr>
                                    </p:animEffect>
                                    <p:anim calcmode="lin" valueType="num">
                                      <p:cBhvr>
                                        <p:cTn id="7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79" dur="5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5" grpId="0" build="p" animBg="1">
        <p:tmplLst>
          <p:tmpl>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Lst>
      </p:bldP>
      <p:bldP spid="26" grpId="0" build="p">
        <p:tmplLst>
          <p:tmpl lvl="1">
            <p:tnLst>
              <p:par>
                <p:cTn presetID="42"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2" grpId="0" build="p" animBg="1">
        <p:tmplLst>
          <p:tmpl>
            <p:tnLst>
              <p:par>
                <p:cTn presetID="2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 lvl="1">
            <p:tnLst>
              <p:par>
                <p:cTn presetID="2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Images -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8" name="図プレースホルダー 7"/>
          <p:cNvSpPr>
            <a:spLocks noGrp="1" noChangeAspect="1"/>
          </p:cNvSpPr>
          <p:nvPr>
            <p:ph type="pic" sz="quarter" idx="13" hasCustomPrompt="1"/>
          </p:nvPr>
        </p:nvSpPr>
        <p:spPr>
          <a:xfrm>
            <a:off x="1006302" y="3064786"/>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a:t>Add Image</a:t>
            </a:r>
          </a:p>
        </p:txBody>
      </p:sp>
      <p:sp>
        <p:nvSpPr>
          <p:cNvPr id="22" name="テキスト プレースホルダー 5"/>
          <p:cNvSpPr>
            <a:spLocks noGrp="1"/>
          </p:cNvSpPr>
          <p:nvPr>
            <p:ph type="body" sz="quarter" idx="14" hasCustomPrompt="1"/>
          </p:nvPr>
        </p:nvSpPr>
        <p:spPr>
          <a:xfrm rot="21288877">
            <a:off x="448802" y="6347140"/>
            <a:ext cx="4354395" cy="607972"/>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a:t>Caption Here</a:t>
            </a:r>
          </a:p>
        </p:txBody>
      </p:sp>
      <p:sp>
        <p:nvSpPr>
          <p:cNvPr id="18" name="図プレースホルダー 7"/>
          <p:cNvSpPr>
            <a:spLocks noGrp="1" noChangeAspect="1"/>
          </p:cNvSpPr>
          <p:nvPr>
            <p:ph type="pic" sz="quarter" idx="15" hasCustomPrompt="1"/>
          </p:nvPr>
        </p:nvSpPr>
        <p:spPr>
          <a:xfrm>
            <a:off x="5182766" y="4361276"/>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a:t>Add Image</a:t>
            </a:r>
          </a:p>
        </p:txBody>
      </p:sp>
      <p:sp>
        <p:nvSpPr>
          <p:cNvPr id="23" name="テキスト プレースホルダー 5"/>
          <p:cNvSpPr>
            <a:spLocks noGrp="1"/>
          </p:cNvSpPr>
          <p:nvPr>
            <p:ph type="body" sz="quarter" idx="16" hasCustomPrompt="1"/>
          </p:nvPr>
        </p:nvSpPr>
        <p:spPr>
          <a:xfrm rot="21288877">
            <a:off x="4625266" y="7643630"/>
            <a:ext cx="4354395" cy="607972"/>
          </a:xfrm>
          <a:gradFill flip="none" rotWithShape="1">
            <a:gsLst>
              <a:gs pos="0">
                <a:schemeClr val="accent2">
                  <a:alpha val="0"/>
                </a:schemeClr>
              </a:gs>
              <a:gs pos="50000">
                <a:schemeClr val="accent2"/>
              </a:gs>
              <a:gs pos="100000">
                <a:schemeClr val="accent2"/>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a:t>Caption Here</a:t>
            </a:r>
          </a:p>
        </p:txBody>
      </p:sp>
      <p:sp>
        <p:nvSpPr>
          <p:cNvPr id="24" name="図プレースホルダー 7"/>
          <p:cNvSpPr>
            <a:spLocks noGrp="1" noChangeAspect="1"/>
          </p:cNvSpPr>
          <p:nvPr>
            <p:ph type="pic" sz="quarter" idx="17" hasCustomPrompt="1"/>
          </p:nvPr>
        </p:nvSpPr>
        <p:spPr>
          <a:xfrm>
            <a:off x="9359230" y="2617184"/>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a:t>Add Image</a:t>
            </a:r>
          </a:p>
        </p:txBody>
      </p:sp>
      <p:sp>
        <p:nvSpPr>
          <p:cNvPr id="27" name="テキスト プレースホルダー 5"/>
          <p:cNvSpPr>
            <a:spLocks noGrp="1"/>
          </p:cNvSpPr>
          <p:nvPr>
            <p:ph type="body" sz="quarter" idx="18" hasCustomPrompt="1"/>
          </p:nvPr>
        </p:nvSpPr>
        <p:spPr>
          <a:xfrm rot="21288877">
            <a:off x="8801730" y="5899538"/>
            <a:ext cx="4354395" cy="607972"/>
          </a:xfrm>
          <a:gradFill flip="none" rotWithShape="1">
            <a:gsLst>
              <a:gs pos="0">
                <a:schemeClr val="accent3">
                  <a:alpha val="0"/>
                </a:schemeClr>
              </a:gs>
              <a:gs pos="50000">
                <a:schemeClr val="accent3"/>
              </a:gs>
              <a:gs pos="100000">
                <a:schemeClr val="accent3"/>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a:t>Caption Here</a:t>
            </a:r>
          </a:p>
        </p:txBody>
      </p:sp>
      <p:sp>
        <p:nvSpPr>
          <p:cNvPr id="28" name="図プレースホルダー 7"/>
          <p:cNvSpPr>
            <a:spLocks noGrp="1" noChangeAspect="1"/>
          </p:cNvSpPr>
          <p:nvPr>
            <p:ph type="pic" sz="quarter" idx="19" hasCustomPrompt="1"/>
          </p:nvPr>
        </p:nvSpPr>
        <p:spPr>
          <a:xfrm>
            <a:off x="13535694" y="3477508"/>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a:t>Add Image</a:t>
            </a:r>
          </a:p>
        </p:txBody>
      </p:sp>
      <p:sp>
        <p:nvSpPr>
          <p:cNvPr id="29" name="テキスト プレースホルダー 5"/>
          <p:cNvSpPr>
            <a:spLocks noGrp="1"/>
          </p:cNvSpPr>
          <p:nvPr>
            <p:ph type="body" sz="quarter" idx="20" hasCustomPrompt="1"/>
          </p:nvPr>
        </p:nvSpPr>
        <p:spPr>
          <a:xfrm rot="21288877">
            <a:off x="12978194" y="6759862"/>
            <a:ext cx="4354395" cy="607972"/>
          </a:xfrm>
          <a:gradFill flip="none" rotWithShape="1">
            <a:gsLst>
              <a:gs pos="0">
                <a:schemeClr val="accent4">
                  <a:alpha val="0"/>
                </a:schemeClr>
              </a:gs>
              <a:gs pos="50000">
                <a:schemeClr val="accent4"/>
              </a:gs>
              <a:gs pos="100000">
                <a:schemeClr val="accent4"/>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a:t>Caption Here</a:t>
            </a:r>
          </a:p>
        </p:txBody>
      </p:sp>
      <p:sp>
        <p:nvSpPr>
          <p:cNvPr id="30" name="テキスト プレースホルダー 5"/>
          <p:cNvSpPr>
            <a:spLocks noGrp="1"/>
          </p:cNvSpPr>
          <p:nvPr>
            <p:ph type="body" sz="quarter" idx="21" hasCustomPrompt="1"/>
          </p:nvPr>
        </p:nvSpPr>
        <p:spPr>
          <a:xfrm>
            <a:off x="934294" y="7303740"/>
            <a:ext cx="3456384" cy="1440160"/>
          </a:xfrm>
        </p:spPr>
        <p:txBody>
          <a:bodyPr anchor="t">
            <a:normAutofit/>
          </a:bodyPr>
          <a:lstStyle>
            <a:lvl1pPr algn="l">
              <a:defRPr sz="2000" baseline="0"/>
            </a:lvl1pPr>
          </a:lstStyle>
          <a:p>
            <a:pPr lvl="0"/>
            <a:r>
              <a:rPr lang="en-US"/>
              <a:t>Text Here</a:t>
            </a:r>
          </a:p>
        </p:txBody>
      </p:sp>
      <p:sp>
        <p:nvSpPr>
          <p:cNvPr id="31" name="テキスト プレースホルダー 5"/>
          <p:cNvSpPr>
            <a:spLocks noGrp="1"/>
          </p:cNvSpPr>
          <p:nvPr>
            <p:ph type="body" sz="quarter" idx="22" hasCustomPrompt="1"/>
          </p:nvPr>
        </p:nvSpPr>
        <p:spPr>
          <a:xfrm>
            <a:off x="5038752" y="8599884"/>
            <a:ext cx="3456384" cy="1440160"/>
          </a:xfrm>
        </p:spPr>
        <p:txBody>
          <a:bodyPr anchor="t">
            <a:normAutofit/>
          </a:bodyPr>
          <a:lstStyle>
            <a:lvl1pPr algn="l">
              <a:defRPr sz="2000" baseline="0"/>
            </a:lvl1pPr>
          </a:lstStyle>
          <a:p>
            <a:pPr lvl="0"/>
            <a:r>
              <a:rPr lang="en-US"/>
              <a:t>Text Here</a:t>
            </a:r>
          </a:p>
        </p:txBody>
      </p:sp>
      <p:sp>
        <p:nvSpPr>
          <p:cNvPr id="32" name="テキスト プレースホルダー 5"/>
          <p:cNvSpPr>
            <a:spLocks noGrp="1"/>
          </p:cNvSpPr>
          <p:nvPr>
            <p:ph type="body" sz="quarter" idx="23" hasCustomPrompt="1"/>
          </p:nvPr>
        </p:nvSpPr>
        <p:spPr>
          <a:xfrm>
            <a:off x="9287224" y="6871692"/>
            <a:ext cx="3456384" cy="1440160"/>
          </a:xfrm>
        </p:spPr>
        <p:txBody>
          <a:bodyPr anchor="t">
            <a:normAutofit/>
          </a:bodyPr>
          <a:lstStyle>
            <a:lvl1pPr algn="l">
              <a:defRPr sz="2000" baseline="0"/>
            </a:lvl1pPr>
          </a:lstStyle>
          <a:p>
            <a:pPr lvl="0"/>
            <a:r>
              <a:rPr lang="en-US"/>
              <a:t>Text Here</a:t>
            </a:r>
          </a:p>
        </p:txBody>
      </p:sp>
      <p:sp>
        <p:nvSpPr>
          <p:cNvPr id="33" name="テキスト プレースホルダー 5"/>
          <p:cNvSpPr>
            <a:spLocks noGrp="1"/>
          </p:cNvSpPr>
          <p:nvPr>
            <p:ph type="body" sz="quarter" idx="24" hasCustomPrompt="1"/>
          </p:nvPr>
        </p:nvSpPr>
        <p:spPr>
          <a:xfrm>
            <a:off x="13463687" y="7591772"/>
            <a:ext cx="3456384" cy="1440160"/>
          </a:xfrm>
        </p:spPr>
        <p:txBody>
          <a:bodyPr anchor="t">
            <a:normAutofit/>
          </a:bodyPr>
          <a:lstStyle>
            <a:lvl1pPr algn="l">
              <a:defRPr sz="2000" baseline="0"/>
            </a:lvl1pPr>
          </a:lstStyle>
          <a:p>
            <a:pPr lvl="0"/>
            <a:r>
              <a:rPr lang="en-US"/>
              <a:t>Text Here</a:t>
            </a:r>
          </a:p>
        </p:txBody>
      </p:sp>
    </p:spTree>
    <p:extLst>
      <p:ext uri="{BB962C8B-B14F-4D97-AF65-F5344CB8AC3E}">
        <p14:creationId xmlns:p14="http://schemas.microsoft.com/office/powerpoint/2010/main" val="398409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2">
                                            <p:bg/>
                                          </p:spTgt>
                                        </p:tgtEl>
                                        <p:attrNameLst>
                                          <p:attrName>style.visibility</p:attrName>
                                        </p:attrNameLst>
                                      </p:cBhvr>
                                      <p:to>
                                        <p:strVal val="visible"/>
                                      </p:to>
                                    </p:set>
                                    <p:animEffect transition="in" filter="wipe(down)">
                                      <p:cBhvr>
                                        <p:cTn id="56" dur="500"/>
                                        <p:tgtEl>
                                          <p:spTgt spid="22">
                                            <p:bg/>
                                          </p:spTgt>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wipe(down)">
                                      <p:cBhvr>
                                        <p:cTn id="59" dur="500"/>
                                        <p:tgtEl>
                                          <p:spTgt spid="22">
                                            <p:txEl>
                                              <p:pRg st="0" end="0"/>
                                            </p:txEl>
                                          </p:spTgt>
                                        </p:tgtEl>
                                      </p:cBhvr>
                                    </p:animEffect>
                                  </p:childTnLst>
                                </p:cTn>
                              </p:par>
                            </p:childTnLst>
                          </p:cTn>
                        </p:par>
                        <p:par>
                          <p:cTn id="60" fill="hold">
                            <p:stCondLst>
                              <p:cond delay="125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3">
                                            <p:bg/>
                                          </p:spTgt>
                                        </p:tgtEl>
                                        <p:attrNameLst>
                                          <p:attrName>style.visibility</p:attrName>
                                        </p:attrNameLst>
                                      </p:cBhvr>
                                      <p:to>
                                        <p:strVal val="visible"/>
                                      </p:to>
                                    </p:set>
                                    <p:animEffect transition="in" filter="wipe(down)">
                                      <p:cBhvr>
                                        <p:cTn id="66" dur="500"/>
                                        <p:tgtEl>
                                          <p:spTgt spid="23">
                                            <p:bg/>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wipe(down)">
                                      <p:cBhvr>
                                        <p:cTn id="69" dur="500"/>
                                        <p:tgtEl>
                                          <p:spTgt spid="23">
                                            <p:txEl>
                                              <p:pRg st="0" end="0"/>
                                            </p:txEl>
                                          </p:spTgt>
                                        </p:tgtEl>
                                      </p:cBhvr>
                                    </p:animEffect>
                                  </p:childTnLst>
                                </p:cTn>
                              </p:par>
                            </p:childTnLst>
                          </p:cTn>
                        </p:par>
                        <p:par>
                          <p:cTn id="70" fill="hold">
                            <p:stCondLst>
                              <p:cond delay="1750"/>
                            </p:stCondLst>
                            <p:childTnLst>
                              <p:par>
                                <p:cTn id="71" presetID="10" presetClass="entr" presetSubtype="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7">
                                            <p:bg/>
                                          </p:spTgt>
                                        </p:tgtEl>
                                        <p:attrNameLst>
                                          <p:attrName>style.visibility</p:attrName>
                                        </p:attrNameLst>
                                      </p:cBhvr>
                                      <p:to>
                                        <p:strVal val="visible"/>
                                      </p:to>
                                    </p:set>
                                    <p:animEffect transition="in" filter="wipe(down)">
                                      <p:cBhvr>
                                        <p:cTn id="76" dur="500"/>
                                        <p:tgtEl>
                                          <p:spTgt spid="27">
                                            <p:bg/>
                                          </p:spTgt>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7">
                                            <p:txEl>
                                              <p:pRg st="0" end="0"/>
                                            </p:txEl>
                                          </p:spTgt>
                                        </p:tgtEl>
                                        <p:attrNameLst>
                                          <p:attrName>style.visibility</p:attrName>
                                        </p:attrNameLst>
                                      </p:cBhvr>
                                      <p:to>
                                        <p:strVal val="visible"/>
                                      </p:to>
                                    </p:set>
                                    <p:animEffect transition="in" filter="wipe(down)">
                                      <p:cBhvr>
                                        <p:cTn id="79" dur="500"/>
                                        <p:tgtEl>
                                          <p:spTgt spid="27">
                                            <p:txEl>
                                              <p:pRg st="0" end="0"/>
                                            </p:txEl>
                                          </p:spTgt>
                                        </p:tgtEl>
                                      </p:cBhvr>
                                    </p:animEffect>
                                  </p:childTnLst>
                                </p:cTn>
                              </p:par>
                            </p:childTnLst>
                          </p:cTn>
                        </p:par>
                        <p:par>
                          <p:cTn id="80" fill="hold">
                            <p:stCondLst>
                              <p:cond delay="2250"/>
                            </p:stCondLst>
                            <p:childTnLst>
                              <p:par>
                                <p:cTn id="81" presetID="10" presetClass="entr" presetSubtype="0"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bg/>
                                          </p:spTgt>
                                        </p:tgtEl>
                                        <p:attrNameLst>
                                          <p:attrName>style.visibility</p:attrName>
                                        </p:attrNameLst>
                                      </p:cBhvr>
                                      <p:to>
                                        <p:strVal val="visible"/>
                                      </p:to>
                                    </p:set>
                                    <p:animEffect transition="in" filter="wipe(down)">
                                      <p:cBhvr>
                                        <p:cTn id="86" dur="500"/>
                                        <p:tgtEl>
                                          <p:spTgt spid="29">
                                            <p:bg/>
                                          </p:spTgt>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29">
                                            <p:txEl>
                                              <p:pRg st="0" end="0"/>
                                            </p:txEl>
                                          </p:spTgt>
                                        </p:tgtEl>
                                        <p:attrNameLst>
                                          <p:attrName>style.visibility</p:attrName>
                                        </p:attrNameLst>
                                      </p:cBhvr>
                                      <p:to>
                                        <p:strVal val="visible"/>
                                      </p:to>
                                    </p:set>
                                    <p:animEffect transition="in" filter="wipe(down)">
                                      <p:cBhvr>
                                        <p:cTn id="89" dur="500"/>
                                        <p:tgtEl>
                                          <p:spTgt spid="29">
                                            <p:txEl>
                                              <p:pRg st="0" end="0"/>
                                            </p:txEl>
                                          </p:spTgt>
                                        </p:tgtEl>
                                      </p:cBhvr>
                                    </p:animEffect>
                                  </p:childTnLst>
                                </p:cTn>
                              </p:par>
                            </p:childTnLst>
                          </p:cTn>
                        </p:par>
                        <p:par>
                          <p:cTn id="90" fill="hold">
                            <p:stCondLst>
                              <p:cond delay="2750"/>
                            </p:stCondLst>
                            <p:childTnLst>
                              <p:par>
                                <p:cTn id="91" presetID="42" presetClass="entr" presetSubtype="0" fill="hold" grpId="0" nodeType="afterEffect">
                                  <p:stCondLst>
                                    <p:cond delay="0"/>
                                  </p:stCondLst>
                                  <p:childTnLst>
                                    <p:set>
                                      <p:cBhvr>
                                        <p:cTn id="92" dur="1" fill="hold">
                                          <p:stCondLst>
                                            <p:cond delay="0"/>
                                          </p:stCondLst>
                                        </p:cTn>
                                        <p:tgtEl>
                                          <p:spTgt spid="30">
                                            <p:txEl>
                                              <p:pRg st="0" end="0"/>
                                            </p:txEl>
                                          </p:spTgt>
                                        </p:tgtEl>
                                        <p:attrNameLst>
                                          <p:attrName>style.visibility</p:attrName>
                                        </p:attrNameLst>
                                      </p:cBhvr>
                                      <p:to>
                                        <p:strVal val="visible"/>
                                      </p:to>
                                    </p:set>
                                    <p:animEffect transition="in" filter="fade">
                                      <p:cBhvr>
                                        <p:cTn id="93" dur="500"/>
                                        <p:tgtEl>
                                          <p:spTgt spid="30">
                                            <p:txEl>
                                              <p:pRg st="0" end="0"/>
                                            </p:txEl>
                                          </p:spTgt>
                                        </p:tgtEl>
                                      </p:cBhvr>
                                    </p:animEffect>
                                    <p:anim calcmode="lin" valueType="num">
                                      <p:cBhvr>
                                        <p:cTn id="9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95"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96" fill="hold">
                            <p:stCondLst>
                              <p:cond delay="3250"/>
                            </p:stCondLst>
                            <p:childTnLst>
                              <p:par>
                                <p:cTn id="97" presetID="42" presetClass="entr" presetSubtype="0" fill="hold" grpId="0" nodeType="afterEffect">
                                  <p:stCondLst>
                                    <p:cond delay="0"/>
                                  </p:stCondLst>
                                  <p:childTnLst>
                                    <p:set>
                                      <p:cBhvr>
                                        <p:cTn id="98" dur="1" fill="hold">
                                          <p:stCondLst>
                                            <p:cond delay="0"/>
                                          </p:stCondLst>
                                        </p:cTn>
                                        <p:tgtEl>
                                          <p:spTgt spid="31">
                                            <p:txEl>
                                              <p:pRg st="0" end="0"/>
                                            </p:txEl>
                                          </p:spTgt>
                                        </p:tgtEl>
                                        <p:attrNameLst>
                                          <p:attrName>style.visibility</p:attrName>
                                        </p:attrNameLst>
                                      </p:cBhvr>
                                      <p:to>
                                        <p:strVal val="visible"/>
                                      </p:to>
                                    </p:set>
                                    <p:animEffect transition="in" filter="fade">
                                      <p:cBhvr>
                                        <p:cTn id="99" dur="500"/>
                                        <p:tgtEl>
                                          <p:spTgt spid="31">
                                            <p:txEl>
                                              <p:pRg st="0" end="0"/>
                                            </p:txEl>
                                          </p:spTgt>
                                        </p:tgtEl>
                                      </p:cBhvr>
                                    </p:animEffect>
                                    <p:anim calcmode="lin" valueType="num">
                                      <p:cBhvr>
                                        <p:cTn id="100"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101"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102" fill="hold">
                            <p:stCondLst>
                              <p:cond delay="3750"/>
                            </p:stCondLst>
                            <p:childTnLst>
                              <p:par>
                                <p:cTn id="103" presetID="42" presetClass="entr" presetSubtype="0" fill="hold" grpId="0" nodeType="afterEffect">
                                  <p:stCondLst>
                                    <p:cond delay="0"/>
                                  </p:stCondLst>
                                  <p:childTnLst>
                                    <p:set>
                                      <p:cBhvr>
                                        <p:cTn id="104" dur="1" fill="hold">
                                          <p:stCondLst>
                                            <p:cond delay="0"/>
                                          </p:stCondLst>
                                        </p:cTn>
                                        <p:tgtEl>
                                          <p:spTgt spid="32">
                                            <p:txEl>
                                              <p:pRg st="0" end="0"/>
                                            </p:txEl>
                                          </p:spTgt>
                                        </p:tgtEl>
                                        <p:attrNameLst>
                                          <p:attrName>style.visibility</p:attrName>
                                        </p:attrNameLst>
                                      </p:cBhvr>
                                      <p:to>
                                        <p:strVal val="visible"/>
                                      </p:to>
                                    </p:set>
                                    <p:animEffect transition="in" filter="fade">
                                      <p:cBhvr>
                                        <p:cTn id="105" dur="500"/>
                                        <p:tgtEl>
                                          <p:spTgt spid="32">
                                            <p:txEl>
                                              <p:pRg st="0" end="0"/>
                                            </p:txEl>
                                          </p:spTgt>
                                        </p:tgtEl>
                                      </p:cBhvr>
                                    </p:animEffect>
                                    <p:anim calcmode="lin" valueType="num">
                                      <p:cBhvr>
                                        <p:cTn id="10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107" dur="500" fill="hold"/>
                                        <p:tgtEl>
                                          <p:spTgt spid="32">
                                            <p:txEl>
                                              <p:pRg st="0" end="0"/>
                                            </p:txEl>
                                          </p:spTgt>
                                        </p:tgtEl>
                                        <p:attrNameLst>
                                          <p:attrName>ppt_y</p:attrName>
                                        </p:attrNameLst>
                                      </p:cBhvr>
                                      <p:tavLst>
                                        <p:tav tm="0">
                                          <p:val>
                                            <p:strVal val="#ppt_y+.1"/>
                                          </p:val>
                                        </p:tav>
                                        <p:tav tm="100000">
                                          <p:val>
                                            <p:strVal val="#ppt_y"/>
                                          </p:val>
                                        </p:tav>
                                      </p:tavLst>
                                    </p:anim>
                                  </p:childTnLst>
                                </p:cTn>
                              </p:par>
                            </p:childTnLst>
                          </p:cTn>
                        </p:par>
                        <p:par>
                          <p:cTn id="108" fill="hold">
                            <p:stCondLst>
                              <p:cond delay="4250"/>
                            </p:stCondLst>
                            <p:childTnLst>
                              <p:par>
                                <p:cTn id="109" presetID="42" presetClass="entr" presetSubtype="0" fill="hold" grpId="0" nodeType="afterEffect">
                                  <p:stCondLst>
                                    <p:cond delay="0"/>
                                  </p:stCondLst>
                                  <p:childTnLst>
                                    <p:set>
                                      <p:cBhvr>
                                        <p:cTn id="110" dur="1" fill="hold">
                                          <p:stCondLst>
                                            <p:cond delay="0"/>
                                          </p:stCondLst>
                                        </p:cTn>
                                        <p:tgtEl>
                                          <p:spTgt spid="33">
                                            <p:txEl>
                                              <p:pRg st="0" end="0"/>
                                            </p:txEl>
                                          </p:spTgt>
                                        </p:tgtEl>
                                        <p:attrNameLst>
                                          <p:attrName>style.visibility</p:attrName>
                                        </p:attrNameLst>
                                      </p:cBhvr>
                                      <p:to>
                                        <p:strVal val="visible"/>
                                      </p:to>
                                    </p:set>
                                    <p:animEffect transition="in" filter="fade">
                                      <p:cBhvr>
                                        <p:cTn id="111" dur="500"/>
                                        <p:tgtEl>
                                          <p:spTgt spid="33">
                                            <p:txEl>
                                              <p:pRg st="0" end="0"/>
                                            </p:txEl>
                                          </p:spTgt>
                                        </p:tgtEl>
                                      </p:cBhvr>
                                    </p:animEffect>
                                    <p:anim calcmode="lin" valueType="num">
                                      <p:cBhvr>
                                        <p:cTn id="112"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p:cTn id="113" dur="500" fill="hold"/>
                                        <p:tgtEl>
                                          <p:spTgt spid="3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2" grpId="0" build="p" animBg="1">
        <p:tmplLst>
          <p:tmpl>
            <p:tnLst>
              <p:par>
                <p:cTn presetID="22" presetClass="entr" presetSubtype="4"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18" grpId="0"/>
      <p:bldP spid="23" grpId="0" build="p" animBg="1">
        <p:tmplLst>
          <p:tmpl>
            <p:tnLst>
              <p:par>
                <p:cTn presetID="22" presetClass="entr" presetSubtype="4"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Lst>
      </p:bldP>
      <p:bldP spid="24" grpId="0"/>
      <p:bldP spid="27" grpId="0" build="p" animBg="1">
        <p:tmplLst>
          <p:tmpl>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p:bldP spid="29" grpId="0" build="p" animBg="1">
        <p:tmplLst>
          <p:tmpl>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42"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P spid="32" grpId="0" build="p">
        <p:tmplLst>
          <p:tmpl lvl="1">
            <p:tnLst>
              <p:par>
                <p:cTn presetID="42"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anim calcmode="lin" valueType="num">
                      <p:cBhvr>
                        <p:cTn dur="500" fill="hold"/>
                        <p:tgtEl>
                          <p:spTgt spid="32"/>
                        </p:tgtEl>
                        <p:attrNameLst>
                          <p:attrName>ppt_x</p:attrName>
                        </p:attrNameLst>
                      </p:cBhvr>
                      <p:tavLst>
                        <p:tav tm="0">
                          <p:val>
                            <p:strVal val="#ppt_x"/>
                          </p:val>
                        </p:tav>
                        <p:tav tm="100000">
                          <p:val>
                            <p:strVal val="#ppt_x"/>
                          </p:val>
                        </p:tav>
                      </p:tavLst>
                    </p:anim>
                    <p:anim calcmode="lin" valueType="num">
                      <p:cBhvr>
                        <p:cTn dur="500" fill="hold"/>
                        <p:tgtEl>
                          <p:spTgt spid="32"/>
                        </p:tgtEl>
                        <p:attrNameLst>
                          <p:attrName>ppt_y</p:attrName>
                        </p:attrNameLst>
                      </p:cBhvr>
                      <p:tavLst>
                        <p:tav tm="0">
                          <p:val>
                            <p:strVal val="#ppt_y+.1"/>
                          </p:val>
                        </p:tav>
                        <p:tav tm="100000">
                          <p:val>
                            <p:strVal val="#ppt_y"/>
                          </p:val>
                        </p:tav>
                      </p:tavLst>
                    </p:anim>
                  </p:childTnLst>
                </p:cTn>
              </p:par>
            </p:tnLst>
          </p:tmpl>
        </p:tmplLst>
      </p:bldP>
      <p:bldP spid="33" grpId="0" build="p">
        <p:tmplLst>
          <p:tmpl lvl="1">
            <p:tnLst>
              <p:par>
                <p:cTn presetID="42"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anim calcmode="lin" valueType="num">
                      <p:cBhvr>
                        <p:cTn dur="500" fill="hold"/>
                        <p:tgtEl>
                          <p:spTgt spid="33"/>
                        </p:tgtEl>
                        <p:attrNameLst>
                          <p:attrName>ppt_x</p:attrName>
                        </p:attrNameLst>
                      </p:cBhvr>
                      <p:tavLst>
                        <p:tav tm="0">
                          <p:val>
                            <p:strVal val="#ppt_x"/>
                          </p:val>
                        </p:tav>
                        <p:tav tm="100000">
                          <p:val>
                            <p:strVal val="#ppt_x"/>
                          </p:val>
                        </p:tav>
                      </p:tavLst>
                    </p:anim>
                    <p:anim calcmode="lin" valueType="num">
                      <p:cBhvr>
                        <p:cTn dur="500" fill="hold"/>
                        <p:tgtEl>
                          <p:spTgt spid="3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Graphs -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30" name="テキスト プレースホルダー 5"/>
          <p:cNvSpPr>
            <a:spLocks noGrp="1"/>
          </p:cNvSpPr>
          <p:nvPr>
            <p:ph type="body" sz="quarter" idx="21" hasCustomPrompt="1"/>
          </p:nvPr>
        </p:nvSpPr>
        <p:spPr>
          <a:xfrm>
            <a:off x="1366342" y="7231732"/>
            <a:ext cx="3600400" cy="2016224"/>
          </a:xfrm>
        </p:spPr>
        <p:txBody>
          <a:bodyPr anchor="t">
            <a:normAutofit/>
          </a:bodyPr>
          <a:lstStyle>
            <a:lvl1pPr algn="l">
              <a:defRPr sz="2000" baseline="0"/>
            </a:lvl1pPr>
          </a:lstStyle>
          <a:p>
            <a:pPr lvl="0"/>
            <a:r>
              <a:rPr lang="en-US"/>
              <a:t>Text Here</a:t>
            </a:r>
          </a:p>
        </p:txBody>
      </p:sp>
      <p:sp>
        <p:nvSpPr>
          <p:cNvPr id="31" name="テキスト プレースホルダー 5"/>
          <p:cNvSpPr>
            <a:spLocks noGrp="1"/>
          </p:cNvSpPr>
          <p:nvPr>
            <p:ph type="body" sz="quarter" idx="22" hasCustomPrompt="1"/>
          </p:nvPr>
        </p:nvSpPr>
        <p:spPr>
          <a:xfrm>
            <a:off x="5182766" y="7231732"/>
            <a:ext cx="3600400" cy="2016224"/>
          </a:xfrm>
        </p:spPr>
        <p:txBody>
          <a:bodyPr anchor="t">
            <a:normAutofit/>
          </a:bodyPr>
          <a:lstStyle>
            <a:lvl1pPr algn="l">
              <a:defRPr sz="2000" baseline="0"/>
            </a:lvl1pPr>
          </a:lstStyle>
          <a:p>
            <a:pPr lvl="0"/>
            <a:r>
              <a:rPr lang="en-US"/>
              <a:t>Text Here</a:t>
            </a:r>
          </a:p>
        </p:txBody>
      </p:sp>
      <p:sp>
        <p:nvSpPr>
          <p:cNvPr id="32" name="テキスト プレースホルダー 5"/>
          <p:cNvSpPr>
            <a:spLocks noGrp="1"/>
          </p:cNvSpPr>
          <p:nvPr>
            <p:ph type="body" sz="quarter" idx="23" hasCustomPrompt="1"/>
          </p:nvPr>
        </p:nvSpPr>
        <p:spPr>
          <a:xfrm>
            <a:off x="8999190" y="7231732"/>
            <a:ext cx="3600400" cy="2016224"/>
          </a:xfrm>
        </p:spPr>
        <p:txBody>
          <a:bodyPr anchor="t">
            <a:normAutofit/>
          </a:bodyPr>
          <a:lstStyle>
            <a:lvl1pPr algn="l">
              <a:defRPr sz="2000" baseline="0"/>
            </a:lvl1pPr>
          </a:lstStyle>
          <a:p>
            <a:pPr lvl="0"/>
            <a:r>
              <a:rPr lang="en-US"/>
              <a:t>Text Here</a:t>
            </a:r>
          </a:p>
        </p:txBody>
      </p:sp>
      <p:sp>
        <p:nvSpPr>
          <p:cNvPr id="33" name="テキスト プレースホルダー 5"/>
          <p:cNvSpPr>
            <a:spLocks noGrp="1"/>
          </p:cNvSpPr>
          <p:nvPr>
            <p:ph type="body" sz="quarter" idx="24" hasCustomPrompt="1"/>
          </p:nvPr>
        </p:nvSpPr>
        <p:spPr>
          <a:xfrm>
            <a:off x="12815614" y="7231732"/>
            <a:ext cx="3600400" cy="2016224"/>
          </a:xfrm>
        </p:spPr>
        <p:txBody>
          <a:bodyPr anchor="t">
            <a:normAutofit/>
          </a:bodyPr>
          <a:lstStyle>
            <a:lvl1pPr algn="l">
              <a:defRPr sz="2000" baseline="0"/>
            </a:lvl1pPr>
          </a:lstStyle>
          <a:p>
            <a:pPr lvl="0"/>
            <a:r>
              <a:rPr lang="en-US"/>
              <a:t>Text Here</a:t>
            </a:r>
          </a:p>
        </p:txBody>
      </p:sp>
      <p:sp>
        <p:nvSpPr>
          <p:cNvPr id="6" name="グラフ プレースホルダー 5"/>
          <p:cNvSpPr>
            <a:spLocks noGrp="1"/>
          </p:cNvSpPr>
          <p:nvPr>
            <p:ph type="chart" sz="quarter" idx="25" hasCustomPrompt="1"/>
          </p:nvPr>
        </p:nvSpPr>
        <p:spPr>
          <a:xfrm>
            <a:off x="1510358" y="2906150"/>
            <a:ext cx="3463111" cy="3461486"/>
          </a:xfrm>
          <a:effectLst/>
        </p:spPr>
        <p:txBody>
          <a:bodyPr>
            <a:normAutofit/>
          </a:bodyPr>
          <a:lstStyle>
            <a:lvl1pPr>
              <a:defRPr sz="2400">
                <a:solidFill>
                  <a:schemeClr val="bg1">
                    <a:lumMod val="65000"/>
                  </a:schemeClr>
                </a:solidFill>
              </a:defRPr>
            </a:lvl1pPr>
          </a:lstStyle>
          <a:p>
            <a:r>
              <a:rPr lang="en-US"/>
              <a:t>Graph</a:t>
            </a:r>
          </a:p>
        </p:txBody>
      </p:sp>
      <p:sp>
        <p:nvSpPr>
          <p:cNvPr id="34" name="グラフ プレースホルダー 5"/>
          <p:cNvSpPr>
            <a:spLocks noGrp="1"/>
          </p:cNvSpPr>
          <p:nvPr>
            <p:ph type="chart" sz="quarter" idx="26" hasCustomPrompt="1"/>
          </p:nvPr>
        </p:nvSpPr>
        <p:spPr>
          <a:xfrm>
            <a:off x="5302706" y="2905356"/>
            <a:ext cx="3463111" cy="3461486"/>
          </a:xfrm>
          <a:effectLst/>
        </p:spPr>
        <p:txBody>
          <a:bodyPr>
            <a:normAutofit/>
          </a:bodyPr>
          <a:lstStyle>
            <a:lvl1pPr>
              <a:defRPr sz="2400">
                <a:solidFill>
                  <a:schemeClr val="bg1">
                    <a:lumMod val="65000"/>
                  </a:schemeClr>
                </a:solidFill>
              </a:defRPr>
            </a:lvl1pPr>
          </a:lstStyle>
          <a:p>
            <a:r>
              <a:rPr lang="en-US"/>
              <a:t>Graph</a:t>
            </a:r>
          </a:p>
        </p:txBody>
      </p:sp>
      <p:sp>
        <p:nvSpPr>
          <p:cNvPr id="35" name="グラフ プレースホルダー 5"/>
          <p:cNvSpPr>
            <a:spLocks noGrp="1"/>
          </p:cNvSpPr>
          <p:nvPr>
            <p:ph type="chart" sz="quarter" idx="27" hasCustomPrompt="1"/>
          </p:nvPr>
        </p:nvSpPr>
        <p:spPr>
          <a:xfrm>
            <a:off x="9129752" y="2905356"/>
            <a:ext cx="3463111" cy="3461486"/>
          </a:xfrm>
          <a:effectLst/>
        </p:spPr>
        <p:txBody>
          <a:bodyPr>
            <a:normAutofit/>
          </a:bodyPr>
          <a:lstStyle>
            <a:lvl1pPr>
              <a:defRPr sz="2400">
                <a:solidFill>
                  <a:schemeClr val="bg1">
                    <a:lumMod val="65000"/>
                  </a:schemeClr>
                </a:solidFill>
              </a:defRPr>
            </a:lvl1pPr>
          </a:lstStyle>
          <a:p>
            <a:r>
              <a:rPr lang="en-US"/>
              <a:t>Graph</a:t>
            </a:r>
          </a:p>
        </p:txBody>
      </p:sp>
      <p:sp>
        <p:nvSpPr>
          <p:cNvPr id="36" name="グラフ プレースホルダー 5"/>
          <p:cNvSpPr>
            <a:spLocks noGrp="1"/>
          </p:cNvSpPr>
          <p:nvPr>
            <p:ph type="chart" sz="quarter" idx="28" hasCustomPrompt="1"/>
          </p:nvPr>
        </p:nvSpPr>
        <p:spPr>
          <a:xfrm>
            <a:off x="12952903" y="2900254"/>
            <a:ext cx="3463111" cy="3461486"/>
          </a:xfrm>
          <a:effectLst/>
        </p:spPr>
        <p:txBody>
          <a:bodyPr>
            <a:normAutofit/>
          </a:bodyPr>
          <a:lstStyle>
            <a:lvl1pPr>
              <a:defRPr sz="2400">
                <a:solidFill>
                  <a:schemeClr val="bg1">
                    <a:lumMod val="65000"/>
                  </a:schemeClr>
                </a:solidFill>
              </a:defRPr>
            </a:lvl1pPr>
          </a:lstStyle>
          <a:p>
            <a:r>
              <a:rPr lang="en-US"/>
              <a:t>Graph</a:t>
            </a:r>
          </a:p>
        </p:txBody>
      </p:sp>
      <p:sp>
        <p:nvSpPr>
          <p:cNvPr id="37" name="テキスト プレースホルダー 5"/>
          <p:cNvSpPr>
            <a:spLocks noGrp="1"/>
          </p:cNvSpPr>
          <p:nvPr>
            <p:ph type="body" sz="quarter" idx="15" hasCustomPrompt="1"/>
          </p:nvPr>
        </p:nvSpPr>
        <p:spPr>
          <a:xfrm>
            <a:off x="1518677" y="6727676"/>
            <a:ext cx="3448065" cy="505659"/>
          </a:xfrm>
          <a:solidFill>
            <a:schemeClr val="accent1"/>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a:t>Text Here</a:t>
            </a:r>
          </a:p>
        </p:txBody>
      </p:sp>
      <p:sp>
        <p:nvSpPr>
          <p:cNvPr id="38" name="テキスト プレースホルダー 5"/>
          <p:cNvSpPr>
            <a:spLocks noGrp="1"/>
          </p:cNvSpPr>
          <p:nvPr>
            <p:ph type="body" sz="quarter" idx="29" hasCustomPrompt="1"/>
          </p:nvPr>
        </p:nvSpPr>
        <p:spPr>
          <a:xfrm>
            <a:off x="5326782" y="6727676"/>
            <a:ext cx="3448065" cy="505659"/>
          </a:xfrm>
          <a:solidFill>
            <a:schemeClr val="accent2"/>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a:t>Text Here</a:t>
            </a:r>
          </a:p>
        </p:txBody>
      </p:sp>
      <p:sp>
        <p:nvSpPr>
          <p:cNvPr id="39" name="テキスト プレースホルダー 5"/>
          <p:cNvSpPr>
            <a:spLocks noGrp="1"/>
          </p:cNvSpPr>
          <p:nvPr>
            <p:ph type="body" sz="quarter" idx="30" hasCustomPrompt="1"/>
          </p:nvPr>
        </p:nvSpPr>
        <p:spPr>
          <a:xfrm>
            <a:off x="9143206" y="6727676"/>
            <a:ext cx="3448065" cy="505659"/>
          </a:xfrm>
          <a:solidFill>
            <a:schemeClr val="accent3"/>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a:t>Text Here</a:t>
            </a:r>
          </a:p>
        </p:txBody>
      </p:sp>
      <p:sp>
        <p:nvSpPr>
          <p:cNvPr id="40" name="テキスト プレースホルダー 5"/>
          <p:cNvSpPr>
            <a:spLocks noGrp="1"/>
          </p:cNvSpPr>
          <p:nvPr>
            <p:ph type="body" sz="quarter" idx="31" hasCustomPrompt="1"/>
          </p:nvPr>
        </p:nvSpPr>
        <p:spPr>
          <a:xfrm>
            <a:off x="12959630" y="6727676"/>
            <a:ext cx="3448065" cy="505659"/>
          </a:xfrm>
          <a:solidFill>
            <a:schemeClr val="accent4"/>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a:t>Text Here</a:t>
            </a:r>
          </a:p>
        </p:txBody>
      </p:sp>
    </p:spTree>
    <p:extLst>
      <p:ext uri="{BB962C8B-B14F-4D97-AF65-F5344CB8AC3E}">
        <p14:creationId xmlns:p14="http://schemas.microsoft.com/office/powerpoint/2010/main" val="136942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7" name="表プレースホルダー 6"/>
          <p:cNvSpPr>
            <a:spLocks noGrp="1"/>
          </p:cNvSpPr>
          <p:nvPr>
            <p:ph type="tbl" sz="quarter" idx="22" hasCustomPrompt="1"/>
          </p:nvPr>
        </p:nvSpPr>
        <p:spPr>
          <a:xfrm>
            <a:off x="1798390" y="2840039"/>
            <a:ext cx="4392613" cy="4751734"/>
          </a:xfrm>
        </p:spPr>
        <p:txBody>
          <a:bodyPr>
            <a:normAutofit/>
          </a:bodyPr>
          <a:lstStyle>
            <a:lvl1pPr>
              <a:defRPr sz="2400" baseline="0">
                <a:solidFill>
                  <a:schemeClr val="bg1">
                    <a:lumMod val="75000"/>
                  </a:schemeClr>
                </a:solidFill>
              </a:defRPr>
            </a:lvl1pPr>
          </a:lstStyle>
          <a:p>
            <a:r>
              <a:rPr lang="en-US"/>
              <a:t>Add Table</a:t>
            </a:r>
          </a:p>
        </p:txBody>
      </p:sp>
      <p:sp>
        <p:nvSpPr>
          <p:cNvPr id="43" name="表プレースホルダー 6"/>
          <p:cNvSpPr>
            <a:spLocks noGrp="1"/>
          </p:cNvSpPr>
          <p:nvPr>
            <p:ph type="tbl" sz="quarter" idx="23" hasCustomPrompt="1"/>
          </p:nvPr>
        </p:nvSpPr>
        <p:spPr>
          <a:xfrm>
            <a:off x="6766942" y="2845374"/>
            <a:ext cx="4392613" cy="4751734"/>
          </a:xfrm>
        </p:spPr>
        <p:txBody>
          <a:bodyPr>
            <a:normAutofit/>
          </a:bodyPr>
          <a:lstStyle>
            <a:lvl1pPr>
              <a:defRPr sz="2400" baseline="0">
                <a:solidFill>
                  <a:schemeClr val="bg1">
                    <a:lumMod val="75000"/>
                  </a:schemeClr>
                </a:solidFill>
              </a:defRPr>
            </a:lvl1pPr>
          </a:lstStyle>
          <a:p>
            <a:r>
              <a:rPr lang="en-US"/>
              <a:t>Add Table</a:t>
            </a:r>
          </a:p>
        </p:txBody>
      </p:sp>
      <p:sp>
        <p:nvSpPr>
          <p:cNvPr id="44" name="表プレースホルダー 6"/>
          <p:cNvSpPr>
            <a:spLocks noGrp="1"/>
          </p:cNvSpPr>
          <p:nvPr>
            <p:ph type="tbl" sz="quarter" idx="24" hasCustomPrompt="1"/>
          </p:nvPr>
        </p:nvSpPr>
        <p:spPr>
          <a:xfrm>
            <a:off x="11735369" y="2845374"/>
            <a:ext cx="4392613" cy="4751734"/>
          </a:xfrm>
        </p:spPr>
        <p:txBody>
          <a:bodyPr>
            <a:normAutofit/>
          </a:bodyPr>
          <a:lstStyle>
            <a:lvl1pPr>
              <a:defRPr sz="2400" baseline="0">
                <a:solidFill>
                  <a:schemeClr val="bg1">
                    <a:lumMod val="75000"/>
                  </a:schemeClr>
                </a:solidFill>
              </a:defRPr>
            </a:lvl1pPr>
          </a:lstStyle>
          <a:p>
            <a:r>
              <a:rPr lang="en-US"/>
              <a:t>Add Table</a:t>
            </a:r>
          </a:p>
        </p:txBody>
      </p:sp>
      <p:sp>
        <p:nvSpPr>
          <p:cNvPr id="45"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46" name="テキスト プレースホルダー 5"/>
          <p:cNvSpPr>
            <a:spLocks noGrp="1"/>
          </p:cNvSpPr>
          <p:nvPr>
            <p:ph type="body" sz="quarter" idx="21" hasCustomPrompt="1"/>
          </p:nvPr>
        </p:nvSpPr>
        <p:spPr>
          <a:xfrm>
            <a:off x="1251956" y="8527876"/>
            <a:ext cx="15265697" cy="1440160"/>
          </a:xfrm>
        </p:spPr>
        <p:txBody>
          <a:bodyPr anchor="t">
            <a:normAutofit/>
          </a:bodyPr>
          <a:lstStyle>
            <a:lvl1pPr algn="l">
              <a:defRPr sz="2000" baseline="0"/>
            </a:lvl1pPr>
          </a:lstStyle>
          <a:p>
            <a:pPr lvl="0"/>
            <a:r>
              <a:rPr lang="en-US"/>
              <a:t>Text Here</a:t>
            </a:r>
          </a:p>
        </p:txBody>
      </p:sp>
    </p:spTree>
    <p:extLst>
      <p:ext uri="{BB962C8B-B14F-4D97-AF65-F5344CB8AC3E}">
        <p14:creationId xmlns:p14="http://schemas.microsoft.com/office/powerpoint/2010/main" val="383115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5038750" y="3813742"/>
            <a:ext cx="12313368" cy="1329758"/>
          </a:xfrm>
        </p:spPr>
        <p:txBody>
          <a:bodyPr anchor="b">
            <a:noAutofit/>
          </a:bodyPr>
          <a:lstStyle>
            <a:lvl1pPr algn="l">
              <a:lnSpc>
                <a:spcPts val="9000"/>
              </a:lnSpc>
              <a:defRPr sz="4800" baseline="0">
                <a:latin typeface="Aleo-BoldItalic" pitchFamily="34" charset="0"/>
              </a:defRPr>
            </a:lvl1pPr>
          </a:lstStyle>
          <a:p>
            <a:r>
              <a:rPr lang="en-US" altLang="ja-JP"/>
              <a:t>Text</a:t>
            </a:r>
            <a:endParaRPr lang="en-US"/>
          </a:p>
        </p:txBody>
      </p:sp>
      <p:sp>
        <p:nvSpPr>
          <p:cNvPr id="3" name="サブタイトル 2"/>
          <p:cNvSpPr>
            <a:spLocks noGrp="1"/>
          </p:cNvSpPr>
          <p:nvPr>
            <p:ph type="subTitle" idx="1" hasCustomPrompt="1"/>
          </p:nvPr>
        </p:nvSpPr>
        <p:spPr>
          <a:xfrm>
            <a:off x="5038750" y="4936096"/>
            <a:ext cx="10153128" cy="567444"/>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Text</a:t>
            </a:r>
            <a:endParaRPr lang="en-US"/>
          </a:p>
        </p:txBody>
      </p:sp>
      <p:sp>
        <p:nvSpPr>
          <p:cNvPr id="8" name="正方形/長方形 7"/>
          <p:cNvSpPr/>
          <p:nvPr userDrawn="1"/>
        </p:nvSpPr>
        <p:spPr>
          <a:xfrm rot="18000000">
            <a:off x="-5375643" y="4058014"/>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7103297" y="4242009"/>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106139" y="4043991"/>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066134" y="39243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4" name="正方形/長方形 13"/>
          <p:cNvSpPr/>
          <p:nvPr userDrawn="1"/>
        </p:nvSpPr>
        <p:spPr>
          <a:xfrm rot="18000000">
            <a:off x="10532918" y="5975218"/>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 name="正方形/長方形 14"/>
          <p:cNvSpPr/>
          <p:nvPr userDrawn="1"/>
        </p:nvSpPr>
        <p:spPr>
          <a:xfrm rot="18000000">
            <a:off x="9530076" y="5808404"/>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6" name="正方形/長方形 15"/>
          <p:cNvSpPr/>
          <p:nvPr userDrawn="1"/>
        </p:nvSpPr>
        <p:spPr>
          <a:xfrm rot="18000000">
            <a:off x="8570081" y="5688761"/>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テキスト プレースホルダー 22"/>
          <p:cNvSpPr>
            <a:spLocks noGrp="1"/>
          </p:cNvSpPr>
          <p:nvPr>
            <p:ph type="body" sz="quarter" idx="13" hasCustomPrompt="1"/>
          </p:nvPr>
        </p:nvSpPr>
        <p:spPr>
          <a:xfrm>
            <a:off x="5254774" y="8095828"/>
            <a:ext cx="9289032" cy="1800200"/>
          </a:xfrm>
        </p:spPr>
        <p:txBody>
          <a:bodyPr anchor="b">
            <a:normAutofit/>
          </a:bodyPr>
          <a:lstStyle>
            <a:lvl1pPr algn="r">
              <a:defRPr sz="2400">
                <a:latin typeface="+mn-lt"/>
              </a:defRPr>
            </a:lvl1pPr>
          </a:lstStyle>
          <a:p>
            <a:pPr lvl="0"/>
            <a:r>
              <a:rPr lang="en-US"/>
              <a:t>“Text Here”</a:t>
            </a:r>
          </a:p>
        </p:txBody>
      </p:sp>
    </p:spTree>
    <p:extLst>
      <p:ext uri="{BB962C8B-B14F-4D97-AF65-F5344CB8AC3E}">
        <p14:creationId xmlns:p14="http://schemas.microsoft.com/office/powerpoint/2010/main" val="175318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1+#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26" presetClass="entr" presetSubtype="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down)">
                                      <p:cBhvr>
                                        <p:cTn id="44" dur="580">
                                          <p:stCondLst>
                                            <p:cond delay="0"/>
                                          </p:stCondLst>
                                        </p:cTn>
                                        <p:tgtEl>
                                          <p:spTgt spid="2"/>
                                        </p:tgtEl>
                                      </p:cBhvr>
                                    </p:animEffect>
                                    <p:anim calcmode="lin" valueType="num">
                                      <p:cBhvr>
                                        <p:cTn id="45"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50" dur="26">
                                          <p:stCondLst>
                                            <p:cond delay="650"/>
                                          </p:stCondLst>
                                        </p:cTn>
                                        <p:tgtEl>
                                          <p:spTgt spid="2"/>
                                        </p:tgtEl>
                                      </p:cBhvr>
                                      <p:to x="100000" y="60000"/>
                                    </p:animScale>
                                    <p:animScale>
                                      <p:cBhvr>
                                        <p:cTn id="51" dur="166" decel="50000">
                                          <p:stCondLst>
                                            <p:cond delay="676"/>
                                          </p:stCondLst>
                                        </p:cTn>
                                        <p:tgtEl>
                                          <p:spTgt spid="2"/>
                                        </p:tgtEl>
                                      </p:cBhvr>
                                      <p:to x="100000" y="100000"/>
                                    </p:animScale>
                                    <p:animScale>
                                      <p:cBhvr>
                                        <p:cTn id="52" dur="26">
                                          <p:stCondLst>
                                            <p:cond delay="1312"/>
                                          </p:stCondLst>
                                        </p:cTn>
                                        <p:tgtEl>
                                          <p:spTgt spid="2"/>
                                        </p:tgtEl>
                                      </p:cBhvr>
                                      <p:to x="100000" y="80000"/>
                                    </p:animScale>
                                    <p:animScale>
                                      <p:cBhvr>
                                        <p:cTn id="53" dur="166" decel="50000">
                                          <p:stCondLst>
                                            <p:cond delay="1338"/>
                                          </p:stCondLst>
                                        </p:cTn>
                                        <p:tgtEl>
                                          <p:spTgt spid="2"/>
                                        </p:tgtEl>
                                      </p:cBhvr>
                                      <p:to x="100000" y="100000"/>
                                    </p:animScale>
                                    <p:animScale>
                                      <p:cBhvr>
                                        <p:cTn id="54" dur="26">
                                          <p:stCondLst>
                                            <p:cond delay="1642"/>
                                          </p:stCondLst>
                                        </p:cTn>
                                        <p:tgtEl>
                                          <p:spTgt spid="2"/>
                                        </p:tgtEl>
                                      </p:cBhvr>
                                      <p:to x="100000" y="90000"/>
                                    </p:animScale>
                                    <p:animScale>
                                      <p:cBhvr>
                                        <p:cTn id="55" dur="166" decel="50000">
                                          <p:stCondLst>
                                            <p:cond delay="1668"/>
                                          </p:stCondLst>
                                        </p:cTn>
                                        <p:tgtEl>
                                          <p:spTgt spid="2"/>
                                        </p:tgtEl>
                                      </p:cBhvr>
                                      <p:to x="100000" y="100000"/>
                                    </p:animScale>
                                    <p:animScale>
                                      <p:cBhvr>
                                        <p:cTn id="56" dur="26">
                                          <p:stCondLst>
                                            <p:cond delay="1808"/>
                                          </p:stCondLst>
                                        </p:cTn>
                                        <p:tgtEl>
                                          <p:spTgt spid="2"/>
                                        </p:tgtEl>
                                      </p:cBhvr>
                                      <p:to x="100000" y="95000"/>
                                    </p:animScale>
                                    <p:animScale>
                                      <p:cBhvr>
                                        <p:cTn id="57" dur="166" decel="50000">
                                          <p:stCondLst>
                                            <p:cond delay="1834"/>
                                          </p:stCondLst>
                                        </p:cTn>
                                        <p:tgtEl>
                                          <p:spTgt spid="2"/>
                                        </p:tgtEl>
                                      </p:cBhvr>
                                      <p:to x="100000" y="100000"/>
                                    </p:animScale>
                                  </p:childTnLst>
                                </p:cTn>
                              </p:par>
                            </p:childTnLst>
                          </p:cTn>
                        </p:par>
                        <p:par>
                          <p:cTn id="58" fill="hold">
                            <p:stCondLst>
                              <p:cond delay="4000"/>
                            </p:stCondLst>
                            <p:childTnLst>
                              <p:par>
                                <p:cTn id="59" presetID="47" presetClass="entr" presetSubtype="0" fill="hold" grpId="0" nodeType="after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animEffect transition="in" filter="fade">
                                      <p:cBhvr>
                                        <p:cTn id="61" dur="1000"/>
                                        <p:tgtEl>
                                          <p:spTgt spid="3">
                                            <p:txEl>
                                              <p:pRg st="0" end="0"/>
                                            </p:txEl>
                                          </p:spTgt>
                                        </p:tgtEl>
                                      </p:cBhvr>
                                    </p:animEffect>
                                    <p:anim calcmode="lin" valueType="num">
                                      <p:cBhvr>
                                        <p:cTn id="6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1000"/>
                                        <p:tgtEl>
                                          <p:spTgt spid="17">
                                            <p:txEl>
                                              <p:pRg st="0" end="0"/>
                                            </p:txEl>
                                          </p:spTgt>
                                        </p:tgtEl>
                                      </p:cBhvr>
                                    </p:animEffect>
                                    <p:anim calcmode="lin" valueType="num">
                                      <p:cBhvr>
                                        <p:cTn id="67"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68"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7"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P spid="8" grpId="0" animBg="1"/>
      <p:bldP spid="9" grpId="0" animBg="1"/>
      <p:bldP spid="10" grpId="0" animBg="1"/>
      <p:bldP spid="11" grpId="0" animBg="1"/>
      <p:bldP spid="14" grpId="0" animBg="1"/>
      <p:bldP spid="15" grpId="0" animBg="1"/>
      <p:bldP spid="16" grpId="0" animBg="1"/>
      <p:bldP spid="20" grpId="0" animBg="1"/>
      <p:bldP spid="22" grpId="0" animBg="1"/>
      <p:bldP spid="17" grpId="0" build="p">
        <p:tmplLst>
          <p:tmpl lvl="1">
            <p:tnLst>
              <p:par>
                <p:cTn presetID="42"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1000"/>
                        <p:tgtEl>
                          <p:spTgt spid="17"/>
                        </p:tgtEl>
                      </p:cBhvr>
                    </p:animEffect>
                    <p:anim calcmode="lin" valueType="num">
                      <p:cBhvr>
                        <p:cTn dur="1000" fill="hold"/>
                        <p:tgtEl>
                          <p:spTgt spid="17"/>
                        </p:tgtEl>
                        <p:attrNameLst>
                          <p:attrName>ppt_x</p:attrName>
                        </p:attrNameLst>
                      </p:cBhvr>
                      <p:tavLst>
                        <p:tav tm="0">
                          <p:val>
                            <p:strVal val="#ppt_x"/>
                          </p:val>
                        </p:tav>
                        <p:tav tm="100000">
                          <p:val>
                            <p:strVal val="#ppt_x"/>
                          </p:val>
                        </p:tav>
                      </p:tavLst>
                    </p:anim>
                    <p:anim calcmode="lin" valueType="num">
                      <p:cBhvr>
                        <p:cTn dur="1000" fill="hold"/>
                        <p:tgtEl>
                          <p:spTgt spid="17"/>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Graph - 1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6" name="グラフ プレースホルダー 5"/>
          <p:cNvSpPr>
            <a:spLocks noGrp="1"/>
          </p:cNvSpPr>
          <p:nvPr>
            <p:ph type="chart" sz="quarter" idx="25" hasCustomPrompt="1"/>
          </p:nvPr>
        </p:nvSpPr>
        <p:spPr>
          <a:xfrm>
            <a:off x="1510356" y="2767236"/>
            <a:ext cx="7920881" cy="6264696"/>
          </a:xfrm>
          <a:effectLst/>
        </p:spPr>
        <p:txBody>
          <a:bodyPr>
            <a:normAutofit/>
          </a:bodyPr>
          <a:lstStyle>
            <a:lvl1pPr>
              <a:defRPr sz="2400">
                <a:solidFill>
                  <a:schemeClr val="bg1">
                    <a:lumMod val="65000"/>
                  </a:schemeClr>
                </a:solidFill>
              </a:defRPr>
            </a:lvl1pPr>
          </a:lstStyle>
          <a:p>
            <a:r>
              <a:rPr lang="en-US"/>
              <a:t>Graph</a:t>
            </a:r>
          </a:p>
        </p:txBody>
      </p:sp>
      <p:sp>
        <p:nvSpPr>
          <p:cNvPr id="28" name="テキスト プレースホルダー 5"/>
          <p:cNvSpPr>
            <a:spLocks noGrp="1"/>
          </p:cNvSpPr>
          <p:nvPr>
            <p:ph type="body" sz="quarter" idx="26" hasCustomPrompt="1"/>
          </p:nvPr>
        </p:nvSpPr>
        <p:spPr>
          <a:xfrm>
            <a:off x="9563271" y="5863580"/>
            <a:ext cx="6748737"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29" name="テキスト プレースホルダー 5"/>
          <p:cNvSpPr>
            <a:spLocks noGrp="1"/>
          </p:cNvSpPr>
          <p:nvPr>
            <p:ph type="body" sz="quarter" idx="27" hasCustomPrompt="1"/>
          </p:nvPr>
        </p:nvSpPr>
        <p:spPr>
          <a:xfrm>
            <a:off x="9543258" y="6655668"/>
            <a:ext cx="6696744" cy="2449876"/>
          </a:xfrm>
        </p:spPr>
        <p:txBody>
          <a:bodyPr anchor="t">
            <a:normAutofit/>
          </a:bodyPr>
          <a:lstStyle>
            <a:lvl1pPr algn="l">
              <a:defRPr sz="2400" baseline="0"/>
            </a:lvl1pPr>
          </a:lstStyle>
          <a:p>
            <a:pPr lvl="0"/>
            <a:r>
              <a:rPr lang="en-US"/>
              <a:t>Text Here</a:t>
            </a:r>
          </a:p>
        </p:txBody>
      </p:sp>
    </p:spTree>
    <p:extLst>
      <p:ext uri="{BB962C8B-B14F-4D97-AF65-F5344CB8AC3E}">
        <p14:creationId xmlns:p14="http://schemas.microsoft.com/office/powerpoint/2010/main" val="170627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 No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Tree>
    <p:extLst>
      <p:ext uri="{BB962C8B-B14F-4D97-AF65-F5344CB8AC3E}">
        <p14:creationId xmlns:p14="http://schemas.microsoft.com/office/powerpoint/2010/main" val="329389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Graph - 1 Text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6" name="グラフ プレースホルダー 5"/>
          <p:cNvSpPr>
            <a:spLocks noGrp="1"/>
          </p:cNvSpPr>
          <p:nvPr>
            <p:ph type="chart" sz="quarter" idx="25" hasCustomPrompt="1"/>
          </p:nvPr>
        </p:nvSpPr>
        <p:spPr>
          <a:xfrm>
            <a:off x="1510356" y="2767236"/>
            <a:ext cx="14977665" cy="4680520"/>
          </a:xfrm>
          <a:effectLst/>
        </p:spPr>
        <p:txBody>
          <a:bodyPr>
            <a:normAutofit/>
          </a:bodyPr>
          <a:lstStyle>
            <a:lvl1pPr>
              <a:defRPr sz="2400">
                <a:solidFill>
                  <a:schemeClr val="bg1">
                    <a:lumMod val="65000"/>
                  </a:schemeClr>
                </a:solidFill>
              </a:defRPr>
            </a:lvl1pPr>
          </a:lstStyle>
          <a:p>
            <a:r>
              <a:rPr lang="en-US"/>
              <a:t>Graph</a:t>
            </a:r>
          </a:p>
        </p:txBody>
      </p:sp>
      <p:sp>
        <p:nvSpPr>
          <p:cNvPr id="17"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18" name="テキスト プレースホルダー 5"/>
          <p:cNvSpPr>
            <a:spLocks noGrp="1"/>
          </p:cNvSpPr>
          <p:nvPr>
            <p:ph type="body" sz="quarter" idx="21" hasCustomPrompt="1"/>
          </p:nvPr>
        </p:nvSpPr>
        <p:spPr>
          <a:xfrm>
            <a:off x="1251956" y="8527876"/>
            <a:ext cx="15265697" cy="1224136"/>
          </a:xfrm>
        </p:spPr>
        <p:txBody>
          <a:bodyPr anchor="t">
            <a:normAutofit/>
          </a:bodyPr>
          <a:lstStyle>
            <a:lvl1pPr algn="l">
              <a:defRPr sz="2000" baseline="0"/>
            </a:lvl1pPr>
          </a:lstStyle>
          <a:p>
            <a:pPr lvl="0"/>
            <a:r>
              <a:rPr lang="en-US"/>
              <a:t>Text Here</a:t>
            </a:r>
          </a:p>
        </p:txBody>
      </p:sp>
    </p:spTree>
    <p:extLst>
      <p:ext uri="{BB962C8B-B14F-4D97-AF65-F5344CB8AC3E}">
        <p14:creationId xmlns:p14="http://schemas.microsoft.com/office/powerpoint/2010/main" val="119903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Images - 2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8" name="図プレースホルダー 7"/>
          <p:cNvSpPr>
            <a:spLocks noGrp="1" noChangeAspect="1"/>
          </p:cNvSpPr>
          <p:nvPr>
            <p:ph type="pic" sz="quarter" idx="13" hasCustomPrompt="1"/>
          </p:nvPr>
        </p:nvSpPr>
        <p:spPr>
          <a:xfrm>
            <a:off x="2122487" y="2911252"/>
            <a:ext cx="6159409"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a:t>Add Image</a:t>
            </a:r>
          </a:p>
        </p:txBody>
      </p:sp>
      <p:sp>
        <p:nvSpPr>
          <p:cNvPr id="22" name="テキスト プレースホルダー 5"/>
          <p:cNvSpPr>
            <a:spLocks noGrp="1"/>
          </p:cNvSpPr>
          <p:nvPr>
            <p:ph type="body" sz="quarter" idx="14" hasCustomPrompt="1"/>
          </p:nvPr>
        </p:nvSpPr>
        <p:spPr>
          <a:xfrm rot="21288877">
            <a:off x="2599422" y="6131586"/>
            <a:ext cx="6168893" cy="607972"/>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a:t>Caption Here</a:t>
            </a:r>
          </a:p>
        </p:txBody>
      </p:sp>
      <p:sp>
        <p:nvSpPr>
          <p:cNvPr id="18" name="図プレースホルダー 7"/>
          <p:cNvSpPr>
            <a:spLocks noGrp="1" noChangeAspect="1"/>
          </p:cNvSpPr>
          <p:nvPr>
            <p:ph type="pic" sz="quarter" idx="15" hasCustomPrompt="1"/>
          </p:nvPr>
        </p:nvSpPr>
        <p:spPr>
          <a:xfrm>
            <a:off x="9827343" y="2911252"/>
            <a:ext cx="6159409"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a:t>Add Image</a:t>
            </a:r>
          </a:p>
        </p:txBody>
      </p:sp>
      <p:sp>
        <p:nvSpPr>
          <p:cNvPr id="23" name="テキスト プレースホルダー 5"/>
          <p:cNvSpPr>
            <a:spLocks noGrp="1"/>
          </p:cNvSpPr>
          <p:nvPr>
            <p:ph type="body" sz="quarter" idx="16" hasCustomPrompt="1"/>
          </p:nvPr>
        </p:nvSpPr>
        <p:spPr>
          <a:xfrm rot="21288877">
            <a:off x="10304278" y="6131586"/>
            <a:ext cx="6168893" cy="607972"/>
          </a:xfrm>
          <a:gradFill flip="none" rotWithShape="1">
            <a:gsLst>
              <a:gs pos="0">
                <a:schemeClr val="accent2">
                  <a:alpha val="0"/>
                </a:schemeClr>
              </a:gs>
              <a:gs pos="50000">
                <a:schemeClr val="accent2"/>
              </a:gs>
              <a:gs pos="100000">
                <a:schemeClr val="accent2"/>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a:t>Caption Here</a:t>
            </a:r>
          </a:p>
        </p:txBody>
      </p:sp>
      <p:sp>
        <p:nvSpPr>
          <p:cNvPr id="30" name="テキスト プレースホルダー 5"/>
          <p:cNvSpPr>
            <a:spLocks noGrp="1"/>
          </p:cNvSpPr>
          <p:nvPr>
            <p:ph type="body" sz="quarter" idx="21" hasCustomPrompt="1"/>
          </p:nvPr>
        </p:nvSpPr>
        <p:spPr>
          <a:xfrm>
            <a:off x="1970030" y="7150206"/>
            <a:ext cx="6309080" cy="2098096"/>
          </a:xfrm>
        </p:spPr>
        <p:txBody>
          <a:bodyPr anchor="t">
            <a:normAutofit/>
          </a:bodyPr>
          <a:lstStyle>
            <a:lvl1pPr algn="l">
              <a:defRPr sz="2000" baseline="0"/>
            </a:lvl1pPr>
          </a:lstStyle>
          <a:p>
            <a:pPr lvl="0"/>
            <a:r>
              <a:rPr lang="en-US"/>
              <a:t>Text Here</a:t>
            </a:r>
          </a:p>
        </p:txBody>
      </p:sp>
      <p:sp>
        <p:nvSpPr>
          <p:cNvPr id="31" name="テキスト プレースホルダー 5"/>
          <p:cNvSpPr>
            <a:spLocks noGrp="1"/>
          </p:cNvSpPr>
          <p:nvPr>
            <p:ph type="body" sz="quarter" idx="22" hasCustomPrompt="1"/>
          </p:nvPr>
        </p:nvSpPr>
        <p:spPr>
          <a:xfrm>
            <a:off x="9683330" y="7149860"/>
            <a:ext cx="6309080" cy="2098096"/>
          </a:xfrm>
        </p:spPr>
        <p:txBody>
          <a:bodyPr anchor="t">
            <a:normAutofit/>
          </a:bodyPr>
          <a:lstStyle>
            <a:lvl1pPr algn="l">
              <a:defRPr sz="2000" baseline="0"/>
            </a:lvl1pPr>
          </a:lstStyle>
          <a:p>
            <a:pPr lvl="0"/>
            <a:r>
              <a:rPr lang="en-US"/>
              <a:t>Text Here</a:t>
            </a:r>
          </a:p>
        </p:txBody>
      </p:sp>
    </p:spTree>
    <p:extLst>
      <p:ext uri="{BB962C8B-B14F-4D97-AF65-F5344CB8AC3E}">
        <p14:creationId xmlns:p14="http://schemas.microsoft.com/office/powerpoint/2010/main" val="104111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22">
                                            <p:bg/>
                                          </p:spTgt>
                                        </p:tgtEl>
                                        <p:attrNameLst>
                                          <p:attrName>style.visibility</p:attrName>
                                        </p:attrNameLst>
                                      </p:cBhvr>
                                      <p:to>
                                        <p:strVal val="visible"/>
                                      </p:to>
                                    </p:set>
                                    <p:animEffect transition="in" filter="barn(inVertical)">
                                      <p:cBhvr>
                                        <p:cTn id="56" dur="500"/>
                                        <p:tgtEl>
                                          <p:spTgt spid="22">
                                            <p:bg/>
                                          </p:spTgt>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barn(inVertical)">
                                      <p:cBhvr>
                                        <p:cTn id="59" dur="500"/>
                                        <p:tgtEl>
                                          <p:spTgt spid="22">
                                            <p:txEl>
                                              <p:pRg st="0" end="0"/>
                                            </p:txEl>
                                          </p:spTgt>
                                        </p:tgtEl>
                                      </p:cBhvr>
                                    </p:animEffect>
                                  </p:childTnLst>
                                </p:cTn>
                              </p:par>
                            </p:childTnLst>
                          </p:cTn>
                        </p:par>
                        <p:par>
                          <p:cTn id="60" fill="hold">
                            <p:stCondLst>
                              <p:cond delay="125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23">
                                            <p:bg/>
                                          </p:spTgt>
                                        </p:tgtEl>
                                        <p:attrNameLst>
                                          <p:attrName>style.visibility</p:attrName>
                                        </p:attrNameLst>
                                      </p:cBhvr>
                                      <p:to>
                                        <p:strVal val="visible"/>
                                      </p:to>
                                    </p:set>
                                    <p:animEffect transition="in" filter="barn(inVertical)">
                                      <p:cBhvr>
                                        <p:cTn id="66" dur="500"/>
                                        <p:tgtEl>
                                          <p:spTgt spid="23">
                                            <p:bg/>
                                          </p:spTgt>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barn(inVertical)">
                                      <p:cBhvr>
                                        <p:cTn id="69" dur="500"/>
                                        <p:tgtEl>
                                          <p:spTgt spid="23">
                                            <p:txEl>
                                              <p:pRg st="0" end="0"/>
                                            </p:txEl>
                                          </p:spTgt>
                                        </p:tgtEl>
                                      </p:cBhvr>
                                    </p:animEffect>
                                  </p:childTnLst>
                                </p:cTn>
                              </p:par>
                            </p:childTnLst>
                          </p:cTn>
                        </p:par>
                        <p:par>
                          <p:cTn id="70" fill="hold">
                            <p:stCondLst>
                              <p:cond delay="1750"/>
                            </p:stCondLst>
                            <p:childTnLst>
                              <p:par>
                                <p:cTn id="71" presetID="42" presetClass="entr" presetSubtype="0" fill="hold" grpId="0" nodeType="afterEffect">
                                  <p:stCondLst>
                                    <p:cond delay="0"/>
                                  </p:stCondLst>
                                  <p:childTnLst>
                                    <p:set>
                                      <p:cBhvr>
                                        <p:cTn id="72" dur="1" fill="hold">
                                          <p:stCondLst>
                                            <p:cond delay="0"/>
                                          </p:stCondLst>
                                        </p:cTn>
                                        <p:tgtEl>
                                          <p:spTgt spid="30">
                                            <p:txEl>
                                              <p:pRg st="0" end="0"/>
                                            </p:txEl>
                                          </p:spTgt>
                                        </p:tgtEl>
                                        <p:attrNameLst>
                                          <p:attrName>style.visibility</p:attrName>
                                        </p:attrNameLst>
                                      </p:cBhvr>
                                      <p:to>
                                        <p:strVal val="visible"/>
                                      </p:to>
                                    </p:set>
                                    <p:animEffect transition="in" filter="fade">
                                      <p:cBhvr>
                                        <p:cTn id="73" dur="500"/>
                                        <p:tgtEl>
                                          <p:spTgt spid="30">
                                            <p:txEl>
                                              <p:pRg st="0" end="0"/>
                                            </p:txEl>
                                          </p:spTgt>
                                        </p:tgtEl>
                                      </p:cBhvr>
                                    </p:animEffect>
                                    <p:anim calcmode="lin" valueType="num">
                                      <p:cBhvr>
                                        <p:cTn id="7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75"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76" fill="hold">
                            <p:stCondLst>
                              <p:cond delay="2250"/>
                            </p:stCondLst>
                            <p:childTnLst>
                              <p:par>
                                <p:cTn id="77" presetID="42" presetClass="entr" presetSubtype="0" fill="hold" grpId="0" nodeType="afterEffect">
                                  <p:stCondLst>
                                    <p:cond delay="0"/>
                                  </p:stCondLst>
                                  <p:childTnLst>
                                    <p:set>
                                      <p:cBhvr>
                                        <p:cTn id="78" dur="1" fill="hold">
                                          <p:stCondLst>
                                            <p:cond delay="0"/>
                                          </p:stCondLst>
                                        </p:cTn>
                                        <p:tgtEl>
                                          <p:spTgt spid="31">
                                            <p:txEl>
                                              <p:pRg st="0" end="0"/>
                                            </p:txEl>
                                          </p:spTgt>
                                        </p:tgtEl>
                                        <p:attrNameLst>
                                          <p:attrName>style.visibility</p:attrName>
                                        </p:attrNameLst>
                                      </p:cBhvr>
                                      <p:to>
                                        <p:strVal val="visible"/>
                                      </p:to>
                                    </p:set>
                                    <p:animEffect transition="in" filter="fade">
                                      <p:cBhvr>
                                        <p:cTn id="79" dur="500"/>
                                        <p:tgtEl>
                                          <p:spTgt spid="31">
                                            <p:txEl>
                                              <p:pRg st="0" end="0"/>
                                            </p:txEl>
                                          </p:spTgt>
                                        </p:tgtEl>
                                      </p:cBhvr>
                                    </p:animEffect>
                                    <p:anim calcmode="lin" valueType="num">
                                      <p:cBhvr>
                                        <p:cTn id="80"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81"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2" grpId="0" build="p" animBg="1">
        <p:tmplLst>
          <p:tmpl>
            <p:tnLst>
              <p:par>
                <p:cTn presetID="16" presetClass="entr" presetSubtype="21"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barn(inVertical)">
                      <p:cBhvr>
                        <p:cTn dur="500"/>
                        <p:tgtEl>
                          <p:spTgt spid="22"/>
                        </p:tgtEl>
                      </p:cBhvr>
                    </p:animEffect>
                  </p:childTnLst>
                </p:cTn>
              </p:par>
            </p:tnLst>
          </p:tmpl>
          <p:tmpl lvl="1">
            <p:tnLst>
              <p:par>
                <p:cTn presetID="16" presetClass="entr" presetSubtype="21"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barn(inVertical)">
                      <p:cBhvr>
                        <p:cTn dur="500"/>
                        <p:tgtEl>
                          <p:spTgt spid="22"/>
                        </p:tgtEl>
                      </p:cBhvr>
                    </p:animEffect>
                  </p:childTnLst>
                </p:cTn>
              </p:par>
            </p:tnLst>
          </p:tmpl>
        </p:tmplLst>
      </p:bldP>
      <p:bldP spid="18" grpId="0"/>
      <p:bldP spid="23" grpId="0" build="p" animBg="1">
        <p:tmplLst>
          <p:tmpl>
            <p:tnLst>
              <p:par>
                <p:cTn presetID="16" presetClass="entr" presetSubtype="21"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barn(inVertical)">
                      <p:cBhvr>
                        <p:cTn dur="500"/>
                        <p:tgtEl>
                          <p:spTgt spid="23"/>
                        </p:tgtEl>
                      </p:cBhvr>
                    </p:animEffect>
                  </p:childTnLst>
                </p:cTn>
              </p:par>
            </p:tnLst>
          </p:tmpl>
          <p:tmpl lvl="1">
            <p:tnLst>
              <p:par>
                <p:cTn presetID="16" presetClass="entr" presetSubtype="21"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barn(inVertical)">
                      <p:cBhvr>
                        <p:cTn dur="500"/>
                        <p:tgtEl>
                          <p:spTgt spid="23"/>
                        </p:tgtEl>
                      </p:cBhvr>
                    </p:animEffect>
                  </p:childTnLst>
                </p:cTn>
              </p:par>
            </p:tnLst>
          </p:tmpl>
        </p:tmplLst>
      </p:bldP>
      <p:bldP spid="30" grpId="0" build="p">
        <p:tmplLst>
          <p:tmpl lvl="1">
            <p:tnLst>
              <p:par>
                <p:cTn presetID="42"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16" name="テキスト プレースホルダー 5"/>
          <p:cNvSpPr>
            <a:spLocks noGrp="1"/>
          </p:cNvSpPr>
          <p:nvPr>
            <p:ph type="body" sz="quarter" idx="15" hasCustomPrompt="1"/>
          </p:nvPr>
        </p:nvSpPr>
        <p:spPr>
          <a:xfrm>
            <a:off x="1370321" y="292033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17" name="テキスト プレースホルダー 5"/>
          <p:cNvSpPr>
            <a:spLocks noGrp="1"/>
          </p:cNvSpPr>
          <p:nvPr>
            <p:ph type="body" sz="quarter" idx="16" hasCustomPrompt="1"/>
          </p:nvPr>
        </p:nvSpPr>
        <p:spPr>
          <a:xfrm>
            <a:off x="2590478" y="355932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a:t>Text Here</a:t>
            </a:r>
          </a:p>
        </p:txBody>
      </p:sp>
      <p:sp>
        <p:nvSpPr>
          <p:cNvPr id="18" name="テキスト プレースホルダー 5"/>
          <p:cNvSpPr>
            <a:spLocks noGrp="1"/>
          </p:cNvSpPr>
          <p:nvPr>
            <p:ph type="body" sz="quarter" idx="17" hasCustomPrompt="1"/>
          </p:nvPr>
        </p:nvSpPr>
        <p:spPr>
          <a:xfrm>
            <a:off x="1370321" y="5905330"/>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22" name="テキスト プレースホルダー 5"/>
          <p:cNvSpPr>
            <a:spLocks noGrp="1"/>
          </p:cNvSpPr>
          <p:nvPr>
            <p:ph type="body" sz="quarter" idx="18" hasCustomPrompt="1"/>
          </p:nvPr>
        </p:nvSpPr>
        <p:spPr>
          <a:xfrm>
            <a:off x="2590478" y="6544322"/>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a:t>Text Here</a:t>
            </a:r>
          </a:p>
        </p:txBody>
      </p:sp>
      <p:sp>
        <p:nvSpPr>
          <p:cNvPr id="25" name="テキスト プレースホルダー 5"/>
          <p:cNvSpPr>
            <a:spLocks noGrp="1"/>
          </p:cNvSpPr>
          <p:nvPr>
            <p:ph type="body" sz="quarter" idx="21" hasCustomPrompt="1"/>
          </p:nvPr>
        </p:nvSpPr>
        <p:spPr>
          <a:xfrm>
            <a:off x="1366340" y="4135388"/>
            <a:ext cx="15265697" cy="1512167"/>
          </a:xfrm>
        </p:spPr>
        <p:txBody>
          <a:bodyPr anchor="t">
            <a:normAutofit/>
          </a:bodyPr>
          <a:lstStyle>
            <a:lvl1pPr algn="l">
              <a:defRPr sz="2000" baseline="0"/>
            </a:lvl1pPr>
          </a:lstStyle>
          <a:p>
            <a:pPr lvl="0"/>
            <a:r>
              <a:rPr lang="en-US"/>
              <a:t>Text Here</a:t>
            </a:r>
          </a:p>
        </p:txBody>
      </p:sp>
      <p:sp>
        <p:nvSpPr>
          <p:cNvPr id="26" name="テキスト プレースホルダー 5"/>
          <p:cNvSpPr>
            <a:spLocks noGrp="1"/>
          </p:cNvSpPr>
          <p:nvPr>
            <p:ph type="body" sz="quarter" idx="22" hasCustomPrompt="1"/>
          </p:nvPr>
        </p:nvSpPr>
        <p:spPr>
          <a:xfrm>
            <a:off x="1366341" y="7159725"/>
            <a:ext cx="15265697" cy="1512167"/>
          </a:xfrm>
        </p:spPr>
        <p:txBody>
          <a:bodyPr anchor="t">
            <a:normAutofit/>
          </a:bodyPr>
          <a:lstStyle>
            <a:lvl1pPr algn="l">
              <a:defRPr sz="2000" baseline="0"/>
            </a:lvl1pPr>
          </a:lstStyle>
          <a:p>
            <a:pPr lvl="0"/>
            <a:r>
              <a:rPr lang="en-US"/>
              <a:t>Text Here</a:t>
            </a:r>
          </a:p>
        </p:txBody>
      </p:sp>
    </p:spTree>
    <p:extLst>
      <p:ext uri="{BB962C8B-B14F-4D97-AF65-F5344CB8AC3E}">
        <p14:creationId xmlns:p14="http://schemas.microsoft.com/office/powerpoint/2010/main" val="358966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2" presetClass="entr" presetSubtype="8"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 calcmode="lin" valueType="num">
                                      <p:cBhvr additive="base">
                                        <p:cTn id="53"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
                                            <p:bg/>
                                          </p:spTgt>
                                        </p:tgtEl>
                                        <p:attrNameLst>
                                          <p:attrName>ppt_y</p:attrName>
                                        </p:attrNameLst>
                                      </p:cBhvr>
                                      <p:tavLst>
                                        <p:tav tm="0">
                                          <p:val>
                                            <p:strVal val="#ppt_y"/>
                                          </p:val>
                                        </p:tav>
                                        <p:tav tm="100000">
                                          <p:val>
                                            <p:strVal val="#ppt_y"/>
                                          </p:val>
                                        </p:tav>
                                      </p:tavLst>
                                    </p:anim>
                                  </p:childTnLst>
                                </p:cTn>
                              </p:par>
                            </p:childTnLst>
                          </p:cTn>
                        </p:par>
                        <p:par>
                          <p:cTn id="55" fill="hold">
                            <p:stCondLst>
                              <p:cond delay="1250"/>
                            </p:stCondLst>
                            <p:childTnLst>
                              <p:par>
                                <p:cTn id="56" presetID="2" presetClass="entr" presetSubtype="8" fill="hold" grpId="0" nodeType="afterEffect">
                                  <p:stCondLst>
                                    <p:cond delay="0"/>
                                  </p:stCondLst>
                                  <p:childTnLst>
                                    <p:set>
                                      <p:cBhvr>
                                        <p:cTn id="57" dur="1" fill="hold">
                                          <p:stCondLst>
                                            <p:cond delay="0"/>
                                          </p:stCondLst>
                                        </p:cTn>
                                        <p:tgtEl>
                                          <p:spTgt spid="16">
                                            <p:txEl>
                                              <p:pRg st="0" end="0"/>
                                            </p:txEl>
                                          </p:spTgt>
                                        </p:tgtEl>
                                        <p:attrNameLst>
                                          <p:attrName>style.visibility</p:attrName>
                                        </p:attrNameLst>
                                      </p:cBhvr>
                                      <p:to>
                                        <p:strVal val="visible"/>
                                      </p:to>
                                    </p:set>
                                    <p:anim calcmode="lin" valueType="num">
                                      <p:cBhvr additive="base">
                                        <p:cTn id="58"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1750"/>
                            </p:stCondLst>
                            <p:childTnLst>
                              <p:par>
                                <p:cTn id="61" presetID="2" presetClass="entr" presetSubtype="8"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 calcmode="lin" valueType="num">
                                      <p:cBhvr additive="base">
                                        <p:cTn id="63"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64" dur="500" fill="hold"/>
                                        <p:tgtEl>
                                          <p:spTgt spid="17">
                                            <p:bg/>
                                          </p:spTgt>
                                        </p:tgtEl>
                                        <p:attrNameLst>
                                          <p:attrName>ppt_y</p:attrName>
                                        </p:attrNameLst>
                                      </p:cBhvr>
                                      <p:tavLst>
                                        <p:tav tm="0">
                                          <p:val>
                                            <p:strVal val="#ppt_y"/>
                                          </p:val>
                                        </p:tav>
                                        <p:tav tm="100000">
                                          <p:val>
                                            <p:strVal val="#ppt_y"/>
                                          </p:val>
                                        </p:tav>
                                      </p:tavLst>
                                    </p:anim>
                                  </p:childTnLst>
                                </p:cTn>
                              </p:par>
                            </p:childTnLst>
                          </p:cTn>
                        </p:par>
                        <p:par>
                          <p:cTn id="65" fill="hold">
                            <p:stCondLst>
                              <p:cond delay="2250"/>
                            </p:stCondLst>
                            <p:childTnLst>
                              <p:par>
                                <p:cTn id="66" presetID="2" presetClass="entr" presetSubtype="8" fill="hold" grpId="0" nodeType="after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 calcmode="lin" valueType="num">
                                      <p:cBhvr additive="base">
                                        <p:cTn id="68"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2750"/>
                            </p:stCondLst>
                            <p:childTnLst>
                              <p:par>
                                <p:cTn id="71" presetID="2" presetClass="entr" presetSubtype="2" fill="hold" grpId="0" nodeType="afterEffect">
                                  <p:stCondLst>
                                    <p:cond delay="50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75" fill="hold">
                            <p:stCondLst>
                              <p:cond delay="3750"/>
                            </p:stCondLst>
                            <p:childTnLst>
                              <p:par>
                                <p:cTn id="76" presetID="2" presetClass="entr" presetSubtype="8" fill="hold" grpId="0" nodeType="afterEffect">
                                  <p:stCondLst>
                                    <p:cond delay="0"/>
                                  </p:stCondLst>
                                  <p:childTnLst>
                                    <p:set>
                                      <p:cBhvr>
                                        <p:cTn id="77" dur="1" fill="hold">
                                          <p:stCondLst>
                                            <p:cond delay="0"/>
                                          </p:stCondLst>
                                        </p:cTn>
                                        <p:tgtEl>
                                          <p:spTgt spid="18">
                                            <p:bg/>
                                          </p:spTgt>
                                        </p:tgtEl>
                                        <p:attrNameLst>
                                          <p:attrName>style.visibility</p:attrName>
                                        </p:attrNameLst>
                                      </p:cBhvr>
                                      <p:to>
                                        <p:strVal val="visible"/>
                                      </p:to>
                                    </p:set>
                                    <p:anim calcmode="lin" valueType="num">
                                      <p:cBhvr additive="base">
                                        <p:cTn id="78" dur="500" fill="hold"/>
                                        <p:tgtEl>
                                          <p:spTgt spid="18">
                                            <p:bg/>
                                          </p:spTgt>
                                        </p:tgtEl>
                                        <p:attrNameLst>
                                          <p:attrName>ppt_x</p:attrName>
                                        </p:attrNameLst>
                                      </p:cBhvr>
                                      <p:tavLst>
                                        <p:tav tm="0">
                                          <p:val>
                                            <p:strVal val="0-#ppt_w/2"/>
                                          </p:val>
                                        </p:tav>
                                        <p:tav tm="100000">
                                          <p:val>
                                            <p:strVal val="#ppt_x"/>
                                          </p:val>
                                        </p:tav>
                                      </p:tavLst>
                                    </p:anim>
                                    <p:anim calcmode="lin" valueType="num">
                                      <p:cBhvr additive="base">
                                        <p:cTn id="79" dur="500" fill="hold"/>
                                        <p:tgtEl>
                                          <p:spTgt spid="18">
                                            <p:bg/>
                                          </p:spTgt>
                                        </p:tgtEl>
                                        <p:attrNameLst>
                                          <p:attrName>ppt_y</p:attrName>
                                        </p:attrNameLst>
                                      </p:cBhvr>
                                      <p:tavLst>
                                        <p:tav tm="0">
                                          <p:val>
                                            <p:strVal val="#ppt_y"/>
                                          </p:val>
                                        </p:tav>
                                        <p:tav tm="100000">
                                          <p:val>
                                            <p:strVal val="#ppt_y"/>
                                          </p:val>
                                        </p:tav>
                                      </p:tavLst>
                                    </p:anim>
                                  </p:childTnLst>
                                </p:cTn>
                              </p:par>
                            </p:childTnLst>
                          </p:cTn>
                        </p:par>
                        <p:par>
                          <p:cTn id="80" fill="hold">
                            <p:stCondLst>
                              <p:cond delay="4250"/>
                            </p:stCondLst>
                            <p:childTnLst>
                              <p:par>
                                <p:cTn id="81" presetID="2" presetClass="entr" presetSubtype="8" fill="hold" grpId="0" nodeType="afterEffect">
                                  <p:stCondLst>
                                    <p:cond delay="0"/>
                                  </p:stCondLst>
                                  <p:childTnLst>
                                    <p:set>
                                      <p:cBhvr>
                                        <p:cTn id="82" dur="1" fill="hold">
                                          <p:stCondLst>
                                            <p:cond delay="0"/>
                                          </p:stCondLst>
                                        </p:cTn>
                                        <p:tgtEl>
                                          <p:spTgt spid="18">
                                            <p:txEl>
                                              <p:pRg st="0" end="0"/>
                                            </p:txEl>
                                          </p:spTgt>
                                        </p:tgtEl>
                                        <p:attrNameLst>
                                          <p:attrName>style.visibility</p:attrName>
                                        </p:attrNameLst>
                                      </p:cBhvr>
                                      <p:to>
                                        <p:strVal val="visible"/>
                                      </p:to>
                                    </p:set>
                                    <p:anim calcmode="lin" valueType="num">
                                      <p:cBhvr additive="base">
                                        <p:cTn id="83"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85" fill="hold">
                            <p:stCondLst>
                              <p:cond delay="4750"/>
                            </p:stCondLst>
                            <p:childTnLst>
                              <p:par>
                                <p:cTn id="86" presetID="2" presetClass="entr" presetSubtype="8" fill="hold" grpId="0" nodeType="afterEffect">
                                  <p:stCondLst>
                                    <p:cond delay="0"/>
                                  </p:stCondLst>
                                  <p:childTnLst>
                                    <p:set>
                                      <p:cBhvr>
                                        <p:cTn id="87" dur="1" fill="hold">
                                          <p:stCondLst>
                                            <p:cond delay="0"/>
                                          </p:stCondLst>
                                        </p:cTn>
                                        <p:tgtEl>
                                          <p:spTgt spid="22">
                                            <p:bg/>
                                          </p:spTgt>
                                        </p:tgtEl>
                                        <p:attrNameLst>
                                          <p:attrName>style.visibility</p:attrName>
                                        </p:attrNameLst>
                                      </p:cBhvr>
                                      <p:to>
                                        <p:strVal val="visible"/>
                                      </p:to>
                                    </p:set>
                                    <p:anim calcmode="lin" valueType="num">
                                      <p:cBhvr additive="base">
                                        <p:cTn id="88" dur="500" fill="hold"/>
                                        <p:tgtEl>
                                          <p:spTgt spid="22">
                                            <p:bg/>
                                          </p:spTgt>
                                        </p:tgtEl>
                                        <p:attrNameLst>
                                          <p:attrName>ppt_x</p:attrName>
                                        </p:attrNameLst>
                                      </p:cBhvr>
                                      <p:tavLst>
                                        <p:tav tm="0">
                                          <p:val>
                                            <p:strVal val="0-#ppt_w/2"/>
                                          </p:val>
                                        </p:tav>
                                        <p:tav tm="100000">
                                          <p:val>
                                            <p:strVal val="#ppt_x"/>
                                          </p:val>
                                        </p:tav>
                                      </p:tavLst>
                                    </p:anim>
                                    <p:anim calcmode="lin" valueType="num">
                                      <p:cBhvr additive="base">
                                        <p:cTn id="89" dur="500" fill="hold"/>
                                        <p:tgtEl>
                                          <p:spTgt spid="22">
                                            <p:bg/>
                                          </p:spTgt>
                                        </p:tgtEl>
                                        <p:attrNameLst>
                                          <p:attrName>ppt_y</p:attrName>
                                        </p:attrNameLst>
                                      </p:cBhvr>
                                      <p:tavLst>
                                        <p:tav tm="0">
                                          <p:val>
                                            <p:strVal val="#ppt_y"/>
                                          </p:val>
                                        </p:tav>
                                        <p:tav tm="100000">
                                          <p:val>
                                            <p:strVal val="#ppt_y"/>
                                          </p:val>
                                        </p:tav>
                                      </p:tavLst>
                                    </p:anim>
                                  </p:childTnLst>
                                </p:cTn>
                              </p:par>
                            </p:childTnLst>
                          </p:cTn>
                        </p:par>
                        <p:par>
                          <p:cTn id="90" fill="hold">
                            <p:stCondLst>
                              <p:cond delay="5250"/>
                            </p:stCondLst>
                            <p:childTnLst>
                              <p:par>
                                <p:cTn id="91" presetID="2" presetClass="entr" presetSubtype="8" fill="hold" grpId="0" nodeType="afterEffect">
                                  <p:stCondLst>
                                    <p:cond delay="0"/>
                                  </p:stCondLst>
                                  <p:childTnLst>
                                    <p:set>
                                      <p:cBhvr>
                                        <p:cTn id="92" dur="1" fill="hold">
                                          <p:stCondLst>
                                            <p:cond delay="0"/>
                                          </p:stCondLst>
                                        </p:cTn>
                                        <p:tgtEl>
                                          <p:spTgt spid="22">
                                            <p:txEl>
                                              <p:pRg st="0" end="0"/>
                                            </p:txEl>
                                          </p:spTgt>
                                        </p:tgtEl>
                                        <p:attrNameLst>
                                          <p:attrName>style.visibility</p:attrName>
                                        </p:attrNameLst>
                                      </p:cBhvr>
                                      <p:to>
                                        <p:strVal val="visible"/>
                                      </p:to>
                                    </p:set>
                                    <p:anim calcmode="lin" valueType="num">
                                      <p:cBhvr additive="base">
                                        <p:cTn id="9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5" fill="hold">
                            <p:stCondLst>
                              <p:cond delay="5750"/>
                            </p:stCondLst>
                            <p:childTnLst>
                              <p:par>
                                <p:cTn id="96" presetID="2" presetClass="entr" presetSubtype="2" fill="hold" grpId="0" nodeType="afterEffect">
                                  <p:stCondLst>
                                    <p:cond delay="500"/>
                                  </p:stCondLst>
                                  <p:childTnLst>
                                    <p:set>
                                      <p:cBhvr>
                                        <p:cTn id="97" dur="1" fill="hold">
                                          <p:stCondLst>
                                            <p:cond delay="0"/>
                                          </p:stCondLst>
                                        </p:cTn>
                                        <p:tgtEl>
                                          <p:spTgt spid="26">
                                            <p:txEl>
                                              <p:pRg st="0" end="0"/>
                                            </p:txEl>
                                          </p:spTgt>
                                        </p:tgtEl>
                                        <p:attrNameLst>
                                          <p:attrName>style.visibility</p:attrName>
                                        </p:attrNameLst>
                                      </p:cBhvr>
                                      <p:to>
                                        <p:strVal val="visible"/>
                                      </p:to>
                                    </p:set>
                                    <p:anim calcmode="lin" valueType="num">
                                      <p:cBhvr additive="base">
                                        <p:cTn id="98"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animBg="1">
        <p:tmplLst>
          <p:tmpl>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animBg="1">
        <p:tmplLst>
          <p:tmpl>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fill="hold" nodeType="after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Image - 1 Column -Horizontal">
    <p:spTree>
      <p:nvGrpSpPr>
        <p:cNvPr id="1" name=""/>
        <p:cNvGrpSpPr/>
        <p:nvPr/>
      </p:nvGrpSpPr>
      <p:grpSpPr>
        <a:xfrm>
          <a:off x="0" y="0"/>
          <a:ext cx="0" cy="0"/>
          <a:chOff x="0" y="0"/>
          <a:chExt cx="0" cy="0"/>
        </a:xfrm>
      </p:grpSpPr>
      <p:sp>
        <p:nvSpPr>
          <p:cNvPr id="25" name="図プレースホルダー 7"/>
          <p:cNvSpPr>
            <a:spLocks noGrp="1" noChangeAspect="1"/>
          </p:cNvSpPr>
          <p:nvPr>
            <p:ph type="pic" sz="quarter" idx="13" hasCustomPrompt="1"/>
          </p:nvPr>
        </p:nvSpPr>
        <p:spPr>
          <a:xfrm>
            <a:off x="1582367" y="2479204"/>
            <a:ext cx="15265696" cy="4176464"/>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a:t>Add Image</a:t>
            </a:r>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16" name="テキスト プレースホルダー 5"/>
          <p:cNvSpPr>
            <a:spLocks noGrp="1"/>
          </p:cNvSpPr>
          <p:nvPr>
            <p:ph type="body" sz="quarter" idx="15" hasCustomPrompt="1"/>
          </p:nvPr>
        </p:nvSpPr>
        <p:spPr>
          <a:xfrm>
            <a:off x="1255937" y="651165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17" name="テキスト プレースホルダー 5"/>
          <p:cNvSpPr>
            <a:spLocks noGrp="1"/>
          </p:cNvSpPr>
          <p:nvPr>
            <p:ph type="body" sz="quarter" idx="16" hasCustomPrompt="1"/>
          </p:nvPr>
        </p:nvSpPr>
        <p:spPr>
          <a:xfrm>
            <a:off x="2476094" y="715064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a:t>Text Here</a:t>
            </a:r>
          </a:p>
        </p:txBody>
      </p:sp>
      <p:sp>
        <p:nvSpPr>
          <p:cNvPr id="18" name="テキスト プレースホルダー 5"/>
          <p:cNvSpPr>
            <a:spLocks noGrp="1"/>
          </p:cNvSpPr>
          <p:nvPr>
            <p:ph type="body" sz="quarter" idx="21" hasCustomPrompt="1"/>
          </p:nvPr>
        </p:nvSpPr>
        <p:spPr>
          <a:xfrm>
            <a:off x="1251956" y="7879804"/>
            <a:ext cx="15265697" cy="1665265"/>
          </a:xfrm>
        </p:spPr>
        <p:txBody>
          <a:bodyPr anchor="t">
            <a:normAutofit/>
          </a:bodyPr>
          <a:lstStyle>
            <a:lvl1pPr algn="l">
              <a:defRPr sz="2000" baseline="0"/>
            </a:lvl1pPr>
          </a:lstStyle>
          <a:p>
            <a:pPr lvl="0"/>
            <a:r>
              <a:rPr lang="en-US"/>
              <a:t>Text Here</a:t>
            </a:r>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106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par>
                          <p:cTn id="54" fill="hold">
                            <p:stCondLst>
                              <p:cond delay="1250"/>
                            </p:stCondLst>
                            <p:childTnLst>
                              <p:par>
                                <p:cTn id="55" presetID="14" presetClass="entr" presetSubtype="10" fill="hold" grpId="0" nodeType="afterEffect">
                                  <p:stCondLst>
                                    <p:cond delay="0"/>
                                  </p:stCondLst>
                                  <p:childTnLst>
                                    <p:set>
                                      <p:cBhvr>
                                        <p:cTn id="56" dur="1" fill="hold">
                                          <p:stCondLst>
                                            <p:cond delay="0"/>
                                          </p:stCondLst>
                                        </p:cTn>
                                        <p:tgtEl>
                                          <p:spTgt spid="16">
                                            <p:bg/>
                                          </p:spTgt>
                                        </p:tgtEl>
                                        <p:attrNameLst>
                                          <p:attrName>style.visibility</p:attrName>
                                        </p:attrNameLst>
                                      </p:cBhvr>
                                      <p:to>
                                        <p:strVal val="visible"/>
                                      </p:to>
                                    </p:set>
                                    <p:animEffect transition="in" filter="randombar(horizontal)">
                                      <p:cBhvr>
                                        <p:cTn id="57" dur="500"/>
                                        <p:tgtEl>
                                          <p:spTgt spid="16">
                                            <p:bg/>
                                          </p:spTgt>
                                        </p:tgtEl>
                                      </p:cBhvr>
                                    </p:animEffect>
                                  </p:childTnLst>
                                </p:cTn>
                              </p:par>
                            </p:childTnLst>
                          </p:cTn>
                        </p:par>
                        <p:par>
                          <p:cTn id="58" fill="hold">
                            <p:stCondLst>
                              <p:cond delay="1750"/>
                            </p:stCondLst>
                            <p:childTnLst>
                              <p:par>
                                <p:cTn id="59" presetID="14" presetClass="entr" presetSubtype="10" fill="hold" grpId="0" nodeType="afterEffect">
                                  <p:stCondLst>
                                    <p:cond delay="0"/>
                                  </p:stCondLst>
                                  <p:childTnLst>
                                    <p:set>
                                      <p:cBhvr>
                                        <p:cTn id="60"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61" dur="500"/>
                                        <p:tgtEl>
                                          <p:spTgt spid="16">
                                            <p:txEl>
                                              <p:pRg st="0" end="0"/>
                                            </p:txEl>
                                          </p:spTgt>
                                        </p:tgtEl>
                                      </p:cBhvr>
                                    </p:animEffect>
                                  </p:childTnLst>
                                </p:cTn>
                              </p:par>
                            </p:childTnLst>
                          </p:cTn>
                        </p:par>
                        <p:par>
                          <p:cTn id="62" fill="hold">
                            <p:stCondLst>
                              <p:cond delay="2250"/>
                            </p:stCondLst>
                            <p:childTnLst>
                              <p:par>
                                <p:cTn id="63" presetID="14" presetClass="entr" presetSubtype="10" fill="hold" grpId="0" nodeType="afterEffect">
                                  <p:stCondLst>
                                    <p:cond delay="0"/>
                                  </p:stCondLst>
                                  <p:childTnLst>
                                    <p:set>
                                      <p:cBhvr>
                                        <p:cTn id="64" dur="1" fill="hold">
                                          <p:stCondLst>
                                            <p:cond delay="0"/>
                                          </p:stCondLst>
                                        </p:cTn>
                                        <p:tgtEl>
                                          <p:spTgt spid="17">
                                            <p:bg/>
                                          </p:spTgt>
                                        </p:tgtEl>
                                        <p:attrNameLst>
                                          <p:attrName>style.visibility</p:attrName>
                                        </p:attrNameLst>
                                      </p:cBhvr>
                                      <p:to>
                                        <p:strVal val="visible"/>
                                      </p:to>
                                    </p:set>
                                    <p:animEffect transition="in" filter="randombar(horizontal)">
                                      <p:cBhvr>
                                        <p:cTn id="65" dur="500"/>
                                        <p:tgtEl>
                                          <p:spTgt spid="17">
                                            <p:bg/>
                                          </p:spTgt>
                                        </p:tgtEl>
                                      </p:cBhvr>
                                    </p:animEffect>
                                  </p:childTnLst>
                                </p:cTn>
                              </p:par>
                            </p:childTnLst>
                          </p:cTn>
                        </p:par>
                        <p:par>
                          <p:cTn id="66" fill="hold">
                            <p:stCondLst>
                              <p:cond delay="2750"/>
                            </p:stCondLst>
                            <p:childTnLst>
                              <p:par>
                                <p:cTn id="67" presetID="14" presetClass="entr" presetSubtype="10" fill="hold" grpId="0" nodeType="afterEffect">
                                  <p:stCondLst>
                                    <p:cond delay="0"/>
                                  </p:stCondLst>
                                  <p:childTnLst>
                                    <p:set>
                                      <p:cBhvr>
                                        <p:cTn id="68"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69" dur="500"/>
                                        <p:tgtEl>
                                          <p:spTgt spid="17">
                                            <p:txEl>
                                              <p:pRg st="0" end="0"/>
                                            </p:txEl>
                                          </p:spTgt>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72"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0" grpId="0" animBg="1"/>
      <p:bldP spid="11" grpId="0" animBg="1"/>
      <p:bldP spid="12" grpId="0" animBg="1"/>
      <p:bldP spid="13" grpId="0" animBg="1"/>
      <p:bldP spid="5" grpId="0"/>
      <p:bldP spid="19" grpId="0" animBg="1"/>
      <p:bldP spid="20" grpId="0" animBg="1"/>
      <p:bldP spid="21" grpId="0" animBg="1"/>
      <p:bldP spid="4" grpId="0"/>
      <p:bldP spid="16" grpId="0" build="p" animBg="1">
        <p:tmplLst>
          <p:tmpl>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Lst>
      </p:bldP>
      <p:bldP spid="17" grpId="0" build="p" animBg="1">
        <p:tmplLst>
          <p:tmpl>
            <p:tnLst>
              <p:par>
                <p:cTn presetID="14" presetClass="entr" presetSubtype="1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randombar(horizontal)">
                      <p:cBhvr>
                        <p:cTn dur="500"/>
                        <p:tgtEl>
                          <p:spTgt spid="17"/>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randombar(horizontal)">
                      <p:cBhvr>
                        <p:cTn dur="500"/>
                        <p:tgtEl>
                          <p:spTgt spid="17"/>
                        </p:tgtEl>
                      </p:cBhvr>
                    </p:animEffect>
                  </p:childTnLst>
                </p:cTn>
              </p:par>
            </p:tnLst>
          </p:tmpl>
        </p:tmplLst>
      </p:bldP>
      <p:bldP spid="18" grpId="0" build="p">
        <p:tmplLst>
          <p:tmpl lvl="1">
            <p:tnLst>
              <p:par>
                <p:cTn presetID="14" presetClass="entr" presetSubtype="1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1 Image - 1 Column -Horizontal">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16"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18" name="テキスト プレースホルダー 5"/>
          <p:cNvSpPr>
            <a:spLocks noGrp="1"/>
          </p:cNvSpPr>
          <p:nvPr>
            <p:ph type="body" sz="quarter" idx="21" hasCustomPrompt="1"/>
          </p:nvPr>
        </p:nvSpPr>
        <p:spPr>
          <a:xfrm>
            <a:off x="1251956" y="8527876"/>
            <a:ext cx="15265697" cy="1017193"/>
          </a:xfrm>
        </p:spPr>
        <p:txBody>
          <a:bodyPr anchor="t">
            <a:normAutofit/>
          </a:bodyPr>
          <a:lstStyle>
            <a:lvl1pPr algn="l">
              <a:defRPr sz="2000" baseline="0"/>
            </a:lvl1pPr>
          </a:lstStyle>
          <a:p>
            <a:pPr lvl="0"/>
            <a:r>
              <a:rPr lang="en-US"/>
              <a:t>Text Here</a:t>
            </a:r>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06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 Image - 1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16" name="テキスト プレースホルダー 5"/>
          <p:cNvSpPr>
            <a:spLocks noGrp="1"/>
          </p:cNvSpPr>
          <p:nvPr>
            <p:ph type="body" sz="quarter" idx="15" hasCustomPrompt="1"/>
          </p:nvPr>
        </p:nvSpPr>
        <p:spPr>
          <a:xfrm>
            <a:off x="7991078" y="276723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テキスト プレースホルダー 5"/>
          <p:cNvSpPr>
            <a:spLocks noGrp="1"/>
          </p:cNvSpPr>
          <p:nvPr>
            <p:ph type="body" sz="quarter" idx="16" hasCustomPrompt="1"/>
          </p:nvPr>
        </p:nvSpPr>
        <p:spPr>
          <a:xfrm>
            <a:off x="7991078" y="3631332"/>
            <a:ext cx="8496943" cy="2016224"/>
          </a:xfrm>
        </p:spPr>
        <p:txBody>
          <a:bodyPr anchor="t">
            <a:normAutofit/>
          </a:bodyPr>
          <a:lstStyle>
            <a:lvl1pPr algn="l">
              <a:defRPr sz="2400" baseline="0"/>
            </a:lvl1pPr>
          </a:lstStyle>
          <a:p>
            <a:pPr lvl="0"/>
            <a:r>
              <a:rPr lang="en-US"/>
              <a:t>Text Here</a:t>
            </a:r>
          </a:p>
        </p:txBody>
      </p:sp>
      <p:sp>
        <p:nvSpPr>
          <p:cNvPr id="26" name="テキスト プレースホルダー 5"/>
          <p:cNvSpPr>
            <a:spLocks noGrp="1"/>
          </p:cNvSpPr>
          <p:nvPr>
            <p:ph type="body" sz="quarter" idx="17" hasCustomPrompt="1"/>
          </p:nvPr>
        </p:nvSpPr>
        <p:spPr>
          <a:xfrm>
            <a:off x="7991079" y="5791572"/>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27" name="テキスト プレースホルダー 5"/>
          <p:cNvSpPr>
            <a:spLocks noGrp="1"/>
          </p:cNvSpPr>
          <p:nvPr>
            <p:ph type="body" sz="quarter" idx="18" hasCustomPrompt="1"/>
          </p:nvPr>
        </p:nvSpPr>
        <p:spPr>
          <a:xfrm>
            <a:off x="7991079" y="6655668"/>
            <a:ext cx="8496943" cy="2016224"/>
          </a:xfrm>
        </p:spPr>
        <p:txBody>
          <a:bodyPr anchor="t">
            <a:normAutofit/>
          </a:bodyPr>
          <a:lstStyle>
            <a:lvl1pPr algn="l">
              <a:defRPr sz="2400" baseline="0"/>
            </a:lvl1pPr>
          </a:lstStyle>
          <a:p>
            <a:pPr lvl="0"/>
            <a:r>
              <a:rPr lang="en-US"/>
              <a:t>Text Here</a:t>
            </a:r>
          </a:p>
        </p:txBody>
      </p:sp>
    </p:spTree>
    <p:extLst>
      <p:ext uri="{BB962C8B-B14F-4D97-AF65-F5344CB8AC3E}">
        <p14:creationId xmlns:p14="http://schemas.microsoft.com/office/powerpoint/2010/main" val="88614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o Image - 2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16" name="テキスト プレースホルダー 5"/>
          <p:cNvSpPr>
            <a:spLocks noGrp="1"/>
          </p:cNvSpPr>
          <p:nvPr>
            <p:ph type="body" sz="quarter" idx="15" hasCustomPrompt="1"/>
          </p:nvPr>
        </p:nvSpPr>
        <p:spPr>
          <a:xfrm>
            <a:off x="1078310" y="651165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テキスト プレースホルダー 5"/>
          <p:cNvSpPr>
            <a:spLocks noGrp="1"/>
          </p:cNvSpPr>
          <p:nvPr>
            <p:ph type="body" sz="quarter" idx="16" hasCustomPrompt="1"/>
          </p:nvPr>
        </p:nvSpPr>
        <p:spPr>
          <a:xfrm>
            <a:off x="1078310" y="7375748"/>
            <a:ext cx="6814885" cy="2016224"/>
          </a:xfrm>
        </p:spPr>
        <p:txBody>
          <a:bodyPr anchor="t">
            <a:normAutofit/>
          </a:bodyPr>
          <a:lstStyle>
            <a:lvl1pPr algn="l">
              <a:defRPr sz="2400" baseline="0"/>
            </a:lvl1pPr>
          </a:lstStyle>
          <a:p>
            <a:pPr lvl="0"/>
            <a:r>
              <a:rPr lang="en-US"/>
              <a:t>Text Here</a:t>
            </a:r>
          </a:p>
        </p:txBody>
      </p:sp>
      <p:sp>
        <p:nvSpPr>
          <p:cNvPr id="26" name="テキスト プレースホルダー 5"/>
          <p:cNvSpPr>
            <a:spLocks noGrp="1"/>
          </p:cNvSpPr>
          <p:nvPr>
            <p:ph type="body" sz="quarter" idx="17" hasCustomPrompt="1"/>
          </p:nvPr>
        </p:nvSpPr>
        <p:spPr>
          <a:xfrm>
            <a:off x="8694399" y="6511652"/>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27" name="テキスト プレースホルダー 5"/>
          <p:cNvSpPr>
            <a:spLocks noGrp="1"/>
          </p:cNvSpPr>
          <p:nvPr>
            <p:ph type="body" sz="quarter" idx="18" hasCustomPrompt="1"/>
          </p:nvPr>
        </p:nvSpPr>
        <p:spPr>
          <a:xfrm>
            <a:off x="8694399" y="7375748"/>
            <a:ext cx="6768751" cy="2016224"/>
          </a:xfrm>
        </p:spPr>
        <p:txBody>
          <a:bodyPr anchor="t">
            <a:normAutofit/>
          </a:bodyPr>
          <a:lstStyle>
            <a:lvl1pPr algn="l">
              <a:defRPr sz="2400" baseline="0"/>
            </a:lvl1pPr>
          </a:lstStyle>
          <a:p>
            <a:pPr lvl="0"/>
            <a:r>
              <a:rPr lang="en-US"/>
              <a:t>Text Here</a:t>
            </a:r>
          </a:p>
        </p:txBody>
      </p:sp>
    </p:spTree>
    <p:extLst>
      <p:ext uri="{BB962C8B-B14F-4D97-AF65-F5344CB8AC3E}">
        <p14:creationId xmlns:p14="http://schemas.microsoft.com/office/powerpoint/2010/main" val="128039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Keys">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18" name="テキスト プレースホルダー 5"/>
          <p:cNvSpPr>
            <a:spLocks noGrp="1"/>
          </p:cNvSpPr>
          <p:nvPr>
            <p:ph type="body" sz="quarter" idx="21" hasCustomPrompt="1"/>
          </p:nvPr>
        </p:nvSpPr>
        <p:spPr>
          <a:xfrm>
            <a:off x="3212555" y="3508945"/>
            <a:ext cx="5832648" cy="1130499"/>
          </a:xfrm>
        </p:spPr>
        <p:txBody>
          <a:bodyPr anchor="ctr">
            <a:normAutofit/>
          </a:bodyPr>
          <a:lstStyle>
            <a:lvl1pPr algn="l">
              <a:defRPr sz="1800" baseline="0"/>
            </a:lvl1pPr>
          </a:lstStyle>
          <a:p>
            <a:pPr lvl="0"/>
            <a:r>
              <a:rPr lang="en-US"/>
              <a:t>Text Here</a:t>
            </a:r>
          </a:p>
          <a:p>
            <a:pPr lvl="0"/>
            <a:r>
              <a:rPr lang="en-US"/>
              <a:t>Text Here</a:t>
            </a:r>
          </a:p>
          <a:p>
            <a:pPr lvl="0"/>
            <a:r>
              <a:rPr lang="en-US"/>
              <a:t>Text Here</a:t>
            </a:r>
          </a:p>
        </p:txBody>
      </p:sp>
      <p:sp>
        <p:nvSpPr>
          <p:cNvPr id="2" name="円/楕円 1"/>
          <p:cNvSpPr/>
          <p:nvPr userDrawn="1"/>
        </p:nvSpPr>
        <p:spPr>
          <a:xfrm>
            <a:off x="1654374" y="3081264"/>
            <a:ext cx="1435564" cy="143556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solidFill>
                  <a:schemeClr val="bg1">
                    <a:lumMod val="95000"/>
                  </a:schemeClr>
                </a:solidFill>
              </a:rPr>
              <a:t>1</a:t>
            </a:r>
          </a:p>
        </p:txBody>
      </p:sp>
      <p:sp>
        <p:nvSpPr>
          <p:cNvPr id="22" name="テキスト プレースホルダー 5"/>
          <p:cNvSpPr>
            <a:spLocks noGrp="1"/>
          </p:cNvSpPr>
          <p:nvPr>
            <p:ph type="body" sz="quarter" idx="22" hasCustomPrompt="1"/>
          </p:nvPr>
        </p:nvSpPr>
        <p:spPr>
          <a:xfrm>
            <a:off x="3212553" y="3073080"/>
            <a:ext cx="5832650" cy="558252"/>
          </a:xfrm>
        </p:spPr>
        <p:txBody>
          <a:bodyPr anchor="b">
            <a:noAutofit/>
          </a:bodyPr>
          <a:lstStyle>
            <a:lvl1pPr algn="l">
              <a:defRPr sz="2400" baseline="0">
                <a:solidFill>
                  <a:schemeClr val="accent1">
                    <a:lumMod val="75000"/>
                  </a:schemeClr>
                </a:solidFill>
                <a:latin typeface="Aleo-BoldItalic" pitchFamily="34" charset="0"/>
              </a:defRPr>
            </a:lvl1pPr>
          </a:lstStyle>
          <a:p>
            <a:pPr lvl="0"/>
            <a:r>
              <a:rPr lang="en-US"/>
              <a:t>Text Here</a:t>
            </a:r>
          </a:p>
        </p:txBody>
      </p:sp>
      <p:sp>
        <p:nvSpPr>
          <p:cNvPr id="23" name="テキスト プレースホルダー 5"/>
          <p:cNvSpPr>
            <a:spLocks noGrp="1"/>
          </p:cNvSpPr>
          <p:nvPr>
            <p:ph type="body" sz="quarter" idx="23" hasCustomPrompt="1"/>
          </p:nvPr>
        </p:nvSpPr>
        <p:spPr>
          <a:xfrm>
            <a:off x="3212555" y="5588993"/>
            <a:ext cx="5832648" cy="1130499"/>
          </a:xfrm>
        </p:spPr>
        <p:txBody>
          <a:bodyPr anchor="ctr">
            <a:normAutofit/>
          </a:bodyPr>
          <a:lstStyle>
            <a:lvl1pPr algn="l">
              <a:defRPr sz="1800" baseline="0"/>
            </a:lvl1pPr>
          </a:lstStyle>
          <a:p>
            <a:pPr lvl="0"/>
            <a:r>
              <a:rPr lang="en-US"/>
              <a:t>Text Here</a:t>
            </a:r>
          </a:p>
          <a:p>
            <a:pPr lvl="0"/>
            <a:r>
              <a:rPr lang="en-US"/>
              <a:t>Text Here</a:t>
            </a:r>
          </a:p>
          <a:p>
            <a:pPr lvl="0"/>
            <a:r>
              <a:rPr lang="en-US"/>
              <a:t>Text Here</a:t>
            </a:r>
          </a:p>
        </p:txBody>
      </p:sp>
      <p:sp>
        <p:nvSpPr>
          <p:cNvPr id="24" name="円/楕円 23"/>
          <p:cNvSpPr/>
          <p:nvPr userDrawn="1"/>
        </p:nvSpPr>
        <p:spPr>
          <a:xfrm>
            <a:off x="1654374" y="5161312"/>
            <a:ext cx="1435564" cy="14355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solidFill>
                  <a:schemeClr val="bg1">
                    <a:lumMod val="95000"/>
                  </a:schemeClr>
                </a:solidFill>
              </a:rPr>
              <a:t>2</a:t>
            </a:r>
          </a:p>
        </p:txBody>
      </p:sp>
      <p:sp>
        <p:nvSpPr>
          <p:cNvPr id="25" name="テキスト プレースホルダー 5"/>
          <p:cNvSpPr>
            <a:spLocks noGrp="1"/>
          </p:cNvSpPr>
          <p:nvPr>
            <p:ph type="body" sz="quarter" idx="24" hasCustomPrompt="1"/>
          </p:nvPr>
        </p:nvSpPr>
        <p:spPr>
          <a:xfrm>
            <a:off x="3212553" y="5153128"/>
            <a:ext cx="5832650" cy="558252"/>
          </a:xfrm>
        </p:spPr>
        <p:txBody>
          <a:bodyPr anchor="b">
            <a:noAutofit/>
          </a:bodyPr>
          <a:lstStyle>
            <a:lvl1pPr algn="l">
              <a:defRPr sz="2400" baseline="0">
                <a:solidFill>
                  <a:schemeClr val="accent1"/>
                </a:solidFill>
                <a:latin typeface="Aleo-BoldItalic" pitchFamily="34" charset="0"/>
              </a:defRPr>
            </a:lvl1pPr>
          </a:lstStyle>
          <a:p>
            <a:pPr lvl="0"/>
            <a:r>
              <a:rPr lang="en-US"/>
              <a:t>Text Here</a:t>
            </a:r>
          </a:p>
        </p:txBody>
      </p:sp>
      <p:sp>
        <p:nvSpPr>
          <p:cNvPr id="26" name="テキスト プレースホルダー 5"/>
          <p:cNvSpPr>
            <a:spLocks noGrp="1"/>
          </p:cNvSpPr>
          <p:nvPr>
            <p:ph type="body" sz="quarter" idx="25" hasCustomPrompt="1"/>
          </p:nvPr>
        </p:nvSpPr>
        <p:spPr>
          <a:xfrm>
            <a:off x="3212555" y="7685409"/>
            <a:ext cx="5832648" cy="1130499"/>
          </a:xfrm>
        </p:spPr>
        <p:txBody>
          <a:bodyPr anchor="ctr">
            <a:normAutofit/>
          </a:bodyPr>
          <a:lstStyle>
            <a:lvl1pPr algn="l">
              <a:defRPr sz="1800" baseline="0"/>
            </a:lvl1pPr>
          </a:lstStyle>
          <a:p>
            <a:pPr lvl="0"/>
            <a:r>
              <a:rPr lang="en-US"/>
              <a:t>Text Here</a:t>
            </a:r>
          </a:p>
          <a:p>
            <a:pPr lvl="0"/>
            <a:r>
              <a:rPr lang="en-US"/>
              <a:t>Text Here</a:t>
            </a:r>
          </a:p>
          <a:p>
            <a:pPr lvl="0"/>
            <a:r>
              <a:rPr lang="en-US"/>
              <a:t>Text Here</a:t>
            </a:r>
          </a:p>
        </p:txBody>
      </p:sp>
      <p:sp>
        <p:nvSpPr>
          <p:cNvPr id="27" name="円/楕円 26"/>
          <p:cNvSpPr/>
          <p:nvPr userDrawn="1"/>
        </p:nvSpPr>
        <p:spPr>
          <a:xfrm>
            <a:off x="1654374" y="7257728"/>
            <a:ext cx="1435564" cy="14355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solidFill>
                  <a:schemeClr val="bg1">
                    <a:lumMod val="95000"/>
                  </a:schemeClr>
                </a:solidFill>
              </a:rPr>
              <a:t>3</a:t>
            </a:r>
          </a:p>
        </p:txBody>
      </p:sp>
      <p:sp>
        <p:nvSpPr>
          <p:cNvPr id="28" name="テキスト プレースホルダー 5"/>
          <p:cNvSpPr>
            <a:spLocks noGrp="1"/>
          </p:cNvSpPr>
          <p:nvPr>
            <p:ph type="body" sz="quarter" idx="26" hasCustomPrompt="1"/>
          </p:nvPr>
        </p:nvSpPr>
        <p:spPr>
          <a:xfrm>
            <a:off x="3212553" y="7249544"/>
            <a:ext cx="5832650" cy="558252"/>
          </a:xfrm>
        </p:spPr>
        <p:txBody>
          <a:bodyPr anchor="b">
            <a:noAutofit/>
          </a:bodyPr>
          <a:lstStyle>
            <a:lvl1pPr algn="l">
              <a:defRPr sz="2400" baseline="0">
                <a:solidFill>
                  <a:schemeClr val="accent2"/>
                </a:solidFill>
                <a:latin typeface="Aleo-BoldItalic" pitchFamily="34" charset="0"/>
              </a:defRPr>
            </a:lvl1pPr>
          </a:lstStyle>
          <a:p>
            <a:pPr lvl="0"/>
            <a:r>
              <a:rPr lang="en-US"/>
              <a:t>Text Here</a:t>
            </a:r>
          </a:p>
        </p:txBody>
      </p:sp>
      <p:sp>
        <p:nvSpPr>
          <p:cNvPr id="29" name="テキスト プレースホルダー 5"/>
          <p:cNvSpPr>
            <a:spLocks noGrp="1"/>
          </p:cNvSpPr>
          <p:nvPr>
            <p:ph type="body" sz="quarter" idx="27" hasCustomPrompt="1"/>
          </p:nvPr>
        </p:nvSpPr>
        <p:spPr>
          <a:xfrm>
            <a:off x="10989419" y="3508945"/>
            <a:ext cx="5832648" cy="1130499"/>
          </a:xfrm>
        </p:spPr>
        <p:txBody>
          <a:bodyPr anchor="ctr">
            <a:normAutofit/>
          </a:bodyPr>
          <a:lstStyle>
            <a:lvl1pPr algn="l">
              <a:defRPr sz="1800" baseline="0"/>
            </a:lvl1pPr>
          </a:lstStyle>
          <a:p>
            <a:pPr lvl="0"/>
            <a:r>
              <a:rPr lang="en-US"/>
              <a:t>Text Here</a:t>
            </a:r>
          </a:p>
          <a:p>
            <a:pPr lvl="0"/>
            <a:r>
              <a:rPr lang="en-US"/>
              <a:t>Text Here</a:t>
            </a:r>
          </a:p>
          <a:p>
            <a:pPr lvl="0"/>
            <a:r>
              <a:rPr lang="en-US"/>
              <a:t>Text Here</a:t>
            </a:r>
          </a:p>
        </p:txBody>
      </p:sp>
      <p:sp>
        <p:nvSpPr>
          <p:cNvPr id="30" name="円/楕円 29"/>
          <p:cNvSpPr/>
          <p:nvPr userDrawn="1"/>
        </p:nvSpPr>
        <p:spPr>
          <a:xfrm>
            <a:off x="9431238" y="3081264"/>
            <a:ext cx="1435564" cy="1435564"/>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solidFill>
                  <a:schemeClr val="bg1">
                    <a:lumMod val="95000"/>
                  </a:schemeClr>
                </a:solidFill>
              </a:rPr>
              <a:t>4</a:t>
            </a:r>
          </a:p>
        </p:txBody>
      </p:sp>
      <p:sp>
        <p:nvSpPr>
          <p:cNvPr id="31" name="テキスト プレースホルダー 5"/>
          <p:cNvSpPr>
            <a:spLocks noGrp="1"/>
          </p:cNvSpPr>
          <p:nvPr>
            <p:ph type="body" sz="quarter" idx="28" hasCustomPrompt="1"/>
          </p:nvPr>
        </p:nvSpPr>
        <p:spPr>
          <a:xfrm>
            <a:off x="10989417" y="3073080"/>
            <a:ext cx="5832650" cy="558252"/>
          </a:xfrm>
        </p:spPr>
        <p:txBody>
          <a:bodyPr anchor="b">
            <a:noAutofit/>
          </a:bodyPr>
          <a:lstStyle>
            <a:lvl1pPr algn="l">
              <a:defRPr sz="2400" baseline="0">
                <a:solidFill>
                  <a:schemeClr val="accent2">
                    <a:lumMod val="60000"/>
                    <a:lumOff val="40000"/>
                  </a:schemeClr>
                </a:solidFill>
                <a:latin typeface="Aleo-BoldItalic" pitchFamily="34" charset="0"/>
              </a:defRPr>
            </a:lvl1pPr>
          </a:lstStyle>
          <a:p>
            <a:pPr lvl="0"/>
            <a:r>
              <a:rPr lang="en-US"/>
              <a:t>Text Here</a:t>
            </a:r>
          </a:p>
        </p:txBody>
      </p:sp>
      <p:sp>
        <p:nvSpPr>
          <p:cNvPr id="32" name="テキスト プレースホルダー 5"/>
          <p:cNvSpPr>
            <a:spLocks noGrp="1"/>
          </p:cNvSpPr>
          <p:nvPr>
            <p:ph type="body" sz="quarter" idx="29" hasCustomPrompt="1"/>
          </p:nvPr>
        </p:nvSpPr>
        <p:spPr>
          <a:xfrm>
            <a:off x="10989419" y="5588993"/>
            <a:ext cx="5832648" cy="1130499"/>
          </a:xfrm>
        </p:spPr>
        <p:txBody>
          <a:bodyPr anchor="ctr">
            <a:normAutofit/>
          </a:bodyPr>
          <a:lstStyle>
            <a:lvl1pPr algn="l">
              <a:defRPr sz="1800" baseline="0"/>
            </a:lvl1pPr>
          </a:lstStyle>
          <a:p>
            <a:pPr lvl="0"/>
            <a:r>
              <a:rPr lang="en-US"/>
              <a:t>Text Here</a:t>
            </a:r>
          </a:p>
          <a:p>
            <a:pPr lvl="0"/>
            <a:r>
              <a:rPr lang="en-US"/>
              <a:t>Text Here</a:t>
            </a:r>
          </a:p>
          <a:p>
            <a:pPr lvl="0"/>
            <a:r>
              <a:rPr lang="en-US"/>
              <a:t>Text Here</a:t>
            </a:r>
          </a:p>
        </p:txBody>
      </p:sp>
      <p:sp>
        <p:nvSpPr>
          <p:cNvPr id="33" name="円/楕円 32"/>
          <p:cNvSpPr/>
          <p:nvPr userDrawn="1"/>
        </p:nvSpPr>
        <p:spPr>
          <a:xfrm>
            <a:off x="9431238" y="5161312"/>
            <a:ext cx="1435564" cy="14355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solidFill>
                  <a:schemeClr val="bg1">
                    <a:lumMod val="95000"/>
                  </a:schemeClr>
                </a:solidFill>
              </a:rPr>
              <a:t>5</a:t>
            </a:r>
          </a:p>
        </p:txBody>
      </p:sp>
      <p:sp>
        <p:nvSpPr>
          <p:cNvPr id="34" name="テキスト プレースホルダー 5"/>
          <p:cNvSpPr>
            <a:spLocks noGrp="1"/>
          </p:cNvSpPr>
          <p:nvPr>
            <p:ph type="body" sz="quarter" idx="30" hasCustomPrompt="1"/>
          </p:nvPr>
        </p:nvSpPr>
        <p:spPr>
          <a:xfrm>
            <a:off x="10989417" y="5153128"/>
            <a:ext cx="5832650" cy="558252"/>
          </a:xfrm>
        </p:spPr>
        <p:txBody>
          <a:bodyPr anchor="b">
            <a:noAutofit/>
          </a:bodyPr>
          <a:lstStyle>
            <a:lvl1pPr algn="l">
              <a:defRPr sz="2400" baseline="0">
                <a:solidFill>
                  <a:schemeClr val="accent3"/>
                </a:solidFill>
                <a:latin typeface="Aleo-BoldItalic" pitchFamily="34" charset="0"/>
              </a:defRPr>
            </a:lvl1pPr>
          </a:lstStyle>
          <a:p>
            <a:pPr lvl="0"/>
            <a:r>
              <a:rPr lang="en-US"/>
              <a:t>Text Here</a:t>
            </a:r>
          </a:p>
        </p:txBody>
      </p:sp>
      <p:sp>
        <p:nvSpPr>
          <p:cNvPr id="35" name="テキスト プレースホルダー 5"/>
          <p:cNvSpPr>
            <a:spLocks noGrp="1"/>
          </p:cNvSpPr>
          <p:nvPr>
            <p:ph type="body" sz="quarter" idx="31" hasCustomPrompt="1"/>
          </p:nvPr>
        </p:nvSpPr>
        <p:spPr>
          <a:xfrm>
            <a:off x="10989419" y="7685409"/>
            <a:ext cx="5832648" cy="1130499"/>
          </a:xfrm>
        </p:spPr>
        <p:txBody>
          <a:bodyPr anchor="ctr">
            <a:normAutofit/>
          </a:bodyPr>
          <a:lstStyle>
            <a:lvl1pPr algn="l">
              <a:defRPr sz="1800" baseline="0"/>
            </a:lvl1pPr>
          </a:lstStyle>
          <a:p>
            <a:pPr lvl="0"/>
            <a:r>
              <a:rPr lang="en-US"/>
              <a:t>Text Here</a:t>
            </a:r>
          </a:p>
          <a:p>
            <a:pPr lvl="0"/>
            <a:r>
              <a:rPr lang="en-US"/>
              <a:t>Text Here</a:t>
            </a:r>
          </a:p>
          <a:p>
            <a:pPr lvl="0"/>
            <a:r>
              <a:rPr lang="en-US"/>
              <a:t>Text Here</a:t>
            </a:r>
          </a:p>
        </p:txBody>
      </p:sp>
      <p:sp>
        <p:nvSpPr>
          <p:cNvPr id="36" name="円/楕円 35"/>
          <p:cNvSpPr/>
          <p:nvPr userDrawn="1"/>
        </p:nvSpPr>
        <p:spPr>
          <a:xfrm>
            <a:off x="9431238" y="7257728"/>
            <a:ext cx="1435564" cy="14355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solidFill>
                  <a:schemeClr val="bg1">
                    <a:lumMod val="95000"/>
                  </a:schemeClr>
                </a:solidFill>
              </a:rPr>
              <a:t>6</a:t>
            </a:r>
          </a:p>
        </p:txBody>
      </p:sp>
      <p:sp>
        <p:nvSpPr>
          <p:cNvPr id="37" name="テキスト プレースホルダー 5"/>
          <p:cNvSpPr>
            <a:spLocks noGrp="1"/>
          </p:cNvSpPr>
          <p:nvPr>
            <p:ph type="body" sz="quarter" idx="32" hasCustomPrompt="1"/>
          </p:nvPr>
        </p:nvSpPr>
        <p:spPr>
          <a:xfrm>
            <a:off x="10989417" y="7249544"/>
            <a:ext cx="5832650" cy="558252"/>
          </a:xfrm>
        </p:spPr>
        <p:txBody>
          <a:bodyPr anchor="b">
            <a:noAutofit/>
          </a:bodyPr>
          <a:lstStyle>
            <a:lvl1pPr algn="l">
              <a:defRPr sz="2400" baseline="0">
                <a:solidFill>
                  <a:schemeClr val="accent4"/>
                </a:solidFill>
                <a:latin typeface="Aleo-BoldItalic" pitchFamily="34" charset="0"/>
              </a:defRPr>
            </a:lvl1pPr>
          </a:lstStyle>
          <a:p>
            <a:pPr lvl="0"/>
            <a:r>
              <a:rPr lang="en-US"/>
              <a:t>Text Here</a:t>
            </a:r>
          </a:p>
        </p:txBody>
      </p:sp>
      <p:sp>
        <p:nvSpPr>
          <p:cNvPr id="38"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39"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40" name="正方形/長方形 39"/>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306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39">
                                            <p:txEl>
                                              <p:pRg st="0" end="0"/>
                                            </p:txEl>
                                          </p:spTgt>
                                        </p:tgtEl>
                                        <p:attrNameLst>
                                          <p:attrName>style.visibility</p:attrName>
                                        </p:attrNameLst>
                                      </p:cBhvr>
                                      <p:to>
                                        <p:strVal val="visible"/>
                                      </p:to>
                                    </p:set>
                                    <p:animEffect transition="in" filter="fade">
                                      <p:cBhvr>
                                        <p:cTn id="46" dur="500"/>
                                        <p:tgtEl>
                                          <p:spTgt spid="39">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childTnLst>
                          </p:cTn>
                        </p:par>
                        <p:par>
                          <p:cTn id="50" fill="hold">
                            <p:stCondLst>
                              <p:cond delay="750"/>
                            </p:stCondLst>
                            <p:childTnLst>
                              <p:par>
                                <p:cTn id="51" presetID="49" presetClass="entr" presetSubtype="0" decel="100000" fill="hold" grpId="0" nodeType="after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p:cTn id="53" dur="500" fill="hold"/>
                                        <p:tgtEl>
                                          <p:spTgt spid="2"/>
                                        </p:tgtEl>
                                        <p:attrNameLst>
                                          <p:attrName>ppt_w</p:attrName>
                                        </p:attrNameLst>
                                      </p:cBhvr>
                                      <p:tavLst>
                                        <p:tav tm="0">
                                          <p:val>
                                            <p:fltVal val="0"/>
                                          </p:val>
                                        </p:tav>
                                        <p:tav tm="100000">
                                          <p:val>
                                            <p:strVal val="#ppt_w"/>
                                          </p:val>
                                        </p:tav>
                                      </p:tavLst>
                                    </p:anim>
                                    <p:anim calcmode="lin" valueType="num">
                                      <p:cBhvr>
                                        <p:cTn id="54" dur="500" fill="hold"/>
                                        <p:tgtEl>
                                          <p:spTgt spid="2"/>
                                        </p:tgtEl>
                                        <p:attrNameLst>
                                          <p:attrName>ppt_h</p:attrName>
                                        </p:attrNameLst>
                                      </p:cBhvr>
                                      <p:tavLst>
                                        <p:tav tm="0">
                                          <p:val>
                                            <p:fltVal val="0"/>
                                          </p:val>
                                        </p:tav>
                                        <p:tav tm="100000">
                                          <p:val>
                                            <p:strVal val="#ppt_h"/>
                                          </p:val>
                                        </p:tav>
                                      </p:tavLst>
                                    </p:anim>
                                    <p:anim calcmode="lin" valueType="num">
                                      <p:cBhvr>
                                        <p:cTn id="55" dur="500" fill="hold"/>
                                        <p:tgtEl>
                                          <p:spTgt spid="2"/>
                                        </p:tgtEl>
                                        <p:attrNameLst>
                                          <p:attrName>style.rotation</p:attrName>
                                        </p:attrNameLst>
                                      </p:cBhvr>
                                      <p:tavLst>
                                        <p:tav tm="0">
                                          <p:val>
                                            <p:fltVal val="360"/>
                                          </p:val>
                                        </p:tav>
                                        <p:tav tm="100000">
                                          <p:val>
                                            <p:fltVal val="0"/>
                                          </p:val>
                                        </p:tav>
                                      </p:tavLst>
                                    </p:anim>
                                    <p:animEffect transition="in" filter="fade">
                                      <p:cBhvr>
                                        <p:cTn id="56" dur="500"/>
                                        <p:tgtEl>
                                          <p:spTgt spid="2"/>
                                        </p:tgtEl>
                                      </p:cBhvr>
                                    </p:animEffect>
                                  </p:childTnLst>
                                </p:cTn>
                              </p:par>
                            </p:childTnLst>
                          </p:cTn>
                        </p:par>
                        <p:par>
                          <p:cTn id="57" fill="hold">
                            <p:stCondLst>
                              <p:cond delay="1250"/>
                            </p:stCondLst>
                            <p:childTnLst>
                              <p:par>
                                <p:cTn id="58" presetID="14" presetClass="entr" presetSubtype="10" fill="hold" grpId="0" nodeType="afterEffect">
                                  <p:stCondLst>
                                    <p:cond delay="0"/>
                                  </p:stCondLst>
                                  <p:childTnLst>
                                    <p:set>
                                      <p:cBhvr>
                                        <p:cTn id="59" dur="1" fill="hold">
                                          <p:stCondLst>
                                            <p:cond delay="0"/>
                                          </p:stCondLst>
                                        </p:cTn>
                                        <p:tgtEl>
                                          <p:spTgt spid="22">
                                            <p:txEl>
                                              <p:pRg st="0" end="0"/>
                                            </p:txEl>
                                          </p:spTgt>
                                        </p:tgtEl>
                                        <p:attrNameLst>
                                          <p:attrName>style.visibility</p:attrName>
                                        </p:attrNameLst>
                                      </p:cBhvr>
                                      <p:to>
                                        <p:strVal val="visible"/>
                                      </p:to>
                                    </p:set>
                                    <p:animEffect transition="in" filter="randombar(horizontal)">
                                      <p:cBhvr>
                                        <p:cTn id="60" dur="500"/>
                                        <p:tgtEl>
                                          <p:spTgt spid="22">
                                            <p:txEl>
                                              <p:pRg st="0" end="0"/>
                                            </p:txEl>
                                          </p:spTgt>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63" dur="500"/>
                                        <p:tgtEl>
                                          <p:spTgt spid="18">
                                            <p:txEl>
                                              <p:pRg st="0" end="0"/>
                                            </p:txEl>
                                          </p:spTgt>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18">
                                            <p:txEl>
                                              <p:pRg st="1" end="1"/>
                                            </p:txEl>
                                          </p:spTgt>
                                        </p:tgtEl>
                                        <p:attrNameLst>
                                          <p:attrName>style.visibility</p:attrName>
                                        </p:attrNameLst>
                                      </p:cBhvr>
                                      <p:to>
                                        <p:strVal val="visible"/>
                                      </p:to>
                                    </p:set>
                                    <p:animEffect transition="in" filter="randombar(horizontal)">
                                      <p:cBhvr>
                                        <p:cTn id="66" dur="500"/>
                                        <p:tgtEl>
                                          <p:spTgt spid="18">
                                            <p:txEl>
                                              <p:pRg st="1" end="1"/>
                                            </p:txEl>
                                          </p:spTgt>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18">
                                            <p:txEl>
                                              <p:pRg st="2" end="2"/>
                                            </p:txEl>
                                          </p:spTgt>
                                        </p:tgtEl>
                                        <p:attrNameLst>
                                          <p:attrName>style.visibility</p:attrName>
                                        </p:attrNameLst>
                                      </p:cBhvr>
                                      <p:to>
                                        <p:strVal val="visible"/>
                                      </p:to>
                                    </p:set>
                                    <p:animEffect transition="in" filter="randombar(horizontal)">
                                      <p:cBhvr>
                                        <p:cTn id="69" dur="500"/>
                                        <p:tgtEl>
                                          <p:spTgt spid="18">
                                            <p:txEl>
                                              <p:pRg st="2" end="2"/>
                                            </p:txEl>
                                          </p:spTgt>
                                        </p:tgtEl>
                                      </p:cBhvr>
                                    </p:animEffect>
                                  </p:childTnLst>
                                </p:cTn>
                              </p:par>
                            </p:childTnLst>
                          </p:cTn>
                        </p:par>
                        <p:par>
                          <p:cTn id="70" fill="hold">
                            <p:stCondLst>
                              <p:cond delay="1750"/>
                            </p:stCondLst>
                            <p:childTnLst>
                              <p:par>
                                <p:cTn id="71" presetID="49" presetClass="entr" presetSubtype="0" decel="10000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p:cTn id="73" dur="500" fill="hold"/>
                                        <p:tgtEl>
                                          <p:spTgt spid="24"/>
                                        </p:tgtEl>
                                        <p:attrNameLst>
                                          <p:attrName>ppt_w</p:attrName>
                                        </p:attrNameLst>
                                      </p:cBhvr>
                                      <p:tavLst>
                                        <p:tav tm="0">
                                          <p:val>
                                            <p:fltVal val="0"/>
                                          </p:val>
                                        </p:tav>
                                        <p:tav tm="100000">
                                          <p:val>
                                            <p:strVal val="#ppt_w"/>
                                          </p:val>
                                        </p:tav>
                                      </p:tavLst>
                                    </p:anim>
                                    <p:anim calcmode="lin" valueType="num">
                                      <p:cBhvr>
                                        <p:cTn id="74" dur="500" fill="hold"/>
                                        <p:tgtEl>
                                          <p:spTgt spid="24"/>
                                        </p:tgtEl>
                                        <p:attrNameLst>
                                          <p:attrName>ppt_h</p:attrName>
                                        </p:attrNameLst>
                                      </p:cBhvr>
                                      <p:tavLst>
                                        <p:tav tm="0">
                                          <p:val>
                                            <p:fltVal val="0"/>
                                          </p:val>
                                        </p:tav>
                                        <p:tav tm="100000">
                                          <p:val>
                                            <p:strVal val="#ppt_h"/>
                                          </p:val>
                                        </p:tav>
                                      </p:tavLst>
                                    </p:anim>
                                    <p:anim calcmode="lin" valueType="num">
                                      <p:cBhvr>
                                        <p:cTn id="75" dur="500" fill="hold"/>
                                        <p:tgtEl>
                                          <p:spTgt spid="24"/>
                                        </p:tgtEl>
                                        <p:attrNameLst>
                                          <p:attrName>style.rotation</p:attrName>
                                        </p:attrNameLst>
                                      </p:cBhvr>
                                      <p:tavLst>
                                        <p:tav tm="0">
                                          <p:val>
                                            <p:fltVal val="360"/>
                                          </p:val>
                                        </p:tav>
                                        <p:tav tm="100000">
                                          <p:val>
                                            <p:fltVal val="0"/>
                                          </p:val>
                                        </p:tav>
                                      </p:tavLst>
                                    </p:anim>
                                    <p:animEffect transition="in" filter="fade">
                                      <p:cBhvr>
                                        <p:cTn id="76" dur="500"/>
                                        <p:tgtEl>
                                          <p:spTgt spid="24"/>
                                        </p:tgtEl>
                                      </p:cBhvr>
                                    </p:animEffect>
                                  </p:childTnLst>
                                </p:cTn>
                              </p:par>
                            </p:childTnLst>
                          </p:cTn>
                        </p:par>
                        <p:par>
                          <p:cTn id="77" fill="hold">
                            <p:stCondLst>
                              <p:cond delay="2250"/>
                            </p:stCondLst>
                            <p:childTnLst>
                              <p:par>
                                <p:cTn id="78" presetID="14" presetClass="entr" presetSubtype="10" fill="hold" grpId="0" nodeType="afterEffect">
                                  <p:stCondLst>
                                    <p:cond delay="0"/>
                                  </p:stCondLst>
                                  <p:childTnLst>
                                    <p:set>
                                      <p:cBhvr>
                                        <p:cTn id="79"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80" dur="500"/>
                                        <p:tgtEl>
                                          <p:spTgt spid="25">
                                            <p:txEl>
                                              <p:pRg st="0" end="0"/>
                                            </p:txEl>
                                          </p:spTgt>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83" dur="500"/>
                                        <p:tgtEl>
                                          <p:spTgt spid="23">
                                            <p:txEl>
                                              <p:pRg st="0" end="0"/>
                                            </p:txEl>
                                          </p:spTgt>
                                        </p:tgtEl>
                                      </p:cBhvr>
                                    </p:animEffect>
                                  </p:childTnLst>
                                </p:cTn>
                              </p:par>
                              <p:par>
                                <p:cTn id="84" presetID="14" presetClass="entr" presetSubtype="10" fill="hold" grpId="0" nodeType="withEffect">
                                  <p:stCondLst>
                                    <p:cond delay="0"/>
                                  </p:stCondLst>
                                  <p:childTnLst>
                                    <p:set>
                                      <p:cBhvr>
                                        <p:cTn id="85" dur="1" fill="hold">
                                          <p:stCondLst>
                                            <p:cond delay="0"/>
                                          </p:stCondLst>
                                        </p:cTn>
                                        <p:tgtEl>
                                          <p:spTgt spid="23">
                                            <p:txEl>
                                              <p:pRg st="1" end="1"/>
                                            </p:txEl>
                                          </p:spTgt>
                                        </p:tgtEl>
                                        <p:attrNameLst>
                                          <p:attrName>style.visibility</p:attrName>
                                        </p:attrNameLst>
                                      </p:cBhvr>
                                      <p:to>
                                        <p:strVal val="visible"/>
                                      </p:to>
                                    </p:set>
                                    <p:animEffect transition="in" filter="randombar(horizontal)">
                                      <p:cBhvr>
                                        <p:cTn id="86" dur="500"/>
                                        <p:tgtEl>
                                          <p:spTgt spid="23">
                                            <p:txEl>
                                              <p:pRg st="1" end="1"/>
                                            </p:txEl>
                                          </p:spTgt>
                                        </p:tgtEl>
                                      </p:cBhvr>
                                    </p:animEffect>
                                  </p:childTnLst>
                                </p:cTn>
                              </p:par>
                              <p:par>
                                <p:cTn id="87" presetID="14" presetClass="entr" presetSubtype="10" fill="hold" grpId="0" nodeType="withEffect">
                                  <p:stCondLst>
                                    <p:cond delay="0"/>
                                  </p:stCondLst>
                                  <p:childTnLst>
                                    <p:set>
                                      <p:cBhvr>
                                        <p:cTn id="88" dur="1" fill="hold">
                                          <p:stCondLst>
                                            <p:cond delay="0"/>
                                          </p:stCondLst>
                                        </p:cTn>
                                        <p:tgtEl>
                                          <p:spTgt spid="23">
                                            <p:txEl>
                                              <p:pRg st="2" end="2"/>
                                            </p:txEl>
                                          </p:spTgt>
                                        </p:tgtEl>
                                        <p:attrNameLst>
                                          <p:attrName>style.visibility</p:attrName>
                                        </p:attrNameLst>
                                      </p:cBhvr>
                                      <p:to>
                                        <p:strVal val="visible"/>
                                      </p:to>
                                    </p:set>
                                    <p:animEffect transition="in" filter="randombar(horizontal)">
                                      <p:cBhvr>
                                        <p:cTn id="89" dur="500"/>
                                        <p:tgtEl>
                                          <p:spTgt spid="23">
                                            <p:txEl>
                                              <p:pRg st="2" end="2"/>
                                            </p:txEl>
                                          </p:spTgt>
                                        </p:tgtEl>
                                      </p:cBhvr>
                                    </p:animEffect>
                                  </p:childTnLst>
                                </p:cTn>
                              </p:par>
                            </p:childTnLst>
                          </p:cTn>
                        </p:par>
                        <p:par>
                          <p:cTn id="90" fill="hold">
                            <p:stCondLst>
                              <p:cond delay="2750"/>
                            </p:stCondLst>
                            <p:childTnLst>
                              <p:par>
                                <p:cTn id="91" presetID="49" presetClass="entr" presetSubtype="0" decel="100000" fill="hold" grpId="0" nodeType="afterEffect">
                                  <p:stCondLst>
                                    <p:cond delay="0"/>
                                  </p:stCondLst>
                                  <p:childTnLst>
                                    <p:set>
                                      <p:cBhvr>
                                        <p:cTn id="92" dur="1" fill="hold">
                                          <p:stCondLst>
                                            <p:cond delay="0"/>
                                          </p:stCondLst>
                                        </p:cTn>
                                        <p:tgtEl>
                                          <p:spTgt spid="27"/>
                                        </p:tgtEl>
                                        <p:attrNameLst>
                                          <p:attrName>style.visibility</p:attrName>
                                        </p:attrNameLst>
                                      </p:cBhvr>
                                      <p:to>
                                        <p:strVal val="visible"/>
                                      </p:to>
                                    </p:set>
                                    <p:anim calcmode="lin" valueType="num">
                                      <p:cBhvr>
                                        <p:cTn id="93" dur="500" fill="hold"/>
                                        <p:tgtEl>
                                          <p:spTgt spid="27"/>
                                        </p:tgtEl>
                                        <p:attrNameLst>
                                          <p:attrName>ppt_w</p:attrName>
                                        </p:attrNameLst>
                                      </p:cBhvr>
                                      <p:tavLst>
                                        <p:tav tm="0">
                                          <p:val>
                                            <p:fltVal val="0"/>
                                          </p:val>
                                        </p:tav>
                                        <p:tav tm="100000">
                                          <p:val>
                                            <p:strVal val="#ppt_w"/>
                                          </p:val>
                                        </p:tav>
                                      </p:tavLst>
                                    </p:anim>
                                    <p:anim calcmode="lin" valueType="num">
                                      <p:cBhvr>
                                        <p:cTn id="94" dur="500" fill="hold"/>
                                        <p:tgtEl>
                                          <p:spTgt spid="27"/>
                                        </p:tgtEl>
                                        <p:attrNameLst>
                                          <p:attrName>ppt_h</p:attrName>
                                        </p:attrNameLst>
                                      </p:cBhvr>
                                      <p:tavLst>
                                        <p:tav tm="0">
                                          <p:val>
                                            <p:fltVal val="0"/>
                                          </p:val>
                                        </p:tav>
                                        <p:tav tm="100000">
                                          <p:val>
                                            <p:strVal val="#ppt_h"/>
                                          </p:val>
                                        </p:tav>
                                      </p:tavLst>
                                    </p:anim>
                                    <p:anim calcmode="lin" valueType="num">
                                      <p:cBhvr>
                                        <p:cTn id="95" dur="500" fill="hold"/>
                                        <p:tgtEl>
                                          <p:spTgt spid="27"/>
                                        </p:tgtEl>
                                        <p:attrNameLst>
                                          <p:attrName>style.rotation</p:attrName>
                                        </p:attrNameLst>
                                      </p:cBhvr>
                                      <p:tavLst>
                                        <p:tav tm="0">
                                          <p:val>
                                            <p:fltVal val="360"/>
                                          </p:val>
                                        </p:tav>
                                        <p:tav tm="100000">
                                          <p:val>
                                            <p:fltVal val="0"/>
                                          </p:val>
                                        </p:tav>
                                      </p:tavLst>
                                    </p:anim>
                                    <p:animEffect transition="in" filter="fade">
                                      <p:cBhvr>
                                        <p:cTn id="96" dur="500"/>
                                        <p:tgtEl>
                                          <p:spTgt spid="27"/>
                                        </p:tgtEl>
                                      </p:cBhvr>
                                    </p:animEffect>
                                  </p:childTnLst>
                                </p:cTn>
                              </p:par>
                            </p:childTnLst>
                          </p:cTn>
                        </p:par>
                        <p:par>
                          <p:cTn id="97" fill="hold">
                            <p:stCondLst>
                              <p:cond delay="3250"/>
                            </p:stCondLst>
                            <p:childTnLst>
                              <p:par>
                                <p:cTn id="98" presetID="14" presetClass="entr" presetSubtype="10" fill="hold" grpId="0" nodeType="afterEffect">
                                  <p:stCondLst>
                                    <p:cond delay="0"/>
                                  </p:stCondLst>
                                  <p:childTnLst>
                                    <p:set>
                                      <p:cBhvr>
                                        <p:cTn id="99" dur="1" fill="hold">
                                          <p:stCondLst>
                                            <p:cond delay="0"/>
                                          </p:stCondLst>
                                        </p:cTn>
                                        <p:tgtEl>
                                          <p:spTgt spid="28">
                                            <p:txEl>
                                              <p:pRg st="0" end="0"/>
                                            </p:txEl>
                                          </p:spTgt>
                                        </p:tgtEl>
                                        <p:attrNameLst>
                                          <p:attrName>style.visibility</p:attrName>
                                        </p:attrNameLst>
                                      </p:cBhvr>
                                      <p:to>
                                        <p:strVal val="visible"/>
                                      </p:to>
                                    </p:set>
                                    <p:animEffect transition="in" filter="randombar(horizontal)">
                                      <p:cBhvr>
                                        <p:cTn id="100" dur="500"/>
                                        <p:tgtEl>
                                          <p:spTgt spid="28">
                                            <p:txEl>
                                              <p:pRg st="0" end="0"/>
                                            </p:txEl>
                                          </p:spTgt>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103" dur="500"/>
                                        <p:tgtEl>
                                          <p:spTgt spid="26">
                                            <p:txEl>
                                              <p:pRg st="0" end="0"/>
                                            </p:txEl>
                                          </p:spTgt>
                                        </p:tgtEl>
                                      </p:cBhvr>
                                    </p:animEffect>
                                  </p:childTnLst>
                                </p:cTn>
                              </p:par>
                              <p:par>
                                <p:cTn id="104" presetID="14" presetClass="entr" presetSubtype="10" fill="hold" grpId="0" nodeType="withEffect">
                                  <p:stCondLst>
                                    <p:cond delay="0"/>
                                  </p:stCondLst>
                                  <p:childTnLst>
                                    <p:set>
                                      <p:cBhvr>
                                        <p:cTn id="105" dur="1" fill="hold">
                                          <p:stCondLst>
                                            <p:cond delay="0"/>
                                          </p:stCondLst>
                                        </p:cTn>
                                        <p:tgtEl>
                                          <p:spTgt spid="26">
                                            <p:txEl>
                                              <p:pRg st="1" end="1"/>
                                            </p:txEl>
                                          </p:spTgt>
                                        </p:tgtEl>
                                        <p:attrNameLst>
                                          <p:attrName>style.visibility</p:attrName>
                                        </p:attrNameLst>
                                      </p:cBhvr>
                                      <p:to>
                                        <p:strVal val="visible"/>
                                      </p:to>
                                    </p:set>
                                    <p:animEffect transition="in" filter="randombar(horizontal)">
                                      <p:cBhvr>
                                        <p:cTn id="106" dur="500"/>
                                        <p:tgtEl>
                                          <p:spTgt spid="26">
                                            <p:txEl>
                                              <p:pRg st="1" end="1"/>
                                            </p:txEl>
                                          </p:spTgt>
                                        </p:tgtEl>
                                      </p:cBhvr>
                                    </p:animEffect>
                                  </p:childTnLst>
                                </p:cTn>
                              </p:par>
                              <p:par>
                                <p:cTn id="107" presetID="14" presetClass="entr" presetSubtype="10" fill="hold" grpId="0" nodeType="withEffect">
                                  <p:stCondLst>
                                    <p:cond delay="0"/>
                                  </p:stCondLst>
                                  <p:childTnLst>
                                    <p:set>
                                      <p:cBhvr>
                                        <p:cTn id="108" dur="1" fill="hold">
                                          <p:stCondLst>
                                            <p:cond delay="0"/>
                                          </p:stCondLst>
                                        </p:cTn>
                                        <p:tgtEl>
                                          <p:spTgt spid="26">
                                            <p:txEl>
                                              <p:pRg st="2" end="2"/>
                                            </p:txEl>
                                          </p:spTgt>
                                        </p:tgtEl>
                                        <p:attrNameLst>
                                          <p:attrName>style.visibility</p:attrName>
                                        </p:attrNameLst>
                                      </p:cBhvr>
                                      <p:to>
                                        <p:strVal val="visible"/>
                                      </p:to>
                                    </p:set>
                                    <p:animEffect transition="in" filter="randombar(horizontal)">
                                      <p:cBhvr>
                                        <p:cTn id="109" dur="500"/>
                                        <p:tgtEl>
                                          <p:spTgt spid="26">
                                            <p:txEl>
                                              <p:pRg st="2" end="2"/>
                                            </p:txEl>
                                          </p:spTgt>
                                        </p:tgtEl>
                                      </p:cBhvr>
                                    </p:animEffect>
                                  </p:childTnLst>
                                </p:cTn>
                              </p:par>
                            </p:childTnLst>
                          </p:cTn>
                        </p:par>
                        <p:par>
                          <p:cTn id="110" fill="hold">
                            <p:stCondLst>
                              <p:cond delay="3750"/>
                            </p:stCondLst>
                            <p:childTnLst>
                              <p:par>
                                <p:cTn id="111" presetID="49" presetClass="entr" presetSubtype="0" decel="10000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 calcmode="lin" valueType="num">
                                      <p:cBhvr>
                                        <p:cTn id="113" dur="500" fill="hold"/>
                                        <p:tgtEl>
                                          <p:spTgt spid="30"/>
                                        </p:tgtEl>
                                        <p:attrNameLst>
                                          <p:attrName>ppt_w</p:attrName>
                                        </p:attrNameLst>
                                      </p:cBhvr>
                                      <p:tavLst>
                                        <p:tav tm="0">
                                          <p:val>
                                            <p:fltVal val="0"/>
                                          </p:val>
                                        </p:tav>
                                        <p:tav tm="100000">
                                          <p:val>
                                            <p:strVal val="#ppt_w"/>
                                          </p:val>
                                        </p:tav>
                                      </p:tavLst>
                                    </p:anim>
                                    <p:anim calcmode="lin" valueType="num">
                                      <p:cBhvr>
                                        <p:cTn id="114" dur="500" fill="hold"/>
                                        <p:tgtEl>
                                          <p:spTgt spid="30"/>
                                        </p:tgtEl>
                                        <p:attrNameLst>
                                          <p:attrName>ppt_h</p:attrName>
                                        </p:attrNameLst>
                                      </p:cBhvr>
                                      <p:tavLst>
                                        <p:tav tm="0">
                                          <p:val>
                                            <p:fltVal val="0"/>
                                          </p:val>
                                        </p:tav>
                                        <p:tav tm="100000">
                                          <p:val>
                                            <p:strVal val="#ppt_h"/>
                                          </p:val>
                                        </p:tav>
                                      </p:tavLst>
                                    </p:anim>
                                    <p:anim calcmode="lin" valueType="num">
                                      <p:cBhvr>
                                        <p:cTn id="115" dur="500" fill="hold"/>
                                        <p:tgtEl>
                                          <p:spTgt spid="30"/>
                                        </p:tgtEl>
                                        <p:attrNameLst>
                                          <p:attrName>style.rotation</p:attrName>
                                        </p:attrNameLst>
                                      </p:cBhvr>
                                      <p:tavLst>
                                        <p:tav tm="0">
                                          <p:val>
                                            <p:fltVal val="360"/>
                                          </p:val>
                                        </p:tav>
                                        <p:tav tm="100000">
                                          <p:val>
                                            <p:fltVal val="0"/>
                                          </p:val>
                                        </p:tav>
                                      </p:tavLst>
                                    </p:anim>
                                    <p:animEffect transition="in" filter="fade">
                                      <p:cBhvr>
                                        <p:cTn id="116" dur="500"/>
                                        <p:tgtEl>
                                          <p:spTgt spid="30"/>
                                        </p:tgtEl>
                                      </p:cBhvr>
                                    </p:animEffect>
                                  </p:childTnLst>
                                </p:cTn>
                              </p:par>
                            </p:childTnLst>
                          </p:cTn>
                        </p:par>
                        <p:par>
                          <p:cTn id="117" fill="hold">
                            <p:stCondLst>
                              <p:cond delay="4250"/>
                            </p:stCondLst>
                            <p:childTnLst>
                              <p:par>
                                <p:cTn id="118" presetID="14" presetClass="entr" presetSubtype="10" fill="hold" grpId="0" nodeType="afterEffect">
                                  <p:stCondLst>
                                    <p:cond delay="0"/>
                                  </p:stCondLst>
                                  <p:childTnLst>
                                    <p:set>
                                      <p:cBhvr>
                                        <p:cTn id="119" dur="1" fill="hold">
                                          <p:stCondLst>
                                            <p:cond delay="0"/>
                                          </p:stCondLst>
                                        </p:cTn>
                                        <p:tgtEl>
                                          <p:spTgt spid="31">
                                            <p:txEl>
                                              <p:pRg st="0" end="0"/>
                                            </p:txEl>
                                          </p:spTgt>
                                        </p:tgtEl>
                                        <p:attrNameLst>
                                          <p:attrName>style.visibility</p:attrName>
                                        </p:attrNameLst>
                                      </p:cBhvr>
                                      <p:to>
                                        <p:strVal val="visible"/>
                                      </p:to>
                                    </p:set>
                                    <p:animEffect transition="in" filter="randombar(horizontal)">
                                      <p:cBhvr>
                                        <p:cTn id="120" dur="500"/>
                                        <p:tgtEl>
                                          <p:spTgt spid="31">
                                            <p:txEl>
                                              <p:pRg st="0" end="0"/>
                                            </p:txEl>
                                          </p:spTgt>
                                        </p:tgtEl>
                                      </p:cBhvr>
                                    </p:animEffect>
                                  </p:childTnLst>
                                </p:cTn>
                              </p:par>
                              <p:par>
                                <p:cTn id="121" presetID="14" presetClass="entr" presetSubtype="10" fill="hold" grpId="0" nodeType="withEffect">
                                  <p:stCondLst>
                                    <p:cond delay="0"/>
                                  </p:stCondLst>
                                  <p:childTnLst>
                                    <p:set>
                                      <p:cBhvr>
                                        <p:cTn id="122"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123" dur="500"/>
                                        <p:tgtEl>
                                          <p:spTgt spid="29">
                                            <p:txEl>
                                              <p:pRg st="0" end="0"/>
                                            </p:txEl>
                                          </p:spTgt>
                                        </p:tgtEl>
                                      </p:cBhvr>
                                    </p:animEffect>
                                  </p:childTnLst>
                                </p:cTn>
                              </p:par>
                              <p:par>
                                <p:cTn id="124" presetID="14" presetClass="entr" presetSubtype="10" fill="hold" grpId="0" nodeType="withEffect">
                                  <p:stCondLst>
                                    <p:cond delay="0"/>
                                  </p:stCondLst>
                                  <p:childTnLst>
                                    <p:set>
                                      <p:cBhvr>
                                        <p:cTn id="125" dur="1" fill="hold">
                                          <p:stCondLst>
                                            <p:cond delay="0"/>
                                          </p:stCondLst>
                                        </p:cTn>
                                        <p:tgtEl>
                                          <p:spTgt spid="29">
                                            <p:txEl>
                                              <p:pRg st="1" end="1"/>
                                            </p:txEl>
                                          </p:spTgt>
                                        </p:tgtEl>
                                        <p:attrNameLst>
                                          <p:attrName>style.visibility</p:attrName>
                                        </p:attrNameLst>
                                      </p:cBhvr>
                                      <p:to>
                                        <p:strVal val="visible"/>
                                      </p:to>
                                    </p:set>
                                    <p:animEffect transition="in" filter="randombar(horizontal)">
                                      <p:cBhvr>
                                        <p:cTn id="126" dur="500"/>
                                        <p:tgtEl>
                                          <p:spTgt spid="29">
                                            <p:txEl>
                                              <p:pRg st="1" end="1"/>
                                            </p:txEl>
                                          </p:spTgt>
                                        </p:tgtEl>
                                      </p:cBhvr>
                                    </p:animEffect>
                                  </p:childTnLst>
                                </p:cTn>
                              </p:par>
                              <p:par>
                                <p:cTn id="127" presetID="14" presetClass="entr" presetSubtype="10" fill="hold" grpId="0" nodeType="withEffect">
                                  <p:stCondLst>
                                    <p:cond delay="0"/>
                                  </p:stCondLst>
                                  <p:childTnLst>
                                    <p:set>
                                      <p:cBhvr>
                                        <p:cTn id="128" dur="1" fill="hold">
                                          <p:stCondLst>
                                            <p:cond delay="0"/>
                                          </p:stCondLst>
                                        </p:cTn>
                                        <p:tgtEl>
                                          <p:spTgt spid="29">
                                            <p:txEl>
                                              <p:pRg st="2" end="2"/>
                                            </p:txEl>
                                          </p:spTgt>
                                        </p:tgtEl>
                                        <p:attrNameLst>
                                          <p:attrName>style.visibility</p:attrName>
                                        </p:attrNameLst>
                                      </p:cBhvr>
                                      <p:to>
                                        <p:strVal val="visible"/>
                                      </p:to>
                                    </p:set>
                                    <p:animEffect transition="in" filter="randombar(horizontal)">
                                      <p:cBhvr>
                                        <p:cTn id="129" dur="500"/>
                                        <p:tgtEl>
                                          <p:spTgt spid="29">
                                            <p:txEl>
                                              <p:pRg st="2" end="2"/>
                                            </p:txEl>
                                          </p:spTgt>
                                        </p:tgtEl>
                                      </p:cBhvr>
                                    </p:animEffect>
                                  </p:childTnLst>
                                </p:cTn>
                              </p:par>
                            </p:childTnLst>
                          </p:cTn>
                        </p:par>
                        <p:par>
                          <p:cTn id="130" fill="hold">
                            <p:stCondLst>
                              <p:cond delay="4750"/>
                            </p:stCondLst>
                            <p:childTnLst>
                              <p:par>
                                <p:cTn id="131" presetID="49" presetClass="entr" presetSubtype="0" decel="100000" fill="hold" grpId="0" nodeType="after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500" fill="hold"/>
                                        <p:tgtEl>
                                          <p:spTgt spid="33"/>
                                        </p:tgtEl>
                                        <p:attrNameLst>
                                          <p:attrName>ppt_w</p:attrName>
                                        </p:attrNameLst>
                                      </p:cBhvr>
                                      <p:tavLst>
                                        <p:tav tm="0">
                                          <p:val>
                                            <p:fltVal val="0"/>
                                          </p:val>
                                        </p:tav>
                                        <p:tav tm="100000">
                                          <p:val>
                                            <p:strVal val="#ppt_w"/>
                                          </p:val>
                                        </p:tav>
                                      </p:tavLst>
                                    </p:anim>
                                    <p:anim calcmode="lin" valueType="num">
                                      <p:cBhvr>
                                        <p:cTn id="134" dur="500" fill="hold"/>
                                        <p:tgtEl>
                                          <p:spTgt spid="33"/>
                                        </p:tgtEl>
                                        <p:attrNameLst>
                                          <p:attrName>ppt_h</p:attrName>
                                        </p:attrNameLst>
                                      </p:cBhvr>
                                      <p:tavLst>
                                        <p:tav tm="0">
                                          <p:val>
                                            <p:fltVal val="0"/>
                                          </p:val>
                                        </p:tav>
                                        <p:tav tm="100000">
                                          <p:val>
                                            <p:strVal val="#ppt_h"/>
                                          </p:val>
                                        </p:tav>
                                      </p:tavLst>
                                    </p:anim>
                                    <p:anim calcmode="lin" valueType="num">
                                      <p:cBhvr>
                                        <p:cTn id="135" dur="500" fill="hold"/>
                                        <p:tgtEl>
                                          <p:spTgt spid="33"/>
                                        </p:tgtEl>
                                        <p:attrNameLst>
                                          <p:attrName>style.rotation</p:attrName>
                                        </p:attrNameLst>
                                      </p:cBhvr>
                                      <p:tavLst>
                                        <p:tav tm="0">
                                          <p:val>
                                            <p:fltVal val="360"/>
                                          </p:val>
                                        </p:tav>
                                        <p:tav tm="100000">
                                          <p:val>
                                            <p:fltVal val="0"/>
                                          </p:val>
                                        </p:tav>
                                      </p:tavLst>
                                    </p:anim>
                                    <p:animEffect transition="in" filter="fade">
                                      <p:cBhvr>
                                        <p:cTn id="136" dur="500"/>
                                        <p:tgtEl>
                                          <p:spTgt spid="33"/>
                                        </p:tgtEl>
                                      </p:cBhvr>
                                    </p:animEffect>
                                  </p:childTnLst>
                                </p:cTn>
                              </p:par>
                            </p:childTnLst>
                          </p:cTn>
                        </p:par>
                        <p:par>
                          <p:cTn id="137" fill="hold">
                            <p:stCondLst>
                              <p:cond delay="5250"/>
                            </p:stCondLst>
                            <p:childTnLst>
                              <p:par>
                                <p:cTn id="138" presetID="14" presetClass="entr" presetSubtype="10" fill="hold" grpId="0" nodeType="afterEffect">
                                  <p:stCondLst>
                                    <p:cond delay="0"/>
                                  </p:stCondLst>
                                  <p:childTnLst>
                                    <p:set>
                                      <p:cBhvr>
                                        <p:cTn id="139" dur="1" fill="hold">
                                          <p:stCondLst>
                                            <p:cond delay="0"/>
                                          </p:stCondLst>
                                        </p:cTn>
                                        <p:tgtEl>
                                          <p:spTgt spid="34">
                                            <p:txEl>
                                              <p:pRg st="0" end="0"/>
                                            </p:txEl>
                                          </p:spTgt>
                                        </p:tgtEl>
                                        <p:attrNameLst>
                                          <p:attrName>style.visibility</p:attrName>
                                        </p:attrNameLst>
                                      </p:cBhvr>
                                      <p:to>
                                        <p:strVal val="visible"/>
                                      </p:to>
                                    </p:set>
                                    <p:animEffect transition="in" filter="randombar(horizontal)">
                                      <p:cBhvr>
                                        <p:cTn id="140" dur="500"/>
                                        <p:tgtEl>
                                          <p:spTgt spid="34">
                                            <p:txEl>
                                              <p:pRg st="0" end="0"/>
                                            </p:txEl>
                                          </p:spTgt>
                                        </p:tgtEl>
                                      </p:cBhvr>
                                    </p:animEffect>
                                  </p:childTnLst>
                                </p:cTn>
                              </p:par>
                              <p:par>
                                <p:cTn id="141" presetID="14" presetClass="entr" presetSubtype="10" fill="hold" grpId="0" nodeType="withEffect">
                                  <p:stCondLst>
                                    <p:cond delay="0"/>
                                  </p:stCondLst>
                                  <p:childTnLst>
                                    <p:set>
                                      <p:cBhvr>
                                        <p:cTn id="142" dur="1" fill="hold">
                                          <p:stCondLst>
                                            <p:cond delay="0"/>
                                          </p:stCondLst>
                                        </p:cTn>
                                        <p:tgtEl>
                                          <p:spTgt spid="32">
                                            <p:txEl>
                                              <p:pRg st="0" end="0"/>
                                            </p:txEl>
                                          </p:spTgt>
                                        </p:tgtEl>
                                        <p:attrNameLst>
                                          <p:attrName>style.visibility</p:attrName>
                                        </p:attrNameLst>
                                      </p:cBhvr>
                                      <p:to>
                                        <p:strVal val="visible"/>
                                      </p:to>
                                    </p:set>
                                    <p:animEffect transition="in" filter="randombar(horizontal)">
                                      <p:cBhvr>
                                        <p:cTn id="143" dur="500"/>
                                        <p:tgtEl>
                                          <p:spTgt spid="32">
                                            <p:txEl>
                                              <p:pRg st="0" end="0"/>
                                            </p:txEl>
                                          </p:spTgt>
                                        </p:tgtEl>
                                      </p:cBhvr>
                                    </p:animEffect>
                                  </p:childTnLst>
                                </p:cTn>
                              </p:par>
                              <p:par>
                                <p:cTn id="144" presetID="14" presetClass="entr" presetSubtype="10" fill="hold" grpId="0" nodeType="withEffect">
                                  <p:stCondLst>
                                    <p:cond delay="0"/>
                                  </p:stCondLst>
                                  <p:childTnLst>
                                    <p:set>
                                      <p:cBhvr>
                                        <p:cTn id="145"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146" dur="500"/>
                                        <p:tgtEl>
                                          <p:spTgt spid="32">
                                            <p:txEl>
                                              <p:pRg st="1" end="1"/>
                                            </p:txEl>
                                          </p:spTgt>
                                        </p:tgtEl>
                                      </p:cBhvr>
                                    </p:animEffect>
                                  </p:childTnLst>
                                </p:cTn>
                              </p:par>
                              <p:par>
                                <p:cTn id="147" presetID="14" presetClass="entr" presetSubtype="10" fill="hold" grpId="0" nodeType="withEffect">
                                  <p:stCondLst>
                                    <p:cond delay="0"/>
                                  </p:stCondLst>
                                  <p:childTnLst>
                                    <p:set>
                                      <p:cBhvr>
                                        <p:cTn id="148" dur="1" fill="hold">
                                          <p:stCondLst>
                                            <p:cond delay="0"/>
                                          </p:stCondLst>
                                        </p:cTn>
                                        <p:tgtEl>
                                          <p:spTgt spid="32">
                                            <p:txEl>
                                              <p:pRg st="2" end="2"/>
                                            </p:txEl>
                                          </p:spTgt>
                                        </p:tgtEl>
                                        <p:attrNameLst>
                                          <p:attrName>style.visibility</p:attrName>
                                        </p:attrNameLst>
                                      </p:cBhvr>
                                      <p:to>
                                        <p:strVal val="visible"/>
                                      </p:to>
                                    </p:set>
                                    <p:animEffect transition="in" filter="randombar(horizontal)">
                                      <p:cBhvr>
                                        <p:cTn id="149" dur="500"/>
                                        <p:tgtEl>
                                          <p:spTgt spid="32">
                                            <p:txEl>
                                              <p:pRg st="2" end="2"/>
                                            </p:txEl>
                                          </p:spTgt>
                                        </p:tgtEl>
                                      </p:cBhvr>
                                    </p:animEffect>
                                  </p:childTnLst>
                                </p:cTn>
                              </p:par>
                            </p:childTnLst>
                          </p:cTn>
                        </p:par>
                        <p:par>
                          <p:cTn id="150" fill="hold">
                            <p:stCondLst>
                              <p:cond delay="5750"/>
                            </p:stCondLst>
                            <p:childTnLst>
                              <p:par>
                                <p:cTn id="151" presetID="49" presetClass="entr" presetSubtype="0" decel="100000" fill="hold" grpId="0" nodeType="afterEffect">
                                  <p:stCondLst>
                                    <p:cond delay="0"/>
                                  </p:stCondLst>
                                  <p:childTnLst>
                                    <p:set>
                                      <p:cBhvr>
                                        <p:cTn id="152" dur="1" fill="hold">
                                          <p:stCondLst>
                                            <p:cond delay="0"/>
                                          </p:stCondLst>
                                        </p:cTn>
                                        <p:tgtEl>
                                          <p:spTgt spid="36"/>
                                        </p:tgtEl>
                                        <p:attrNameLst>
                                          <p:attrName>style.visibility</p:attrName>
                                        </p:attrNameLst>
                                      </p:cBhvr>
                                      <p:to>
                                        <p:strVal val="visible"/>
                                      </p:to>
                                    </p:set>
                                    <p:anim calcmode="lin" valueType="num">
                                      <p:cBhvr>
                                        <p:cTn id="153" dur="500" fill="hold"/>
                                        <p:tgtEl>
                                          <p:spTgt spid="36"/>
                                        </p:tgtEl>
                                        <p:attrNameLst>
                                          <p:attrName>ppt_w</p:attrName>
                                        </p:attrNameLst>
                                      </p:cBhvr>
                                      <p:tavLst>
                                        <p:tav tm="0">
                                          <p:val>
                                            <p:fltVal val="0"/>
                                          </p:val>
                                        </p:tav>
                                        <p:tav tm="100000">
                                          <p:val>
                                            <p:strVal val="#ppt_w"/>
                                          </p:val>
                                        </p:tav>
                                      </p:tavLst>
                                    </p:anim>
                                    <p:anim calcmode="lin" valueType="num">
                                      <p:cBhvr>
                                        <p:cTn id="154" dur="500" fill="hold"/>
                                        <p:tgtEl>
                                          <p:spTgt spid="36"/>
                                        </p:tgtEl>
                                        <p:attrNameLst>
                                          <p:attrName>ppt_h</p:attrName>
                                        </p:attrNameLst>
                                      </p:cBhvr>
                                      <p:tavLst>
                                        <p:tav tm="0">
                                          <p:val>
                                            <p:fltVal val="0"/>
                                          </p:val>
                                        </p:tav>
                                        <p:tav tm="100000">
                                          <p:val>
                                            <p:strVal val="#ppt_h"/>
                                          </p:val>
                                        </p:tav>
                                      </p:tavLst>
                                    </p:anim>
                                    <p:anim calcmode="lin" valueType="num">
                                      <p:cBhvr>
                                        <p:cTn id="155" dur="500" fill="hold"/>
                                        <p:tgtEl>
                                          <p:spTgt spid="36"/>
                                        </p:tgtEl>
                                        <p:attrNameLst>
                                          <p:attrName>style.rotation</p:attrName>
                                        </p:attrNameLst>
                                      </p:cBhvr>
                                      <p:tavLst>
                                        <p:tav tm="0">
                                          <p:val>
                                            <p:fltVal val="360"/>
                                          </p:val>
                                        </p:tav>
                                        <p:tav tm="100000">
                                          <p:val>
                                            <p:fltVal val="0"/>
                                          </p:val>
                                        </p:tav>
                                      </p:tavLst>
                                    </p:anim>
                                    <p:animEffect transition="in" filter="fade">
                                      <p:cBhvr>
                                        <p:cTn id="156" dur="500"/>
                                        <p:tgtEl>
                                          <p:spTgt spid="36"/>
                                        </p:tgtEl>
                                      </p:cBhvr>
                                    </p:animEffect>
                                  </p:childTnLst>
                                </p:cTn>
                              </p:par>
                            </p:childTnLst>
                          </p:cTn>
                        </p:par>
                        <p:par>
                          <p:cTn id="157" fill="hold">
                            <p:stCondLst>
                              <p:cond delay="6250"/>
                            </p:stCondLst>
                            <p:childTnLst>
                              <p:par>
                                <p:cTn id="158" presetID="14" presetClass="entr" presetSubtype="10" fill="hold" grpId="0" nodeType="afterEffect">
                                  <p:stCondLst>
                                    <p:cond delay="0"/>
                                  </p:stCondLst>
                                  <p:childTnLst>
                                    <p:set>
                                      <p:cBhvr>
                                        <p:cTn id="15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160" dur="500"/>
                                        <p:tgtEl>
                                          <p:spTgt spid="37">
                                            <p:txEl>
                                              <p:pRg st="0" end="0"/>
                                            </p:txEl>
                                          </p:spTgt>
                                        </p:tgtEl>
                                      </p:cBhvr>
                                    </p:animEffect>
                                  </p:childTnLst>
                                </p:cTn>
                              </p:par>
                              <p:par>
                                <p:cTn id="161" presetID="14" presetClass="entr" presetSubtype="10" fill="hold" grpId="0" nodeType="withEffect">
                                  <p:stCondLst>
                                    <p:cond delay="0"/>
                                  </p:stCondLst>
                                  <p:childTnLst>
                                    <p:set>
                                      <p:cBhvr>
                                        <p:cTn id="162" dur="1" fill="hold">
                                          <p:stCondLst>
                                            <p:cond delay="0"/>
                                          </p:stCondLst>
                                        </p:cTn>
                                        <p:tgtEl>
                                          <p:spTgt spid="35">
                                            <p:txEl>
                                              <p:pRg st="0" end="0"/>
                                            </p:txEl>
                                          </p:spTgt>
                                        </p:tgtEl>
                                        <p:attrNameLst>
                                          <p:attrName>style.visibility</p:attrName>
                                        </p:attrNameLst>
                                      </p:cBhvr>
                                      <p:to>
                                        <p:strVal val="visible"/>
                                      </p:to>
                                    </p:set>
                                    <p:animEffect transition="in" filter="randombar(horizontal)">
                                      <p:cBhvr>
                                        <p:cTn id="163" dur="500"/>
                                        <p:tgtEl>
                                          <p:spTgt spid="35">
                                            <p:txEl>
                                              <p:pRg st="0" end="0"/>
                                            </p:txEl>
                                          </p:spTgt>
                                        </p:tgtEl>
                                      </p:cBhvr>
                                    </p:animEffect>
                                  </p:childTnLst>
                                </p:cTn>
                              </p:par>
                              <p:par>
                                <p:cTn id="164" presetID="14" presetClass="entr" presetSubtype="10" fill="hold" grpId="0" nodeType="withEffect">
                                  <p:stCondLst>
                                    <p:cond delay="0"/>
                                  </p:stCondLst>
                                  <p:childTnLst>
                                    <p:set>
                                      <p:cBhvr>
                                        <p:cTn id="165" dur="1" fill="hold">
                                          <p:stCondLst>
                                            <p:cond delay="0"/>
                                          </p:stCondLst>
                                        </p:cTn>
                                        <p:tgtEl>
                                          <p:spTgt spid="35">
                                            <p:txEl>
                                              <p:pRg st="1" end="1"/>
                                            </p:txEl>
                                          </p:spTgt>
                                        </p:tgtEl>
                                        <p:attrNameLst>
                                          <p:attrName>style.visibility</p:attrName>
                                        </p:attrNameLst>
                                      </p:cBhvr>
                                      <p:to>
                                        <p:strVal val="visible"/>
                                      </p:to>
                                    </p:set>
                                    <p:animEffect transition="in" filter="randombar(horizontal)">
                                      <p:cBhvr>
                                        <p:cTn id="166" dur="500"/>
                                        <p:tgtEl>
                                          <p:spTgt spid="35">
                                            <p:txEl>
                                              <p:pRg st="1" end="1"/>
                                            </p:txEl>
                                          </p:spTgt>
                                        </p:tgtEl>
                                      </p:cBhvr>
                                    </p:animEffect>
                                  </p:childTnLst>
                                </p:cTn>
                              </p:par>
                              <p:par>
                                <p:cTn id="167" presetID="14" presetClass="entr" presetSubtype="10" fill="hold" grpId="0" nodeType="withEffect">
                                  <p:stCondLst>
                                    <p:cond delay="0"/>
                                  </p:stCondLst>
                                  <p:childTnLst>
                                    <p:set>
                                      <p:cBhvr>
                                        <p:cTn id="168" dur="1" fill="hold">
                                          <p:stCondLst>
                                            <p:cond delay="0"/>
                                          </p:stCondLst>
                                        </p:cTn>
                                        <p:tgtEl>
                                          <p:spTgt spid="35">
                                            <p:txEl>
                                              <p:pRg st="2" end="2"/>
                                            </p:txEl>
                                          </p:spTgt>
                                        </p:tgtEl>
                                        <p:attrNameLst>
                                          <p:attrName>style.visibility</p:attrName>
                                        </p:attrNameLst>
                                      </p:cBhvr>
                                      <p:to>
                                        <p:strVal val="visible"/>
                                      </p:to>
                                    </p:set>
                                    <p:animEffect transition="in" filter="randombar(horizontal)">
                                      <p:cBhvr>
                                        <p:cTn id="169" dur="500"/>
                                        <p:tgtEl>
                                          <p:spTgt spid="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18" grpId="0" build="p">
        <p:tmplLst>
          <p:tmpl lvl="1">
            <p:tnLst>
              <p:par>
                <p:cTn presetID="14" presetClass="entr" presetSubtype="1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 grpId="0" animBg="1"/>
      <p:bldP spid="22" grpId="0" build="p">
        <p:tmplLst>
          <p:tmpl lvl="1">
            <p:tnLst>
              <p:par>
                <p:cTn presetID="14" presetClass="entr" presetSubtype="1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randombar(horizontal)">
                      <p:cBhvr>
                        <p:cTn dur="500"/>
                        <p:tgtEl>
                          <p:spTgt spid="22"/>
                        </p:tgtEl>
                      </p:cBhvr>
                    </p:animEffect>
                  </p:childTnLst>
                </p:cTn>
              </p:par>
            </p:tnLst>
          </p:tmpl>
        </p:tmplLst>
      </p:bldP>
      <p:bldP spid="23" grpId="0" build="p">
        <p:tmplLst>
          <p:tmpl lvl="1">
            <p:tnLst>
              <p:par>
                <p:cTn presetID="14" presetClass="entr" presetSubtype="1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Lst>
      </p:bldP>
      <p:bldP spid="24" grpId="0" animBg="1"/>
      <p:bldP spid="25" grpId="0" build="p">
        <p:tmplLst>
          <p:tmpl lvl="1">
            <p:tnLst>
              <p:par>
                <p:cTn presetID="14" presetClass="entr" presetSubtype="1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randombar(horizontal)">
                      <p:cBhvr>
                        <p:cTn dur="500"/>
                        <p:tgtEl>
                          <p:spTgt spid="25"/>
                        </p:tgtEl>
                      </p:cBhvr>
                    </p:animEffect>
                  </p:childTnLst>
                </p:cTn>
              </p:par>
            </p:tnLst>
          </p:tmpl>
        </p:tmplLst>
      </p:bldP>
      <p:bldP spid="26" grpId="0" build="p">
        <p:tmplLst>
          <p:tmpl lvl="1">
            <p:tnLst>
              <p:par>
                <p:cTn presetID="14" presetClass="entr" presetSubtype="1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randombar(horizontal)">
                      <p:cBhvr>
                        <p:cTn dur="500"/>
                        <p:tgtEl>
                          <p:spTgt spid="26"/>
                        </p:tgtEl>
                      </p:cBhvr>
                    </p:animEffect>
                  </p:childTnLst>
                </p:cTn>
              </p:par>
            </p:tnLst>
          </p:tmpl>
        </p:tmplLst>
      </p:bldP>
      <p:bldP spid="27" grpId="0" animBg="1"/>
      <p:bldP spid="28" grpId="0" build="p">
        <p:tmplLst>
          <p:tmpl lvl="1">
            <p:tnLst>
              <p:par>
                <p:cTn presetID="14" presetClass="entr" presetSubtype="1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randombar(horizontal)">
                      <p:cBhvr>
                        <p:cTn dur="500"/>
                        <p:tgtEl>
                          <p:spTgt spid="28"/>
                        </p:tgtEl>
                      </p:cBhvr>
                    </p:animEffect>
                  </p:childTnLst>
                </p:cTn>
              </p:par>
            </p:tnLst>
          </p:tmpl>
        </p:tmplLst>
      </p:bldP>
      <p:bldP spid="29" grpId="0" build="p">
        <p:tmplLst>
          <p:tmpl lvl="1">
            <p:tnLst>
              <p:par>
                <p:cTn presetID="14" presetClass="entr" presetSubtype="1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randombar(horizontal)">
                      <p:cBhvr>
                        <p:cTn dur="500"/>
                        <p:tgtEl>
                          <p:spTgt spid="29"/>
                        </p:tgtEl>
                      </p:cBhvr>
                    </p:animEffect>
                  </p:childTnLst>
                </p:cTn>
              </p:par>
            </p:tnLst>
          </p:tmpl>
        </p:tmplLst>
      </p:bldP>
      <p:bldP spid="30" grpId="0" animBg="1"/>
      <p:bldP spid="31" grpId="0" build="p">
        <p:tmplLst>
          <p:tmpl lvl="1">
            <p:tnLst>
              <p:par>
                <p:cTn presetID="14" presetClass="entr" presetSubtype="1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randombar(horizontal)">
                      <p:cBhvr>
                        <p:cTn dur="500"/>
                        <p:tgtEl>
                          <p:spTgt spid="31"/>
                        </p:tgtEl>
                      </p:cBhvr>
                    </p:animEffect>
                  </p:childTnLst>
                </p:cTn>
              </p:par>
            </p:tnLst>
          </p:tmpl>
        </p:tmplLst>
      </p:bldP>
      <p:bldP spid="32" grpId="0" build="p">
        <p:tmplLst>
          <p:tmpl lvl="1">
            <p:tnLst>
              <p:par>
                <p:cTn presetID="14" presetClass="entr" presetSubtype="1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randombar(horizontal)">
                      <p:cBhvr>
                        <p:cTn dur="500"/>
                        <p:tgtEl>
                          <p:spTgt spid="32"/>
                        </p:tgtEl>
                      </p:cBhvr>
                    </p:animEffect>
                  </p:childTnLst>
                </p:cTn>
              </p:par>
            </p:tnLst>
          </p:tmpl>
        </p:tmplLst>
      </p:bldP>
      <p:bldP spid="33" grpId="0" animBg="1"/>
      <p:bldP spid="34" grpId="0" build="p">
        <p:tmplLst>
          <p:tmpl lvl="1">
            <p:tnLst>
              <p:par>
                <p:cTn presetID="14" presetClass="entr" presetSubtype="1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randombar(horizontal)">
                      <p:cBhvr>
                        <p:cTn dur="500"/>
                        <p:tgtEl>
                          <p:spTgt spid="34"/>
                        </p:tgtEl>
                      </p:cBhvr>
                    </p:animEffect>
                  </p:childTnLst>
                </p:cTn>
              </p:par>
            </p:tnLst>
          </p:tmpl>
        </p:tmplLst>
      </p:bldP>
      <p:bldP spid="35" grpId="0" build="p">
        <p:tmplLst>
          <p:tmpl lvl="1">
            <p:tnLst>
              <p:par>
                <p:cTn presetID="14" presetClass="entr" presetSubtype="1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randombar(horizontal)">
                      <p:cBhvr>
                        <p:cTn dur="500"/>
                        <p:tgtEl>
                          <p:spTgt spid="35"/>
                        </p:tgtEl>
                      </p:cBhvr>
                    </p:animEffect>
                  </p:childTnLst>
                </p:cTn>
              </p:par>
            </p:tnLst>
          </p:tmpl>
        </p:tmplLst>
      </p:bldP>
      <p:bldP spid="36" grpId="0" animBg="1"/>
      <p:bldP spid="37" grpId="0" build="p">
        <p:tmplLst>
          <p:tmpl lvl="1">
            <p:tnLst>
              <p:par>
                <p:cTn presetID="14" presetClass="entr" presetSubtype="1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o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6406902" y="6241394"/>
            <a:ext cx="10147990" cy="2430498"/>
          </a:xfrm>
        </p:spPr>
        <p:txBody>
          <a:bodyPr anchor="b">
            <a:noAutofit/>
          </a:bodyPr>
          <a:lstStyle>
            <a:lvl1pPr algn="l">
              <a:lnSpc>
                <a:spcPts val="6000"/>
              </a:lnSpc>
              <a:defRPr sz="6000" baseline="0"/>
            </a:lvl1pPr>
          </a:lstStyle>
          <a:p>
            <a:br>
              <a:rPr lang="en-US" altLang="ja-JP"/>
            </a:br>
            <a:r>
              <a:rPr lang="en-US" altLang="ja-JP"/>
              <a:t>SECTION</a:t>
            </a:r>
            <a:br>
              <a:rPr lang="en-US" altLang="ja-JP"/>
            </a:br>
            <a:r>
              <a:rPr lang="en-US" altLang="ja-JP"/>
              <a:t>TITLE HERE</a:t>
            </a:r>
            <a:endParaRPr lang="en-US"/>
          </a:p>
        </p:txBody>
      </p:sp>
      <p:sp>
        <p:nvSpPr>
          <p:cNvPr id="3" name="サブタイトル 2"/>
          <p:cNvSpPr>
            <a:spLocks noGrp="1"/>
          </p:cNvSpPr>
          <p:nvPr>
            <p:ph type="subTitle" idx="1" hasCustomPrompt="1"/>
          </p:nvPr>
        </p:nvSpPr>
        <p:spPr>
          <a:xfrm>
            <a:off x="6430134" y="8527876"/>
            <a:ext cx="10700822" cy="1224136"/>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8" name="正方形/長方形 7"/>
          <p:cNvSpPr/>
          <p:nvPr userDrawn="1"/>
        </p:nvSpPr>
        <p:spPr>
          <a:xfrm rot="18000000">
            <a:off x="-7203466" y="1393812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8778769" y="13470281"/>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645378" y="11609845"/>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911656" y="12282292"/>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テキスト プレースホルダー 22"/>
          <p:cNvSpPr>
            <a:spLocks noGrp="1"/>
          </p:cNvSpPr>
          <p:nvPr>
            <p:ph type="body" sz="quarter" idx="13" hasCustomPrompt="1"/>
          </p:nvPr>
        </p:nvSpPr>
        <p:spPr>
          <a:xfrm rot="18000000">
            <a:off x="1161546" y="8413309"/>
            <a:ext cx="5472608" cy="720080"/>
          </a:xfrm>
        </p:spPr>
        <p:txBody>
          <a:bodyPr anchor="ctr">
            <a:normAutofit/>
          </a:bodyPr>
          <a:lstStyle>
            <a:lvl1pPr algn="r">
              <a:defRPr sz="3600" baseline="0">
                <a:solidFill>
                  <a:schemeClr val="bg1">
                    <a:lumMod val="95000"/>
                  </a:schemeClr>
                </a:solidFill>
                <a:latin typeface="+mn-lt"/>
              </a:defRPr>
            </a:lvl1pPr>
          </a:lstStyle>
          <a:p>
            <a:pPr lvl="0"/>
            <a:r>
              <a:rPr lang="en-US"/>
              <a:t>SECTION 00</a:t>
            </a:r>
          </a:p>
        </p:txBody>
      </p:sp>
    </p:spTree>
    <p:extLst>
      <p:ext uri="{BB962C8B-B14F-4D97-AF65-F5344CB8AC3E}">
        <p14:creationId xmlns:p14="http://schemas.microsoft.com/office/powerpoint/2010/main" val="102778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additive="base">
                                        <p:cTn id="23"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25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3">
                                            <p:txEl>
                                              <p:pRg st="0" end="0"/>
                                            </p:txEl>
                                          </p:spTgt>
                                        </p:tgtEl>
                                        <p:attrNameLst>
                                          <p:attrName>style.visibility</p:attrName>
                                        </p:attrNameLst>
                                      </p:cBhvr>
                                      <p:to>
                                        <p:strVal val="visible"/>
                                      </p:to>
                                    </p:set>
                                    <p:anim calcmode="lin" valueType="num">
                                      <p:cBhvr>
                                        <p:cTn id="3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53" presetClass="entr" presetSubtype="16"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p:cTn dur="500" fill="hold"/>
                        <p:tgtEl>
                          <p:spTgt spid="3"/>
                        </p:tgtEl>
                        <p:attrNameLst>
                          <p:attrName>ppt_w</p:attrName>
                        </p:attrNameLst>
                      </p:cBhvr>
                      <p:tavLst>
                        <p:tav tm="0">
                          <p:val>
                            <p:fltVal val="0"/>
                          </p:val>
                        </p:tav>
                        <p:tav tm="100000">
                          <p:val>
                            <p:strVal val="#ppt_w"/>
                          </p:val>
                        </p:tav>
                      </p:tavLst>
                    </p:anim>
                    <p:anim calcmode="lin" valueType="num">
                      <p:cBhvr>
                        <p:cTn dur="500" fill="hold"/>
                        <p:tgtEl>
                          <p:spTgt spid="3"/>
                        </p:tgtEl>
                        <p:attrNameLst>
                          <p:attrName>ppt_h</p:attrName>
                        </p:attrNameLst>
                      </p:cBhvr>
                      <p:tavLst>
                        <p:tav tm="0">
                          <p:val>
                            <p:fltVal val="0"/>
                          </p:val>
                        </p:tav>
                        <p:tav tm="100000">
                          <p:val>
                            <p:strVal val="#ppt_h"/>
                          </p:val>
                        </p:tav>
                      </p:tavLst>
                    </p:anim>
                    <p:animEffect transition="in" filter="fade">
                      <p:cBhvr>
                        <p:cTn dur="500"/>
                        <p:tgtEl>
                          <p:spTgt spid="3"/>
                        </p:tgtEl>
                      </p:cBhvr>
                    </p:animEffect>
                  </p:childTnLst>
                </p:cTn>
              </p:par>
            </p:tnLst>
          </p:tmpl>
        </p:tmplLst>
      </p:bldP>
      <p:bldP spid="8" grpId="0" animBg="1"/>
      <p:bldP spid="9" grpId="0" animBg="1"/>
      <p:bldP spid="10" grpId="0" animBg="1"/>
      <p:bldP spid="11" grpId="0" animBg="1"/>
      <p:bldP spid="17" grpId="0" build="p">
        <p:tmplLst>
          <p:tmpl lvl="1">
            <p:tnLst>
              <p:par>
                <p:cTn presetID="2" presetClass="entr" presetSubtype="1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No Image - 1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16" name="テキスト プレースホルダー 5"/>
          <p:cNvSpPr>
            <a:spLocks noGrp="1"/>
          </p:cNvSpPr>
          <p:nvPr>
            <p:ph type="body" sz="quarter" idx="15" hasCustomPrompt="1"/>
          </p:nvPr>
        </p:nvSpPr>
        <p:spPr>
          <a:xfrm>
            <a:off x="1255937" y="7168804"/>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17" name="テキスト プレースホルダー 5"/>
          <p:cNvSpPr>
            <a:spLocks noGrp="1"/>
          </p:cNvSpPr>
          <p:nvPr>
            <p:ph type="body" sz="quarter" idx="16" hasCustomPrompt="1"/>
          </p:nvPr>
        </p:nvSpPr>
        <p:spPr>
          <a:xfrm>
            <a:off x="2476094" y="7807796"/>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a:t>Text Here</a:t>
            </a:r>
          </a:p>
        </p:txBody>
      </p:sp>
      <p:sp>
        <p:nvSpPr>
          <p:cNvPr id="18" name="テキスト プレースホルダー 5"/>
          <p:cNvSpPr>
            <a:spLocks noGrp="1"/>
          </p:cNvSpPr>
          <p:nvPr>
            <p:ph type="body" sz="quarter" idx="21" hasCustomPrompt="1"/>
          </p:nvPr>
        </p:nvSpPr>
        <p:spPr>
          <a:xfrm>
            <a:off x="1251956" y="8383861"/>
            <a:ext cx="15265697" cy="1161208"/>
          </a:xfrm>
        </p:spPr>
        <p:txBody>
          <a:bodyPr anchor="t">
            <a:normAutofit/>
          </a:bodyPr>
          <a:lstStyle>
            <a:lvl1pPr algn="l">
              <a:defRPr sz="2000" baseline="0"/>
            </a:lvl1pPr>
          </a:lstStyle>
          <a:p>
            <a:pPr lvl="0"/>
            <a:r>
              <a:rPr lang="en-US"/>
              <a:t>Text Here</a:t>
            </a:r>
          </a:p>
        </p:txBody>
      </p:sp>
    </p:spTree>
    <p:extLst>
      <p:ext uri="{BB962C8B-B14F-4D97-AF65-F5344CB8AC3E}">
        <p14:creationId xmlns:p14="http://schemas.microsoft.com/office/powerpoint/2010/main" val="394834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2" presetClass="entr" presetSubtype="8" fill="hold" grpId="0" nodeType="afterEffect">
                                  <p:stCondLst>
                                    <p:cond delay="0"/>
                                  </p:stCondLst>
                                  <p:childTnLst>
                                    <p:set>
                                      <p:cBhvr>
                                        <p:cTn id="43" dur="1" fill="hold">
                                          <p:stCondLst>
                                            <p:cond delay="0"/>
                                          </p:stCondLst>
                                        </p:cTn>
                                        <p:tgtEl>
                                          <p:spTgt spid="16">
                                            <p:bg/>
                                          </p:spTgt>
                                        </p:tgtEl>
                                        <p:attrNameLst>
                                          <p:attrName>style.visibility</p:attrName>
                                        </p:attrNameLst>
                                      </p:cBhvr>
                                      <p:to>
                                        <p:strVal val="visible"/>
                                      </p:to>
                                    </p:set>
                                    <p:anim calcmode="lin" valueType="num">
                                      <p:cBhvr additive="base">
                                        <p:cTn id="44"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45" dur="500" fill="hold"/>
                                        <p:tgtEl>
                                          <p:spTgt spid="16">
                                            <p:bg/>
                                          </p:spTgt>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2" presetClass="entr" presetSubtype="8" fill="hold" grpId="0" nodeType="afterEffect">
                                  <p:stCondLst>
                                    <p:cond delay="0"/>
                                  </p:stCondLst>
                                  <p:childTnLst>
                                    <p:set>
                                      <p:cBhvr>
                                        <p:cTn id="48" dur="1" fill="hold">
                                          <p:stCondLst>
                                            <p:cond delay="0"/>
                                          </p:stCondLst>
                                        </p:cTn>
                                        <p:tgtEl>
                                          <p:spTgt spid="16">
                                            <p:txEl>
                                              <p:pRg st="0" end="0"/>
                                            </p:txEl>
                                          </p:spTgt>
                                        </p:tgtEl>
                                        <p:attrNameLst>
                                          <p:attrName>style.visibility</p:attrName>
                                        </p:attrNameLst>
                                      </p:cBhvr>
                                      <p:to>
                                        <p:strVal val="visible"/>
                                      </p:to>
                                    </p:set>
                                    <p:anim calcmode="lin" valueType="num">
                                      <p:cBhvr additive="base">
                                        <p:cTn id="4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51" fill="hold">
                            <p:stCondLst>
                              <p:cond delay="1500"/>
                            </p:stCondLst>
                            <p:childTnLst>
                              <p:par>
                                <p:cTn id="52" presetID="2" presetClass="entr" presetSubtype="8" fill="hold" grpId="0" nodeType="afterEffect">
                                  <p:stCondLst>
                                    <p:cond delay="0"/>
                                  </p:stCondLst>
                                  <p:childTnLst>
                                    <p:set>
                                      <p:cBhvr>
                                        <p:cTn id="53" dur="1" fill="hold">
                                          <p:stCondLst>
                                            <p:cond delay="0"/>
                                          </p:stCondLst>
                                        </p:cTn>
                                        <p:tgtEl>
                                          <p:spTgt spid="17">
                                            <p:bg/>
                                          </p:spTgt>
                                        </p:tgtEl>
                                        <p:attrNameLst>
                                          <p:attrName>style.visibility</p:attrName>
                                        </p:attrNameLst>
                                      </p:cBhvr>
                                      <p:to>
                                        <p:strVal val="visible"/>
                                      </p:to>
                                    </p:set>
                                    <p:anim calcmode="lin" valueType="num">
                                      <p:cBhvr additive="base">
                                        <p:cTn id="54"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55" dur="500" fill="hold"/>
                                        <p:tgtEl>
                                          <p:spTgt spid="17">
                                            <p:bg/>
                                          </p:spTgt>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2" presetClass="entr" presetSubtype="8" fill="hold" grpId="0" nodeType="after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2500"/>
                            </p:stCondLst>
                            <p:childTnLst>
                              <p:par>
                                <p:cTn id="62" presetID="2" presetClass="entr" presetSubtype="2" fill="hold" grpId="0" nodeType="afterEffect">
                                  <p:stCondLst>
                                    <p:cond delay="500"/>
                                  </p:stCondLst>
                                  <p:childTnLst>
                                    <p:set>
                                      <p:cBhvr>
                                        <p:cTn id="63" dur="1" fill="hold">
                                          <p:stCondLst>
                                            <p:cond delay="0"/>
                                          </p:stCondLst>
                                        </p:cTn>
                                        <p:tgtEl>
                                          <p:spTgt spid="18">
                                            <p:txEl>
                                              <p:pRg st="0" end="0"/>
                                            </p:txEl>
                                          </p:spTgt>
                                        </p:tgtEl>
                                        <p:attrNameLst>
                                          <p:attrName>style.visibility</p:attrName>
                                        </p:attrNameLst>
                                      </p:cBhvr>
                                      <p:to>
                                        <p:strVal val="visible"/>
                                      </p:to>
                                    </p:set>
                                    <p:anim calcmode="lin" valueType="num">
                                      <p:cBhvr additive="base">
                                        <p:cTn id="6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ecto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6406902" y="6241394"/>
            <a:ext cx="10147990" cy="2430498"/>
          </a:xfrm>
        </p:spPr>
        <p:txBody>
          <a:bodyPr anchor="b">
            <a:noAutofit/>
          </a:bodyPr>
          <a:lstStyle>
            <a:lvl1pPr algn="l">
              <a:lnSpc>
                <a:spcPts val="6000"/>
              </a:lnSpc>
              <a:defRPr sz="6000" baseline="0"/>
            </a:lvl1pPr>
          </a:lstStyle>
          <a:p>
            <a:br>
              <a:rPr lang="en-US" altLang="ja-JP"/>
            </a:br>
            <a:r>
              <a:rPr lang="en-US" altLang="ja-JP"/>
              <a:t>SECTION</a:t>
            </a:r>
            <a:br>
              <a:rPr lang="en-US" altLang="ja-JP"/>
            </a:br>
            <a:r>
              <a:rPr lang="en-US" altLang="ja-JP"/>
              <a:t>TITLE HERE</a:t>
            </a:r>
            <a:endParaRPr lang="en-US"/>
          </a:p>
        </p:txBody>
      </p:sp>
      <p:sp>
        <p:nvSpPr>
          <p:cNvPr id="3" name="サブタイトル 2"/>
          <p:cNvSpPr>
            <a:spLocks noGrp="1"/>
          </p:cNvSpPr>
          <p:nvPr>
            <p:ph type="subTitle" idx="1" hasCustomPrompt="1"/>
          </p:nvPr>
        </p:nvSpPr>
        <p:spPr>
          <a:xfrm>
            <a:off x="6430134" y="8527876"/>
            <a:ext cx="10700822" cy="1224136"/>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8" name="正方形/長方形 7"/>
          <p:cNvSpPr/>
          <p:nvPr userDrawn="1"/>
        </p:nvSpPr>
        <p:spPr>
          <a:xfrm rot="18000000">
            <a:off x="-7203466" y="1393812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8778769" y="13470281"/>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645378" y="11609845"/>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911656" y="12282292"/>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テキスト プレースホルダー 22"/>
          <p:cNvSpPr>
            <a:spLocks noGrp="1"/>
          </p:cNvSpPr>
          <p:nvPr>
            <p:ph type="body" sz="quarter" idx="13" hasCustomPrompt="1"/>
          </p:nvPr>
        </p:nvSpPr>
        <p:spPr>
          <a:xfrm rot="18000000">
            <a:off x="1161546" y="8413309"/>
            <a:ext cx="5472608" cy="720080"/>
          </a:xfrm>
        </p:spPr>
        <p:txBody>
          <a:bodyPr anchor="ctr">
            <a:normAutofit/>
          </a:bodyPr>
          <a:lstStyle>
            <a:lvl1pPr algn="r">
              <a:defRPr sz="3600" baseline="0">
                <a:solidFill>
                  <a:schemeClr val="bg1">
                    <a:lumMod val="95000"/>
                  </a:schemeClr>
                </a:solidFill>
                <a:latin typeface="+mn-lt"/>
              </a:defRPr>
            </a:lvl1pPr>
          </a:lstStyle>
          <a:p>
            <a:pPr lvl="0"/>
            <a:r>
              <a:rPr lang="en-US"/>
              <a:t>SECTION 00</a:t>
            </a:r>
          </a:p>
        </p:txBody>
      </p:sp>
    </p:spTree>
    <p:extLst>
      <p:ext uri="{BB962C8B-B14F-4D97-AF65-F5344CB8AC3E}">
        <p14:creationId xmlns:p14="http://schemas.microsoft.com/office/powerpoint/2010/main" val="256569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additive="base">
                                        <p:cTn id="23"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25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3">
                                            <p:txEl>
                                              <p:pRg st="0" end="0"/>
                                            </p:txEl>
                                          </p:spTgt>
                                        </p:tgtEl>
                                        <p:attrNameLst>
                                          <p:attrName>style.visibility</p:attrName>
                                        </p:attrNameLst>
                                      </p:cBhvr>
                                      <p:to>
                                        <p:strVal val="visible"/>
                                      </p:to>
                                    </p:set>
                                    <p:anim calcmode="lin" valueType="num">
                                      <p:cBhvr>
                                        <p:cTn id="3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53" presetClass="entr" presetSubtype="16"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p:cTn dur="500" fill="hold"/>
                        <p:tgtEl>
                          <p:spTgt spid="3"/>
                        </p:tgtEl>
                        <p:attrNameLst>
                          <p:attrName>ppt_w</p:attrName>
                        </p:attrNameLst>
                      </p:cBhvr>
                      <p:tavLst>
                        <p:tav tm="0">
                          <p:val>
                            <p:fltVal val="0"/>
                          </p:val>
                        </p:tav>
                        <p:tav tm="100000">
                          <p:val>
                            <p:strVal val="#ppt_w"/>
                          </p:val>
                        </p:tav>
                      </p:tavLst>
                    </p:anim>
                    <p:anim calcmode="lin" valueType="num">
                      <p:cBhvr>
                        <p:cTn dur="500" fill="hold"/>
                        <p:tgtEl>
                          <p:spTgt spid="3"/>
                        </p:tgtEl>
                        <p:attrNameLst>
                          <p:attrName>ppt_h</p:attrName>
                        </p:attrNameLst>
                      </p:cBhvr>
                      <p:tavLst>
                        <p:tav tm="0">
                          <p:val>
                            <p:fltVal val="0"/>
                          </p:val>
                        </p:tav>
                        <p:tav tm="100000">
                          <p:val>
                            <p:strVal val="#ppt_h"/>
                          </p:val>
                        </p:tav>
                      </p:tavLst>
                    </p:anim>
                    <p:animEffect transition="in" filter="fade">
                      <p:cBhvr>
                        <p:cTn dur="500"/>
                        <p:tgtEl>
                          <p:spTgt spid="3"/>
                        </p:tgtEl>
                      </p:cBhvr>
                    </p:animEffect>
                  </p:childTnLst>
                </p:cTn>
              </p:par>
            </p:tnLst>
          </p:tmpl>
        </p:tmplLst>
      </p:bldP>
      <p:bldP spid="8" grpId="0" animBg="1"/>
      <p:bldP spid="9" grpId="0" animBg="1"/>
      <p:bldP spid="10" grpId="0" animBg="1"/>
      <p:bldP spid="11" grpId="0" animBg="1"/>
      <p:bldP spid="17" grpId="0" build="p">
        <p:tmplLst>
          <p:tmpl lvl="1">
            <p:tnLst>
              <p:par>
                <p:cTn presetID="2" presetClass="entr" presetSubtype="1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7879804"/>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a:t>Add Image</a:t>
            </a:r>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9" name="テキスト プレースホルダー 22"/>
          <p:cNvSpPr>
            <a:spLocks noGrp="1"/>
          </p:cNvSpPr>
          <p:nvPr>
            <p:ph type="body" sz="quarter" idx="13" hasCustomPrompt="1"/>
          </p:nvPr>
        </p:nvSpPr>
        <p:spPr>
          <a:xfrm>
            <a:off x="2158430" y="8095828"/>
            <a:ext cx="13969552" cy="1800200"/>
          </a:xfrm>
        </p:spPr>
        <p:txBody>
          <a:bodyPr anchor="ctr">
            <a:normAutofit/>
          </a:bodyPr>
          <a:lstStyle>
            <a:lvl1pPr algn="ctr">
              <a:defRPr sz="4400">
                <a:latin typeface="Aleo-BoldItalic" pitchFamily="34" charset="0"/>
              </a:defRPr>
            </a:lvl1pPr>
          </a:lstStyle>
          <a:p>
            <a:pPr lvl="0"/>
            <a:r>
              <a:rPr lang="en-US"/>
              <a:t>“Text Here”</a:t>
            </a:r>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Tree>
    <p:extLst>
      <p:ext uri="{BB962C8B-B14F-4D97-AF65-F5344CB8AC3E}">
        <p14:creationId xmlns:p14="http://schemas.microsoft.com/office/powerpoint/2010/main" val="133589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2">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a:t>Add Image</a:t>
            </a:r>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9" name="テキスト プレースホルダー 5"/>
          <p:cNvSpPr>
            <a:spLocks noGrp="1"/>
          </p:cNvSpPr>
          <p:nvPr>
            <p:ph type="body" sz="quarter" idx="24" hasCustomPrompt="1"/>
          </p:nvPr>
        </p:nvSpPr>
        <p:spPr>
          <a:xfrm>
            <a:off x="502246" y="7807796"/>
            <a:ext cx="14905656" cy="1296144"/>
          </a:xfrm>
        </p:spPr>
        <p:txBody>
          <a:bodyPr anchor="b">
            <a:normAutofit/>
          </a:bodyPr>
          <a:lstStyle>
            <a:lvl1pPr algn="l">
              <a:defRPr sz="6600" baseline="0">
                <a:solidFill>
                  <a:schemeClr val="bg1">
                    <a:lumMod val="95000"/>
                  </a:schemeClr>
                </a:solidFill>
                <a:latin typeface="Aleo-BoldItalic" pitchFamily="34" charset="0"/>
              </a:defRPr>
            </a:lvl1pPr>
          </a:lstStyle>
          <a:p>
            <a:pPr lvl="0"/>
            <a:r>
              <a:rPr lang="en-US"/>
              <a:t>“Text Here”</a:t>
            </a:r>
          </a:p>
        </p:txBody>
      </p:sp>
      <p:sp>
        <p:nvSpPr>
          <p:cNvPr id="20" name="テキスト プレースホルダー 5"/>
          <p:cNvSpPr>
            <a:spLocks noGrp="1"/>
          </p:cNvSpPr>
          <p:nvPr>
            <p:ph type="body" sz="quarter" idx="25" hasCustomPrompt="1"/>
          </p:nvPr>
        </p:nvSpPr>
        <p:spPr>
          <a:xfrm>
            <a:off x="502246" y="8887916"/>
            <a:ext cx="14905656" cy="864096"/>
          </a:xfrm>
        </p:spPr>
        <p:txBody>
          <a:bodyPr anchor="t">
            <a:normAutofit/>
          </a:bodyPr>
          <a:lstStyle>
            <a:lvl1pPr algn="l">
              <a:defRPr sz="4400" baseline="0">
                <a:solidFill>
                  <a:schemeClr val="bg1">
                    <a:lumMod val="95000"/>
                  </a:schemeClr>
                </a:solidFill>
                <a:latin typeface="Aleo-LightItalic" pitchFamily="34" charset="0"/>
              </a:defRPr>
            </a:lvl1pPr>
          </a:lstStyle>
          <a:p>
            <a:pPr lvl="0"/>
            <a:r>
              <a:rPr lang="en-US"/>
              <a:t>Text Here</a:t>
            </a:r>
          </a:p>
        </p:txBody>
      </p:sp>
    </p:spTree>
    <p:extLst>
      <p:ext uri="{BB962C8B-B14F-4D97-AF65-F5344CB8AC3E}">
        <p14:creationId xmlns:p14="http://schemas.microsoft.com/office/powerpoint/2010/main" val="424159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mage 2">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a:t>Add Image</a:t>
            </a:r>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9" name="テキスト プレースホルダー 5"/>
          <p:cNvSpPr>
            <a:spLocks noGrp="1"/>
          </p:cNvSpPr>
          <p:nvPr>
            <p:ph type="body" sz="quarter" idx="24" hasCustomPrompt="1"/>
          </p:nvPr>
        </p:nvSpPr>
        <p:spPr>
          <a:xfrm>
            <a:off x="1654374" y="5359524"/>
            <a:ext cx="14905656" cy="1296144"/>
          </a:xfrm>
        </p:spPr>
        <p:txBody>
          <a:bodyPr anchor="b">
            <a:normAutofit/>
          </a:bodyPr>
          <a:lstStyle>
            <a:lvl1pPr algn="ctr">
              <a:defRPr sz="6600" baseline="0">
                <a:solidFill>
                  <a:schemeClr val="bg1">
                    <a:lumMod val="95000"/>
                  </a:schemeClr>
                </a:solidFill>
                <a:latin typeface="Aleo-BoldItalic" pitchFamily="34" charset="0"/>
              </a:defRPr>
            </a:lvl1pPr>
          </a:lstStyle>
          <a:p>
            <a:pPr lvl="0"/>
            <a:r>
              <a:rPr lang="en-US"/>
              <a:t>“Text Here”</a:t>
            </a:r>
          </a:p>
        </p:txBody>
      </p:sp>
      <p:sp>
        <p:nvSpPr>
          <p:cNvPr id="20" name="テキスト プレースホルダー 5"/>
          <p:cNvSpPr>
            <a:spLocks noGrp="1"/>
          </p:cNvSpPr>
          <p:nvPr>
            <p:ph type="body" sz="quarter" idx="25" hasCustomPrompt="1"/>
          </p:nvPr>
        </p:nvSpPr>
        <p:spPr>
          <a:xfrm>
            <a:off x="1654374" y="6439644"/>
            <a:ext cx="14905656" cy="864096"/>
          </a:xfrm>
        </p:spPr>
        <p:txBody>
          <a:bodyPr anchor="t">
            <a:normAutofit/>
          </a:bodyPr>
          <a:lstStyle>
            <a:lvl1pPr algn="ctr">
              <a:defRPr sz="4400" baseline="0">
                <a:solidFill>
                  <a:schemeClr val="bg1">
                    <a:lumMod val="95000"/>
                  </a:schemeClr>
                </a:solidFill>
                <a:latin typeface="Aleo-LightItalic" pitchFamily="34" charset="0"/>
              </a:defRPr>
            </a:lvl1pPr>
          </a:lstStyle>
          <a:p>
            <a:pPr lvl="0"/>
            <a:r>
              <a:rPr lang="en-US"/>
              <a:t>Text Here</a:t>
            </a:r>
          </a:p>
        </p:txBody>
      </p:sp>
    </p:spTree>
    <p:extLst>
      <p:ext uri="{BB962C8B-B14F-4D97-AF65-F5344CB8AC3E}">
        <p14:creationId xmlns:p14="http://schemas.microsoft.com/office/powerpoint/2010/main" val="138177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3 ">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1375455"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a:t>Add Image</a:t>
            </a:r>
          </a:p>
        </p:txBody>
      </p:sp>
      <p:sp>
        <p:nvSpPr>
          <p:cNvPr id="13" name="テキスト プレースホルダー 5"/>
          <p:cNvSpPr>
            <a:spLocks noGrp="1"/>
          </p:cNvSpPr>
          <p:nvPr>
            <p:ph type="body" sz="quarter" idx="21" hasCustomPrompt="1"/>
          </p:nvPr>
        </p:nvSpPr>
        <p:spPr>
          <a:xfrm>
            <a:off x="11519470" y="462980"/>
            <a:ext cx="6552728" cy="2808312"/>
          </a:xfrm>
        </p:spPr>
        <p:txBody>
          <a:bodyPr anchor="b">
            <a:normAutofit/>
          </a:bodyPr>
          <a:lstStyle>
            <a:lvl1pPr algn="l">
              <a:defRPr sz="4400" baseline="0">
                <a:solidFill>
                  <a:schemeClr val="tx1"/>
                </a:solidFill>
                <a:latin typeface="Aleo-BoldItalic" pitchFamily="34" charset="0"/>
              </a:defRPr>
            </a:lvl1pPr>
          </a:lstStyle>
          <a:p>
            <a:pPr lvl="0"/>
            <a:r>
              <a:rPr lang="en-US"/>
              <a:t>“Text Here”</a:t>
            </a:r>
          </a:p>
        </p:txBody>
      </p:sp>
      <p:sp>
        <p:nvSpPr>
          <p:cNvPr id="14" name="テキスト プレースホルダー 5"/>
          <p:cNvSpPr>
            <a:spLocks noGrp="1"/>
          </p:cNvSpPr>
          <p:nvPr>
            <p:ph type="body" sz="quarter" idx="24" hasCustomPrompt="1"/>
          </p:nvPr>
        </p:nvSpPr>
        <p:spPr>
          <a:xfrm>
            <a:off x="11519470" y="3271292"/>
            <a:ext cx="6552728" cy="1584176"/>
          </a:xfrm>
        </p:spPr>
        <p:txBody>
          <a:bodyPr anchor="t">
            <a:normAutofit/>
          </a:bodyPr>
          <a:lstStyle>
            <a:lvl1pPr algn="l">
              <a:defRPr sz="2800" baseline="0">
                <a:solidFill>
                  <a:schemeClr val="tx1"/>
                </a:solidFill>
                <a:latin typeface="Aleo-LightItalic" pitchFamily="34" charset="0"/>
              </a:defRPr>
            </a:lvl1pPr>
          </a:lstStyle>
          <a:p>
            <a:pPr lvl="0"/>
            <a:r>
              <a:rPr lang="en-US"/>
              <a:t>Text Here</a:t>
            </a:r>
          </a:p>
        </p:txBody>
      </p:sp>
      <p:sp>
        <p:nvSpPr>
          <p:cNvPr id="19" name="テキスト プレースホルダー 5"/>
          <p:cNvSpPr>
            <a:spLocks noGrp="1"/>
          </p:cNvSpPr>
          <p:nvPr>
            <p:ph type="body" sz="quarter" idx="15" hasCustomPrompt="1"/>
          </p:nvPr>
        </p:nvSpPr>
        <p:spPr>
          <a:xfrm rot="18000000">
            <a:off x="7278433" y="1052966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0" name="テキスト プレースホルダー 5"/>
          <p:cNvSpPr>
            <a:spLocks noGrp="1"/>
          </p:cNvSpPr>
          <p:nvPr>
            <p:ph type="body" sz="quarter" idx="17" hasCustomPrompt="1"/>
          </p:nvPr>
        </p:nvSpPr>
        <p:spPr>
          <a:xfrm rot="18000000">
            <a:off x="7271285" y="8165936"/>
            <a:ext cx="6982211" cy="29183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5" name="テキスト プレースホルダー 5"/>
          <p:cNvSpPr>
            <a:spLocks noGrp="1"/>
          </p:cNvSpPr>
          <p:nvPr>
            <p:ph type="body" sz="quarter" idx="18" hasCustomPrompt="1"/>
          </p:nvPr>
        </p:nvSpPr>
        <p:spPr>
          <a:xfrm rot="18000000">
            <a:off x="4635565" y="11523483"/>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6" name="テキスト プレースホルダー 5"/>
          <p:cNvSpPr>
            <a:spLocks noGrp="1"/>
          </p:cNvSpPr>
          <p:nvPr>
            <p:ph type="body" sz="quarter" idx="19" hasCustomPrompt="1"/>
          </p:nvPr>
        </p:nvSpPr>
        <p:spPr>
          <a:xfrm rot="18000000">
            <a:off x="6266517" y="8789800"/>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Tree>
    <p:extLst>
      <p:ext uri="{BB962C8B-B14F-4D97-AF65-F5344CB8AC3E}">
        <p14:creationId xmlns:p14="http://schemas.microsoft.com/office/powerpoint/2010/main" val="141443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2" presetClass="entr" presetSubtype="12" fill="hold" grpId="0" nodeType="withEffect">
                                  <p:stCondLst>
                                    <p:cond delay="250"/>
                                  </p:stCondLst>
                                  <p:childTnLst>
                                    <p:set>
                                      <p:cBhvr>
                                        <p:cTn id="9" dur="1" fill="hold">
                                          <p:stCondLst>
                                            <p:cond delay="0"/>
                                          </p:stCondLst>
                                        </p:cTn>
                                        <p:tgtEl>
                                          <p:spTgt spid="26">
                                            <p:bg/>
                                          </p:spTgt>
                                        </p:tgtEl>
                                        <p:attrNameLst>
                                          <p:attrName>style.visibility</p:attrName>
                                        </p:attrNameLst>
                                      </p:cBhvr>
                                      <p:to>
                                        <p:strVal val="visible"/>
                                      </p:to>
                                    </p:set>
                                    <p:anim calcmode="lin" valueType="num">
                                      <p:cBhvr additive="base">
                                        <p:cTn id="10" dur="500" fill="hold"/>
                                        <p:tgtEl>
                                          <p:spTgt spid="26">
                                            <p:bg/>
                                          </p:spTgt>
                                        </p:tgtEl>
                                        <p:attrNameLst>
                                          <p:attrName>ppt_x</p:attrName>
                                        </p:attrNameLst>
                                      </p:cBhvr>
                                      <p:tavLst>
                                        <p:tav tm="0">
                                          <p:val>
                                            <p:strVal val="0-#ppt_w/2"/>
                                          </p:val>
                                        </p:tav>
                                        <p:tav tm="100000">
                                          <p:val>
                                            <p:strVal val="#ppt_x"/>
                                          </p:val>
                                        </p:tav>
                                      </p:tavLst>
                                    </p:anim>
                                    <p:anim calcmode="lin" valueType="num">
                                      <p:cBhvr additive="base">
                                        <p:cTn id="11" dur="500" fill="hold"/>
                                        <p:tgtEl>
                                          <p:spTgt spid="26">
                                            <p:bg/>
                                          </p:spTgt>
                                        </p:tgtEl>
                                        <p:attrNameLst>
                                          <p:attrName>ppt_y</p:attrName>
                                        </p:attrNameLst>
                                      </p:cBhvr>
                                      <p:tavLst>
                                        <p:tav tm="0">
                                          <p:val>
                                            <p:strVal val="1+#ppt_h/2"/>
                                          </p:val>
                                        </p:tav>
                                        <p:tav tm="100000">
                                          <p:val>
                                            <p:strVal val="#ppt_y"/>
                                          </p:val>
                                        </p:tav>
                                      </p:tavLst>
                                    </p:anim>
                                  </p:childTnLst>
                                </p:cTn>
                              </p:par>
                              <p:par>
                                <p:cTn id="12" presetID="2" presetClass="entr" presetSubtype="12" fill="hold" grpId="0" nodeType="withEffect">
                                  <p:stCondLst>
                                    <p:cond delay="250"/>
                                  </p:stCondLst>
                                  <p:childTnLst>
                                    <p:set>
                                      <p:cBhvr>
                                        <p:cTn id="13" dur="1" fill="hold">
                                          <p:stCondLst>
                                            <p:cond delay="0"/>
                                          </p:stCondLst>
                                        </p:cTn>
                                        <p:tgtEl>
                                          <p:spTgt spid="26">
                                            <p:txEl>
                                              <p:pRg st="0" end="0"/>
                                            </p:txEl>
                                          </p:spTgt>
                                        </p:tgtEl>
                                        <p:attrNameLst>
                                          <p:attrName>style.visibility</p:attrName>
                                        </p:attrNameLst>
                                      </p:cBhvr>
                                      <p:to>
                                        <p:strVal val="visible"/>
                                      </p:to>
                                    </p:set>
                                    <p:anim calcmode="lin" valueType="num">
                                      <p:cBhvr additive="base">
                                        <p:cTn id="1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12" fill="hold" grpId="0" nodeType="withEffect">
                                  <p:stCondLst>
                                    <p:cond delay="250"/>
                                  </p:stCondLst>
                                  <p:childTnLst>
                                    <p:set>
                                      <p:cBhvr>
                                        <p:cTn id="17" dur="1" fill="hold">
                                          <p:stCondLst>
                                            <p:cond delay="0"/>
                                          </p:stCondLst>
                                        </p:cTn>
                                        <p:tgtEl>
                                          <p:spTgt spid="20">
                                            <p:bg/>
                                          </p:spTgt>
                                        </p:tgtEl>
                                        <p:attrNameLst>
                                          <p:attrName>style.visibility</p:attrName>
                                        </p:attrNameLst>
                                      </p:cBhvr>
                                      <p:to>
                                        <p:strVal val="visible"/>
                                      </p:to>
                                    </p:set>
                                    <p:anim calcmode="lin" valueType="num">
                                      <p:cBhvr additive="base">
                                        <p:cTn id="18" dur="500" fill="hold"/>
                                        <p:tgtEl>
                                          <p:spTgt spid="20">
                                            <p:bg/>
                                          </p:spTgt>
                                        </p:tgtEl>
                                        <p:attrNameLst>
                                          <p:attrName>ppt_x</p:attrName>
                                        </p:attrNameLst>
                                      </p:cBhvr>
                                      <p:tavLst>
                                        <p:tav tm="0">
                                          <p:val>
                                            <p:strVal val="0-#ppt_w/2"/>
                                          </p:val>
                                        </p:tav>
                                        <p:tav tm="100000">
                                          <p:val>
                                            <p:strVal val="#ppt_x"/>
                                          </p:val>
                                        </p:tav>
                                      </p:tavLst>
                                    </p:anim>
                                    <p:anim calcmode="lin" valueType="num">
                                      <p:cBhvr additive="base">
                                        <p:cTn id="19" dur="500" fill="hold"/>
                                        <p:tgtEl>
                                          <p:spTgt spid="20">
                                            <p:bg/>
                                          </p:spTgt>
                                        </p:tgtEl>
                                        <p:attrNameLst>
                                          <p:attrName>ppt_y</p:attrName>
                                        </p:attrNameLst>
                                      </p:cBhvr>
                                      <p:tavLst>
                                        <p:tav tm="0">
                                          <p:val>
                                            <p:strVal val="1+#ppt_h/2"/>
                                          </p:val>
                                        </p:tav>
                                        <p:tav tm="100000">
                                          <p:val>
                                            <p:strVal val="#ppt_y"/>
                                          </p:val>
                                        </p:tav>
                                      </p:tavLst>
                                    </p:anim>
                                  </p:childTnLst>
                                </p:cTn>
                              </p:par>
                              <p:par>
                                <p:cTn id="20" presetID="2" presetClass="entr" presetSubtype="12" fill="hold" grpId="0" nodeType="withEffect">
                                  <p:stCondLst>
                                    <p:cond delay="25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12" fill="hold" grpId="0" nodeType="withEffect">
                                  <p:stCondLst>
                                    <p:cond delay="250"/>
                                  </p:stCondLst>
                                  <p:childTnLst>
                                    <p:set>
                                      <p:cBhvr>
                                        <p:cTn id="25" dur="1" fill="hold">
                                          <p:stCondLst>
                                            <p:cond delay="0"/>
                                          </p:stCondLst>
                                        </p:cTn>
                                        <p:tgtEl>
                                          <p:spTgt spid="25">
                                            <p:bg/>
                                          </p:spTgt>
                                        </p:tgtEl>
                                        <p:attrNameLst>
                                          <p:attrName>style.visibility</p:attrName>
                                        </p:attrNameLst>
                                      </p:cBhvr>
                                      <p:to>
                                        <p:strVal val="visible"/>
                                      </p:to>
                                    </p:set>
                                    <p:anim calcmode="lin" valueType="num">
                                      <p:cBhvr additive="base">
                                        <p:cTn id="26" dur="500" fill="hold"/>
                                        <p:tgtEl>
                                          <p:spTgt spid="25">
                                            <p:bg/>
                                          </p:spTgt>
                                        </p:tgtEl>
                                        <p:attrNameLst>
                                          <p:attrName>ppt_x</p:attrName>
                                        </p:attrNameLst>
                                      </p:cBhvr>
                                      <p:tavLst>
                                        <p:tav tm="0">
                                          <p:val>
                                            <p:strVal val="0-#ppt_w/2"/>
                                          </p:val>
                                        </p:tav>
                                        <p:tav tm="100000">
                                          <p:val>
                                            <p:strVal val="#ppt_x"/>
                                          </p:val>
                                        </p:tav>
                                      </p:tavLst>
                                    </p:anim>
                                    <p:anim calcmode="lin" valueType="num">
                                      <p:cBhvr additive="base">
                                        <p:cTn id="27" dur="500" fill="hold"/>
                                        <p:tgtEl>
                                          <p:spTgt spid="25">
                                            <p:bg/>
                                          </p:spTgt>
                                        </p:tgtEl>
                                        <p:attrNameLst>
                                          <p:attrName>ppt_y</p:attrName>
                                        </p:attrNameLst>
                                      </p:cBhvr>
                                      <p:tavLst>
                                        <p:tav tm="0">
                                          <p:val>
                                            <p:strVal val="1+#ppt_h/2"/>
                                          </p:val>
                                        </p:tav>
                                        <p:tav tm="100000">
                                          <p:val>
                                            <p:strVal val="#ppt_y"/>
                                          </p:val>
                                        </p:tav>
                                      </p:tavLst>
                                    </p:anim>
                                  </p:childTnLst>
                                </p:cTn>
                              </p:par>
                              <p:par>
                                <p:cTn id="28" presetID="2" presetClass="entr" presetSubtype="12" fill="hold" grpId="0" nodeType="withEffect">
                                  <p:stCondLst>
                                    <p:cond delay="250"/>
                                  </p:stCondLst>
                                  <p:childTnLst>
                                    <p:set>
                                      <p:cBhvr>
                                        <p:cTn id="29" dur="1" fill="hold">
                                          <p:stCondLst>
                                            <p:cond delay="0"/>
                                          </p:stCondLst>
                                        </p:cTn>
                                        <p:tgtEl>
                                          <p:spTgt spid="25">
                                            <p:txEl>
                                              <p:pRg st="0" end="0"/>
                                            </p:txEl>
                                          </p:spTgt>
                                        </p:tgtEl>
                                        <p:attrNameLst>
                                          <p:attrName>style.visibility</p:attrName>
                                        </p:attrNameLst>
                                      </p:cBhvr>
                                      <p:to>
                                        <p:strVal val="visible"/>
                                      </p:to>
                                    </p:set>
                                    <p:anim calcmode="lin" valueType="num">
                                      <p:cBhvr additive="base">
                                        <p:cTn id="30"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32" presetID="2" presetClass="entr" presetSubtype="12" fill="hold" grpId="0" nodeType="withEffect">
                                  <p:stCondLst>
                                    <p:cond delay="250"/>
                                  </p:stCondLst>
                                  <p:childTnLst>
                                    <p:set>
                                      <p:cBhvr>
                                        <p:cTn id="33" dur="1" fill="hold">
                                          <p:stCondLst>
                                            <p:cond delay="0"/>
                                          </p:stCondLst>
                                        </p:cTn>
                                        <p:tgtEl>
                                          <p:spTgt spid="19">
                                            <p:bg/>
                                          </p:spTgt>
                                        </p:tgtEl>
                                        <p:attrNameLst>
                                          <p:attrName>style.visibility</p:attrName>
                                        </p:attrNameLst>
                                      </p:cBhvr>
                                      <p:to>
                                        <p:strVal val="visible"/>
                                      </p:to>
                                    </p:set>
                                    <p:anim calcmode="lin" valueType="num">
                                      <p:cBhvr additive="base">
                                        <p:cTn id="34" dur="500" fill="hold"/>
                                        <p:tgtEl>
                                          <p:spTgt spid="19">
                                            <p:bg/>
                                          </p:spTgt>
                                        </p:tgtEl>
                                        <p:attrNameLst>
                                          <p:attrName>ppt_x</p:attrName>
                                        </p:attrNameLst>
                                      </p:cBhvr>
                                      <p:tavLst>
                                        <p:tav tm="0">
                                          <p:val>
                                            <p:strVal val="0-#ppt_w/2"/>
                                          </p:val>
                                        </p:tav>
                                        <p:tav tm="100000">
                                          <p:val>
                                            <p:strVal val="#ppt_x"/>
                                          </p:val>
                                        </p:tav>
                                      </p:tavLst>
                                    </p:anim>
                                    <p:anim calcmode="lin" valueType="num">
                                      <p:cBhvr additive="base">
                                        <p:cTn id="35" dur="500" fill="hold"/>
                                        <p:tgtEl>
                                          <p:spTgt spid="19">
                                            <p:bg/>
                                          </p:spTgt>
                                        </p:tgtEl>
                                        <p:attrNameLst>
                                          <p:attrName>ppt_y</p:attrName>
                                        </p:attrNameLst>
                                      </p:cBhvr>
                                      <p:tavLst>
                                        <p:tav tm="0">
                                          <p:val>
                                            <p:strVal val="1+#ppt_h/2"/>
                                          </p:val>
                                        </p:tav>
                                        <p:tav tm="100000">
                                          <p:val>
                                            <p:strVal val="#ppt_y"/>
                                          </p:val>
                                        </p:tav>
                                      </p:tavLst>
                                    </p:anim>
                                  </p:childTnLst>
                                </p:cTn>
                              </p:par>
                              <p:par>
                                <p:cTn id="36" presetID="2" presetClass="entr" presetSubtype="12" fill="hold" grpId="0" nodeType="withEffect">
                                  <p:stCondLst>
                                    <p:cond delay="250"/>
                                  </p:stCondLst>
                                  <p:childTnLst>
                                    <p:set>
                                      <p:cBhvr>
                                        <p:cTn id="37" dur="1" fill="hold">
                                          <p:stCondLst>
                                            <p:cond delay="0"/>
                                          </p:stCondLst>
                                        </p:cTn>
                                        <p:tgtEl>
                                          <p:spTgt spid="19">
                                            <p:txEl>
                                              <p:pRg st="0" end="0"/>
                                            </p:txEl>
                                          </p:spTgt>
                                        </p:tgtEl>
                                        <p:attrNameLst>
                                          <p:attrName>style.visibility</p:attrName>
                                        </p:attrNameLst>
                                      </p:cBhvr>
                                      <p:to>
                                        <p:strVal val="visible"/>
                                      </p:to>
                                    </p:set>
                                    <p:anim calcmode="lin" valueType="num">
                                      <p:cBhvr additive="base">
                                        <p:cTn id="38"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750"/>
                            </p:stCondLst>
                            <p:childTnLst>
                              <p:par>
                                <p:cTn id="41" presetID="42" presetClass="entr" presetSubtype="0" fill="hold" grpId="0" nodeType="after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animEffect transition="in" filter="fade">
                                      <p:cBhvr>
                                        <p:cTn id="43" dur="1000"/>
                                        <p:tgtEl>
                                          <p:spTgt spid="13">
                                            <p:txEl>
                                              <p:pRg st="0" end="0"/>
                                            </p:txEl>
                                          </p:spTgt>
                                        </p:tgtEl>
                                      </p:cBhvr>
                                    </p:animEffect>
                                    <p:anim calcmode="lin" valueType="num">
                                      <p:cBhvr>
                                        <p:cTn id="44"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1750"/>
                            </p:stCondLst>
                            <p:childTnLst>
                              <p:par>
                                <p:cTn id="47" presetID="42" presetClass="entr" presetSubtype="0" fill="hold" grpId="0" nodeType="after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Effect transition="in" filter="fade">
                                      <p:cBhvr>
                                        <p:cTn id="49" dur="1000"/>
                                        <p:tgtEl>
                                          <p:spTgt spid="14">
                                            <p:txEl>
                                              <p:pRg st="0" end="0"/>
                                            </p:txEl>
                                          </p:spTgt>
                                        </p:tgtEl>
                                      </p:cBhvr>
                                    </p:animEffect>
                                    <p:anim calcmode="lin" valueType="num">
                                      <p:cBhvr>
                                        <p:cTn id="50"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uild="p">
        <p:tmplLst>
          <p:tmpl lvl="1">
            <p:tnLst>
              <p:par>
                <p:cTn presetID="42"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ppt_x</p:attrName>
                        </p:attrNameLst>
                      </p:cBhvr>
                      <p:tavLst>
                        <p:tav tm="0">
                          <p:val>
                            <p:strVal val="#ppt_x"/>
                          </p:val>
                        </p:tav>
                        <p:tav tm="100000">
                          <p:val>
                            <p:strVal val="#ppt_x"/>
                          </p:val>
                        </p:tav>
                      </p:tavLst>
                    </p:anim>
                    <p:anim calcmode="lin" valueType="num">
                      <p:cBhvr>
                        <p:cTn dur="1000" fill="hold"/>
                        <p:tgtEl>
                          <p:spTgt spid="13"/>
                        </p:tgtEl>
                        <p:attrNameLst>
                          <p:attrName>ppt_y</p:attrName>
                        </p:attrNameLst>
                      </p:cBhvr>
                      <p:tavLst>
                        <p:tav tm="0">
                          <p:val>
                            <p:strVal val="#ppt_y+.1"/>
                          </p:val>
                        </p:tav>
                        <p:tav tm="100000">
                          <p:val>
                            <p:strVal val="#ppt_y"/>
                          </p:val>
                        </p:tav>
                      </p:tavLst>
                    </p:anim>
                  </p:childTnLst>
                </p:cTn>
              </p:par>
            </p:tnLst>
          </p:tmpl>
        </p:tmplLst>
      </p:bldP>
      <p:bldP spid="14" grpId="0" build="p">
        <p:tmplLst>
          <p:tmpl lvl="1">
            <p:tnLst>
              <p:par>
                <p:cTn presetID="42"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1000"/>
                        <p:tgtEl>
                          <p:spTgt spid="14"/>
                        </p:tgtEl>
                      </p:cBhvr>
                    </p:animEffect>
                    <p:anim calcmode="lin" valueType="num">
                      <p:cBhvr>
                        <p:cTn dur="1000" fill="hold"/>
                        <p:tgtEl>
                          <p:spTgt spid="14"/>
                        </p:tgtEl>
                        <p:attrNameLst>
                          <p:attrName>ppt_x</p:attrName>
                        </p:attrNameLst>
                      </p:cBhvr>
                      <p:tavLst>
                        <p:tav tm="0">
                          <p:val>
                            <p:strVal val="#ppt_x"/>
                          </p:val>
                        </p:tav>
                        <p:tav tm="100000">
                          <p:val>
                            <p:strVal val="#ppt_x"/>
                          </p:val>
                        </p:tav>
                      </p:tavLst>
                    </p:anim>
                    <p:anim calcmode="lin" valueType="num">
                      <p:cBhvr>
                        <p:cTn dur="1000" fill="hold"/>
                        <p:tgtEl>
                          <p:spTgt spid="14"/>
                        </p:tgtEl>
                        <p:attrNameLst>
                          <p:attrName>ppt_y</p:attrName>
                        </p:attrNameLst>
                      </p:cBhvr>
                      <p:tavLst>
                        <p:tav tm="0">
                          <p:val>
                            <p:strVal val="#ppt_y+.1"/>
                          </p:val>
                        </p:tav>
                        <p:tav tm="100000">
                          <p:val>
                            <p:strVal val="#ppt_y"/>
                          </p:val>
                        </p:tav>
                      </p:tavLst>
                    </p:anim>
                  </p:childTnLst>
                </p:cTn>
              </p:par>
            </p:tnLst>
          </p:tmpl>
        </p:tmplLst>
      </p:bldP>
      <p:bldP spid="19" grpId="0" build="p" animBg="1">
        <p:tmplLst>
          <p:tmpl>
            <p:tnLst>
              <p:par>
                <p:cTn presetID="2" presetClass="entr" presetSubtype="12"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animBg="1">
        <p:tmplLst>
          <p:tmpl>
            <p:tnLst>
              <p:par>
                <p:cTn presetID="2" presetClass="entr" presetSubtype="1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5" grpId="0" build="p" animBg="1">
        <p:tmplLst>
          <p:tmpl>
            <p:tnLst>
              <p:par>
                <p:cTn presetID="2" presetClass="entr" presetSubtype="12"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animBg="1">
        <p:tmplLst>
          <p:tmpl>
            <p:tnLst>
              <p:par>
                <p:cTn presetID="2" presetClass="entr" presetSubtype="12"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3" name="テキスト プレースホルダー 5"/>
          <p:cNvSpPr>
            <a:spLocks noGrp="1"/>
          </p:cNvSpPr>
          <p:nvPr>
            <p:ph type="body" sz="quarter" idx="21" hasCustomPrompt="1"/>
          </p:nvPr>
        </p:nvSpPr>
        <p:spPr>
          <a:xfrm>
            <a:off x="1582366" y="2551212"/>
            <a:ext cx="14905656" cy="2808312"/>
          </a:xfrm>
        </p:spPr>
        <p:txBody>
          <a:bodyPr anchor="b">
            <a:normAutofit/>
          </a:bodyPr>
          <a:lstStyle>
            <a:lvl1pPr algn="ctr">
              <a:defRPr sz="4400" baseline="0">
                <a:solidFill>
                  <a:schemeClr val="tx1"/>
                </a:solidFill>
                <a:latin typeface="Aleo-BoldItalic" pitchFamily="34" charset="0"/>
              </a:defRPr>
            </a:lvl1pPr>
          </a:lstStyle>
          <a:p>
            <a:pPr lvl="0"/>
            <a:r>
              <a:rPr lang="en-US"/>
              <a:t>“Text Here”</a:t>
            </a:r>
          </a:p>
        </p:txBody>
      </p:sp>
      <p:sp>
        <p:nvSpPr>
          <p:cNvPr id="14" name="テキスト プレースホルダー 5"/>
          <p:cNvSpPr>
            <a:spLocks noGrp="1"/>
          </p:cNvSpPr>
          <p:nvPr>
            <p:ph type="body" sz="quarter" idx="24" hasCustomPrompt="1"/>
          </p:nvPr>
        </p:nvSpPr>
        <p:spPr>
          <a:xfrm>
            <a:off x="1582366" y="5503540"/>
            <a:ext cx="14905656" cy="1584176"/>
          </a:xfrm>
        </p:spPr>
        <p:txBody>
          <a:bodyPr anchor="t">
            <a:normAutofit/>
          </a:bodyPr>
          <a:lstStyle>
            <a:lvl1pPr algn="ctr">
              <a:defRPr sz="2800" baseline="0">
                <a:solidFill>
                  <a:schemeClr val="tx1"/>
                </a:solidFill>
                <a:latin typeface="+mn-lt"/>
              </a:defRPr>
            </a:lvl1pPr>
          </a:lstStyle>
          <a:p>
            <a:pPr lvl="0"/>
            <a:r>
              <a:rPr lang="en-US"/>
              <a:t>Text Here</a:t>
            </a:r>
          </a:p>
        </p:txBody>
      </p:sp>
    </p:spTree>
    <p:extLst>
      <p:ext uri="{BB962C8B-B14F-4D97-AF65-F5344CB8AC3E}">
        <p14:creationId xmlns:p14="http://schemas.microsoft.com/office/powerpoint/2010/main" val="3358787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 Column - Horizontal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23" name="テキスト プレースホルダー 22"/>
          <p:cNvSpPr>
            <a:spLocks noGrp="1"/>
          </p:cNvSpPr>
          <p:nvPr>
            <p:ph type="body" sz="quarter" idx="13" hasCustomPrompt="1"/>
          </p:nvPr>
        </p:nvSpPr>
        <p:spPr>
          <a:xfrm>
            <a:off x="2590478" y="6007596"/>
            <a:ext cx="12599218" cy="1080120"/>
          </a:xfrm>
        </p:spPr>
        <p:txBody>
          <a:bodyPr anchor="ctr">
            <a:normAutofit/>
          </a:bodyPr>
          <a:lstStyle>
            <a:lvl1pPr algn="ctr">
              <a:defRPr sz="4400">
                <a:latin typeface="Aleo-BoldItalic" pitchFamily="34" charset="0"/>
              </a:defRPr>
            </a:lvl1pPr>
          </a:lstStyle>
          <a:p>
            <a:pPr lvl="0"/>
            <a:r>
              <a:rPr lang="en-US"/>
              <a:t>“Text Here”</a:t>
            </a:r>
          </a:p>
        </p:txBody>
      </p:sp>
      <p:sp>
        <p:nvSpPr>
          <p:cNvPr id="6" name="テキスト プレースホルダー 5"/>
          <p:cNvSpPr>
            <a:spLocks noGrp="1"/>
          </p:cNvSpPr>
          <p:nvPr>
            <p:ph type="body" sz="quarter" idx="14" hasCustomPrompt="1"/>
          </p:nvPr>
        </p:nvSpPr>
        <p:spPr>
          <a:xfrm>
            <a:off x="2599842" y="7041252"/>
            <a:ext cx="12592036" cy="2782768"/>
          </a:xfrm>
        </p:spPr>
        <p:txBody>
          <a:bodyPr/>
          <a:lstStyle>
            <a:lvl1pPr algn="ctr">
              <a:defRPr baseline="0"/>
            </a:lvl1pPr>
          </a:lstStyle>
          <a:p>
            <a:pPr lvl="0"/>
            <a:r>
              <a:rPr lang="en-US"/>
              <a:t>Text Here</a:t>
            </a:r>
          </a:p>
        </p:txBody>
      </p:sp>
    </p:spTree>
    <p:extLst>
      <p:ext uri="{BB962C8B-B14F-4D97-AF65-F5344CB8AC3E}">
        <p14:creationId xmlns:p14="http://schemas.microsoft.com/office/powerpoint/2010/main" val="281397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image" Target="../media/image1.png"/><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theme" Target="../theme/theme2.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tile tx="0" ty="0" sx="50000" sy="86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altLang="ja-JP"/>
              <a:t>Master Title</a:t>
            </a:r>
            <a:endParaRPr lang="en-US"/>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a:t>Master Text Here</a:t>
            </a:r>
            <a:endParaRPr lang="ja-JP" altLang="en-US"/>
          </a:p>
        </p:txBody>
      </p:sp>
    </p:spTree>
    <p:extLst>
      <p:ext uri="{BB962C8B-B14F-4D97-AF65-F5344CB8AC3E}">
        <p14:creationId xmlns:p14="http://schemas.microsoft.com/office/powerpoint/2010/main" val="1165330069"/>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53" r:id="rId3"/>
    <p:sldLayoutId id="2147483661" r:id="rId4"/>
    <p:sldLayoutId id="2147483672" r:id="rId5"/>
    <p:sldLayoutId id="2147483684" r:id="rId6"/>
    <p:sldLayoutId id="2147483674" r:id="rId7"/>
    <p:sldLayoutId id="2147483679" r:id="rId8"/>
    <p:sldLayoutId id="2147483676" r:id="rId9"/>
  </p:sldLayoutIdLst>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4">
            <a:lum/>
          </a:blip>
          <a:srcRect/>
          <a:tile tx="0" ty="0" sx="50000" sy="86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a:t>Master Title</a:t>
            </a:r>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a:t>Master Text</a:t>
            </a:r>
            <a:endParaRPr lang="ja-JP" altLang="en-US"/>
          </a:p>
        </p:txBody>
      </p:sp>
      <p:sp>
        <p:nvSpPr>
          <p:cNvPr id="5" name="フッター プレースホルダー 4"/>
          <p:cNvSpPr>
            <a:spLocks noGrp="1"/>
          </p:cNvSpPr>
          <p:nvPr>
            <p:ph type="ftr" sz="quarter" idx="3"/>
          </p:nvPr>
        </p:nvSpPr>
        <p:spPr>
          <a:xfrm>
            <a:off x="6247858" y="9534527"/>
            <a:ext cx="5790697" cy="547688"/>
          </a:xfrm>
          <a:prstGeom prst="rect">
            <a:avLst/>
          </a:prstGeom>
        </p:spPr>
        <p:txBody>
          <a:bodyPr vert="horz" lIns="163275" tIns="81638" rIns="163275" bIns="81638" rtlCol="0" anchor="ctr"/>
          <a:lstStyle>
            <a:lvl1pPr algn="ctr">
              <a:defRPr sz="2100">
                <a:solidFill>
                  <a:schemeClr val="tx1">
                    <a:tint val="75000"/>
                  </a:schemeClr>
                </a:solidFill>
              </a:defRPr>
            </a:lvl1pPr>
          </a:lstStyle>
          <a:p>
            <a:endParaRPr lang="en-US"/>
          </a:p>
        </p:txBody>
      </p:sp>
      <p:sp>
        <p:nvSpPr>
          <p:cNvPr id="6" name="スライド番号プレースホルダー 5"/>
          <p:cNvSpPr>
            <a:spLocks noGrp="1"/>
          </p:cNvSpPr>
          <p:nvPr>
            <p:ph type="sldNum" sz="quarter" idx="4"/>
          </p:nvPr>
        </p:nvSpPr>
        <p:spPr>
          <a:xfrm>
            <a:off x="13105263" y="9534527"/>
            <a:ext cx="4266830" cy="547688"/>
          </a:xfrm>
          <a:prstGeom prst="rect">
            <a:avLst/>
          </a:prstGeom>
        </p:spPr>
        <p:txBody>
          <a:bodyPr vert="horz" lIns="163275" tIns="81638" rIns="163275" bIns="81638" rtlCol="0" anchor="ctr"/>
          <a:lstStyle>
            <a:lvl1pPr algn="r">
              <a:defRPr sz="2100">
                <a:solidFill>
                  <a:schemeClr val="tx1">
                    <a:tint val="75000"/>
                  </a:schemeClr>
                </a:solidFill>
              </a:defRPr>
            </a:lvl1pPr>
          </a:lstStyle>
          <a:p>
            <a:fld id="{D97FAD88-CD89-445B-80D2-D1F46C853675}" type="slidenum">
              <a:rPr lang="en-US" smtClean="0"/>
              <a:t>‹Nº›</a:t>
            </a:fld>
            <a:endParaRPr lang="en-US"/>
          </a:p>
        </p:txBody>
      </p:sp>
    </p:spTree>
    <p:extLst>
      <p:ext uri="{BB962C8B-B14F-4D97-AF65-F5344CB8AC3E}">
        <p14:creationId xmlns:p14="http://schemas.microsoft.com/office/powerpoint/2010/main" val="2859023294"/>
      </p:ext>
    </p:extLst>
  </p:cSld>
  <p:clrMap bg1="lt1" tx1="dk1" bg2="lt2" tx2="dk2" accent1="accent1" accent2="accent2" accent3="accent3" accent4="accent4" accent5="accent5" accent6="accent6" hlink="hlink" folHlink="folHlink"/>
  <p:sldLayoutIdLst>
    <p:sldLayoutId id="2147483664" r:id="rId1"/>
    <p:sldLayoutId id="2147483667" r:id="rId2"/>
    <p:sldLayoutId id="2147483654" r:id="rId3"/>
    <p:sldLayoutId id="2147483655" r:id="rId4"/>
    <p:sldLayoutId id="2147483668" r:id="rId5"/>
    <p:sldLayoutId id="2147483656" r:id="rId6"/>
    <p:sldLayoutId id="2147483658" r:id="rId7"/>
    <p:sldLayoutId id="2147483659" r:id="rId8"/>
    <p:sldLayoutId id="2147483673" r:id="rId9"/>
    <p:sldLayoutId id="2147483677" r:id="rId10"/>
    <p:sldLayoutId id="2147483675" r:id="rId11"/>
    <p:sldLayoutId id="2147483680" r:id="rId12"/>
    <p:sldLayoutId id="2147483678" r:id="rId13"/>
    <p:sldLayoutId id="2147483669" r:id="rId14"/>
    <p:sldLayoutId id="2147483660" r:id="rId15"/>
    <p:sldLayoutId id="2147483663" r:id="rId16"/>
    <p:sldLayoutId id="2147483666" r:id="rId17"/>
    <p:sldLayoutId id="2147483670" r:id="rId18"/>
    <p:sldLayoutId id="2147483682" r:id="rId19"/>
    <p:sldLayoutId id="2147483665" r:id="rId20"/>
    <p:sldLayoutId id="2147483683" r:id="rId21"/>
    <p:sldLayoutId id="2147483671" r:id="rId22"/>
  </p:sldLayoutIdLst>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stevenn.hansen/what-are-we-actually-doing-on-cuda-and-opencl-1020553bfcdb" TargetMode="External"/><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pp.teamweek.com/#pp/WJTiRMNrFoLTAAbn_iJHP6ZArunCmATd" TargetMode="External"/><Relationship Id="rId1" Type="http://schemas.openxmlformats.org/officeDocument/2006/relationships/slideLayout" Target="../slideLayouts/slideLayout26.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241035" y="2146699"/>
            <a:ext cx="12678185" cy="3018105"/>
          </a:xfrm>
        </p:spPr>
        <p:txBody>
          <a:bodyPr>
            <a:normAutofit/>
          </a:bodyPr>
          <a:lstStyle/>
          <a:p>
            <a:r>
              <a:rPr lang="en-US">
                <a:solidFill>
                  <a:schemeClr val="accent1"/>
                </a:solidFill>
              </a:rPr>
              <a:t>Scientific Cards</a:t>
            </a:r>
            <a:br>
              <a:rPr lang="en-US"/>
            </a:br>
            <a:r>
              <a:rPr lang="en-US" sz="8800" b="1"/>
              <a:t>testing and developing</a:t>
            </a:r>
            <a:endParaRPr lang="es-ES" sz="8800"/>
          </a:p>
        </p:txBody>
      </p:sp>
      <p:sp>
        <p:nvSpPr>
          <p:cNvPr id="3" name="サブタイトル 2"/>
          <p:cNvSpPr>
            <a:spLocks noGrp="1"/>
          </p:cNvSpPr>
          <p:nvPr>
            <p:ph type="subTitle" idx="1"/>
          </p:nvPr>
        </p:nvSpPr>
        <p:spPr>
          <a:xfrm>
            <a:off x="5758830" y="6439644"/>
            <a:ext cx="10153128" cy="3380089"/>
          </a:xfrm>
        </p:spPr>
        <p:txBody>
          <a:bodyPr vert="horz" lIns="163275" tIns="81638" rIns="163275" bIns="81638" rtlCol="0" anchor="t">
            <a:normAutofit/>
          </a:bodyPr>
          <a:lstStyle/>
          <a:p>
            <a:r>
              <a:rPr lang="en-US">
                <a:latin typeface="Aleo-LightItalic"/>
              </a:rPr>
              <a:t>Borja </a:t>
            </a:r>
            <a:r>
              <a:rPr lang="en-US" err="1">
                <a:latin typeface="Aleo-LightItalic"/>
              </a:rPr>
              <a:t>Ordóñez</a:t>
            </a:r>
            <a:r>
              <a:rPr lang="en-US">
                <a:latin typeface="Aleo-LightItalic"/>
              </a:rPr>
              <a:t> Bello </a:t>
            </a:r>
            <a:endParaRPr lang="es-ES"/>
          </a:p>
          <a:p>
            <a:r>
              <a:rPr lang="en-US">
                <a:latin typeface="Aleo-LightItalic"/>
              </a:rPr>
              <a:t>Javier Luque Moreno </a:t>
            </a:r>
            <a:endParaRPr lang="en-US"/>
          </a:p>
          <a:p>
            <a:r>
              <a:rPr lang="en-US">
                <a:latin typeface="Aleo-LightItalic"/>
              </a:rPr>
              <a:t>Adrián López Godoy </a:t>
            </a:r>
            <a:endParaRPr lang="en-US"/>
          </a:p>
          <a:p>
            <a:r>
              <a:rPr lang="en-US">
                <a:latin typeface="Aleo-LightItalic"/>
              </a:rPr>
              <a:t>Daniel Calin </a:t>
            </a:r>
            <a:r>
              <a:rPr lang="en-US" err="1">
                <a:latin typeface="Aleo-LightItalic"/>
              </a:rPr>
              <a:t>Stanus</a:t>
            </a:r>
            <a:r>
              <a:rPr lang="en-US">
                <a:latin typeface="Aleo-LightItalic"/>
              </a:rPr>
              <a:t> </a:t>
            </a:r>
            <a:endParaRPr lang="es-ES" err="1"/>
          </a:p>
          <a:p>
            <a:r>
              <a:rPr lang="en-US">
                <a:latin typeface="Aleo-LightItalic"/>
              </a:rPr>
              <a:t>Ignacio Burgos </a:t>
            </a:r>
            <a:r>
              <a:rPr lang="en-US" err="1">
                <a:latin typeface="Aleo-LightItalic"/>
              </a:rPr>
              <a:t>Lucha</a:t>
            </a:r>
            <a:endParaRPr lang="es-ES"/>
          </a:p>
          <a:p>
            <a:endParaRPr lang="en-US"/>
          </a:p>
        </p:txBody>
      </p:sp>
    </p:spTree>
    <p:extLst>
      <p:ext uri="{BB962C8B-B14F-4D97-AF65-F5344CB8AC3E}">
        <p14:creationId xmlns:p14="http://schemas.microsoft.com/office/powerpoint/2010/main" val="1256783134"/>
      </p:ext>
    </p:extLst>
  </p:cSld>
  <p:clrMapOvr>
    <a:masterClrMapping/>
  </p:clrMapOvr>
  <mc:AlternateContent xmlns:mc="http://schemas.openxmlformats.org/markup-compatibility/2006" xmlns:p14="http://schemas.microsoft.com/office/powerpoint/2010/main">
    <mc:Choice Requires="p14">
      <p:transition spd="med" p14:dur="700" advTm="5602">
        <p:fade/>
      </p:transition>
    </mc:Choice>
    <mc:Fallback xmlns="">
      <p:transition spd="med" advTm="5602">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sz="5400">
                <a:solidFill>
                  <a:schemeClr val="accent1"/>
                </a:solidFill>
              </a:rPr>
              <a:t>3.Evaluacion de los </a:t>
            </a:r>
            <a:r>
              <a:rPr lang="en-US" sz="5400" err="1">
                <a:solidFill>
                  <a:schemeClr val="accent1"/>
                </a:solidFill>
              </a:rPr>
              <a:t>criterios</a:t>
            </a:r>
            <a:r>
              <a:rPr lang="en-US" sz="5400">
                <a:solidFill>
                  <a:schemeClr val="accent1"/>
                </a:solidFill>
              </a:rPr>
              <a:t> para CUDA</a:t>
            </a:r>
            <a:endParaRPr lang="es-ES" sz="5400">
              <a:solidFill>
                <a:schemeClr val="accent1"/>
              </a:solidFill>
            </a:endParaRP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10</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pic>
        <p:nvPicPr>
          <p:cNvPr id="2" name="Imagen 2" descr="Imagen que contiene captura de pantalla&#10;&#10;Descripción generada con confianza muy alta">
            <a:extLst>
              <a:ext uri="{FF2B5EF4-FFF2-40B4-BE49-F238E27FC236}">
                <a16:creationId xmlns:a16="http://schemas.microsoft.com/office/drawing/2014/main" id="{EE67559B-3D78-4448-9C84-4FE64BD1C760}"/>
              </a:ext>
            </a:extLst>
          </p:cNvPr>
          <p:cNvPicPr>
            <a:picLocks noChangeAspect="1"/>
          </p:cNvPicPr>
          <p:nvPr/>
        </p:nvPicPr>
        <p:blipFill>
          <a:blip r:embed="rId2"/>
          <a:stretch>
            <a:fillRect/>
          </a:stretch>
        </p:blipFill>
        <p:spPr>
          <a:xfrm>
            <a:off x="2811006" y="2728620"/>
            <a:ext cx="13050632" cy="6078577"/>
          </a:xfrm>
          <a:prstGeom prst="rect">
            <a:avLst/>
          </a:prstGeom>
        </p:spPr>
      </p:pic>
    </p:spTree>
    <p:extLst>
      <p:ext uri="{BB962C8B-B14F-4D97-AF65-F5344CB8AC3E}">
        <p14:creationId xmlns:p14="http://schemas.microsoft.com/office/powerpoint/2010/main" val="3455111952"/>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sz="5400">
                <a:solidFill>
                  <a:schemeClr val="accent1"/>
                </a:solidFill>
              </a:rPr>
              <a:t>3.Evaluacion de los </a:t>
            </a:r>
            <a:r>
              <a:rPr lang="en-US" sz="5400" err="1">
                <a:solidFill>
                  <a:schemeClr val="accent1"/>
                </a:solidFill>
              </a:rPr>
              <a:t>criterios</a:t>
            </a:r>
            <a:r>
              <a:rPr lang="en-US" sz="5400">
                <a:solidFill>
                  <a:schemeClr val="accent1"/>
                </a:solidFill>
              </a:rPr>
              <a:t> para CUDA</a:t>
            </a:r>
            <a:endParaRPr lang="es-ES" sz="5400">
              <a:solidFill>
                <a:schemeClr val="accent1"/>
              </a:solidFill>
            </a:endParaRP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11</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pic>
        <p:nvPicPr>
          <p:cNvPr id="3" name="Imagen 4" descr="Imagen que contiene captura de pantalla&#10;&#10;Descripción generada con confianza muy alta">
            <a:extLst>
              <a:ext uri="{FF2B5EF4-FFF2-40B4-BE49-F238E27FC236}">
                <a16:creationId xmlns:a16="http://schemas.microsoft.com/office/drawing/2014/main" id="{11E87AEF-0E9F-4B84-8D63-4EC47BD58945}"/>
              </a:ext>
            </a:extLst>
          </p:cNvPr>
          <p:cNvPicPr>
            <a:picLocks noChangeAspect="1"/>
          </p:cNvPicPr>
          <p:nvPr/>
        </p:nvPicPr>
        <p:blipFill>
          <a:blip r:embed="rId2"/>
          <a:stretch>
            <a:fillRect/>
          </a:stretch>
        </p:blipFill>
        <p:spPr>
          <a:xfrm>
            <a:off x="2854369" y="2429960"/>
            <a:ext cx="12317451" cy="6289172"/>
          </a:xfrm>
          <a:prstGeom prst="rect">
            <a:avLst/>
          </a:prstGeom>
        </p:spPr>
      </p:pic>
    </p:spTree>
    <p:extLst>
      <p:ext uri="{BB962C8B-B14F-4D97-AF65-F5344CB8AC3E}">
        <p14:creationId xmlns:p14="http://schemas.microsoft.com/office/powerpoint/2010/main" val="269230746"/>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sz="5400">
                <a:solidFill>
                  <a:schemeClr val="accent1"/>
                </a:solidFill>
              </a:rPr>
              <a:t>3.Evaluacion de los </a:t>
            </a:r>
            <a:r>
              <a:rPr lang="en-US" sz="5400" err="1">
                <a:solidFill>
                  <a:schemeClr val="accent1"/>
                </a:solidFill>
              </a:rPr>
              <a:t>criterios</a:t>
            </a:r>
            <a:r>
              <a:rPr lang="en-US" sz="5400">
                <a:solidFill>
                  <a:schemeClr val="accent1"/>
                </a:solidFill>
              </a:rPr>
              <a:t> para OpenCL</a:t>
            </a:r>
            <a:endParaRPr lang="es-ES">
              <a:solidFill>
                <a:schemeClr val="accent1"/>
              </a:solidFill>
            </a:endParaRP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12</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pic>
        <p:nvPicPr>
          <p:cNvPr id="11" name="Imagen 11" descr="Imagen que contiene captura de pantalla&#10;&#10;Descripción generada con confianza muy alta">
            <a:extLst>
              <a:ext uri="{FF2B5EF4-FFF2-40B4-BE49-F238E27FC236}">
                <a16:creationId xmlns:a16="http://schemas.microsoft.com/office/drawing/2014/main" id="{687AF79B-9653-412B-8E92-10F2115155B7}"/>
              </a:ext>
            </a:extLst>
          </p:cNvPr>
          <p:cNvPicPr>
            <a:picLocks noChangeAspect="1"/>
          </p:cNvPicPr>
          <p:nvPr/>
        </p:nvPicPr>
        <p:blipFill>
          <a:blip r:embed="rId2"/>
          <a:stretch>
            <a:fillRect/>
          </a:stretch>
        </p:blipFill>
        <p:spPr>
          <a:xfrm>
            <a:off x="2266340" y="2433235"/>
            <a:ext cx="12578137" cy="7503789"/>
          </a:xfrm>
          <a:prstGeom prst="rect">
            <a:avLst/>
          </a:prstGeom>
        </p:spPr>
      </p:pic>
    </p:spTree>
    <p:extLst>
      <p:ext uri="{BB962C8B-B14F-4D97-AF65-F5344CB8AC3E}">
        <p14:creationId xmlns:p14="http://schemas.microsoft.com/office/powerpoint/2010/main" val="136072109"/>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sz="5400">
                <a:solidFill>
                  <a:schemeClr val="accent1"/>
                </a:solidFill>
              </a:rPr>
              <a:t>3.Evaluacion de los </a:t>
            </a:r>
            <a:r>
              <a:rPr lang="en-US" sz="5400" err="1">
                <a:solidFill>
                  <a:schemeClr val="accent1"/>
                </a:solidFill>
              </a:rPr>
              <a:t>criterios</a:t>
            </a:r>
            <a:r>
              <a:rPr lang="en-US" sz="5400">
                <a:solidFill>
                  <a:schemeClr val="accent1"/>
                </a:solidFill>
              </a:rPr>
              <a:t> para OpenCL</a:t>
            </a:r>
            <a:endParaRPr lang="es-ES">
              <a:solidFill>
                <a:schemeClr val="accent1"/>
              </a:solidFill>
            </a:endParaRP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13</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pic>
        <p:nvPicPr>
          <p:cNvPr id="10" name="Imagen 10" descr="Imagen que contiene captura de pantalla&#10;&#10;Descripción generada con confianza muy alta">
            <a:extLst>
              <a:ext uri="{FF2B5EF4-FFF2-40B4-BE49-F238E27FC236}">
                <a16:creationId xmlns:a16="http://schemas.microsoft.com/office/drawing/2014/main" id="{1F7F59CE-D465-4A4A-A70E-A2BD9135FDE8}"/>
              </a:ext>
            </a:extLst>
          </p:cNvPr>
          <p:cNvPicPr>
            <a:picLocks noChangeAspect="1"/>
          </p:cNvPicPr>
          <p:nvPr/>
        </p:nvPicPr>
        <p:blipFill>
          <a:blip r:embed="rId2"/>
          <a:stretch>
            <a:fillRect/>
          </a:stretch>
        </p:blipFill>
        <p:spPr>
          <a:xfrm>
            <a:off x="2021946" y="2455991"/>
            <a:ext cx="13828860" cy="7242769"/>
          </a:xfrm>
          <a:prstGeom prst="rect">
            <a:avLst/>
          </a:prstGeom>
        </p:spPr>
      </p:pic>
    </p:spTree>
    <p:extLst>
      <p:ext uri="{BB962C8B-B14F-4D97-AF65-F5344CB8AC3E}">
        <p14:creationId xmlns:p14="http://schemas.microsoft.com/office/powerpoint/2010/main" val="4089712497"/>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sz="5400">
                <a:solidFill>
                  <a:schemeClr val="accent1"/>
                </a:solidFill>
              </a:rPr>
              <a:t>4.Comparación de las </a:t>
            </a:r>
            <a:r>
              <a:rPr lang="en-US" sz="5400" err="1">
                <a:solidFill>
                  <a:schemeClr val="accent1"/>
                </a:solidFill>
              </a:rPr>
              <a:t>tecnologías</a:t>
            </a:r>
            <a:endParaRPr lang="es-ES" err="1">
              <a:solidFill>
                <a:schemeClr val="accent1"/>
              </a:solidFill>
            </a:endParaRP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14</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pic>
        <p:nvPicPr>
          <p:cNvPr id="3" name="Imagen 4" descr="Imagen que contiene captura de pantalla&#10;&#10;Descripción generada con confianza muy alta">
            <a:extLst>
              <a:ext uri="{FF2B5EF4-FFF2-40B4-BE49-F238E27FC236}">
                <a16:creationId xmlns:a16="http://schemas.microsoft.com/office/drawing/2014/main" id="{90C109D6-1333-467E-8A20-0646BD4F5717}"/>
              </a:ext>
            </a:extLst>
          </p:cNvPr>
          <p:cNvPicPr>
            <a:picLocks noChangeAspect="1"/>
          </p:cNvPicPr>
          <p:nvPr/>
        </p:nvPicPr>
        <p:blipFill>
          <a:blip r:embed="rId2"/>
          <a:stretch>
            <a:fillRect/>
          </a:stretch>
        </p:blipFill>
        <p:spPr>
          <a:xfrm>
            <a:off x="1993197" y="2435194"/>
            <a:ext cx="14260142" cy="7155055"/>
          </a:xfrm>
          <a:prstGeom prst="rect">
            <a:avLst/>
          </a:prstGeom>
        </p:spPr>
      </p:pic>
    </p:spTree>
    <p:extLst>
      <p:ext uri="{BB962C8B-B14F-4D97-AF65-F5344CB8AC3E}">
        <p14:creationId xmlns:p14="http://schemas.microsoft.com/office/powerpoint/2010/main" val="256067712"/>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sz="5400">
                <a:solidFill>
                  <a:schemeClr val="accent1"/>
                </a:solidFill>
              </a:rPr>
              <a:t>4.Comparación de las </a:t>
            </a:r>
            <a:r>
              <a:rPr lang="en-US" sz="5400" err="1">
                <a:solidFill>
                  <a:schemeClr val="accent1"/>
                </a:solidFill>
              </a:rPr>
              <a:t>tecnologías</a:t>
            </a:r>
            <a:endParaRPr lang="es-ES" err="1">
              <a:solidFill>
                <a:schemeClr val="accent1"/>
              </a:solidFill>
            </a:endParaRP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15</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pic>
        <p:nvPicPr>
          <p:cNvPr id="2" name="Imagen 4" descr="Imagen que contiene captura de pantalla&#10;&#10;Descripción generada con confianza muy alta">
            <a:extLst>
              <a:ext uri="{FF2B5EF4-FFF2-40B4-BE49-F238E27FC236}">
                <a16:creationId xmlns:a16="http://schemas.microsoft.com/office/drawing/2014/main" id="{5C4A5A53-88CC-4C5D-ACD9-F12A9B37BB7A}"/>
              </a:ext>
            </a:extLst>
          </p:cNvPr>
          <p:cNvPicPr>
            <a:picLocks noChangeAspect="1"/>
          </p:cNvPicPr>
          <p:nvPr/>
        </p:nvPicPr>
        <p:blipFill>
          <a:blip r:embed="rId2"/>
          <a:stretch>
            <a:fillRect/>
          </a:stretch>
        </p:blipFill>
        <p:spPr>
          <a:xfrm>
            <a:off x="1446903" y="2533792"/>
            <a:ext cx="15165837" cy="6498106"/>
          </a:xfrm>
          <a:prstGeom prst="rect">
            <a:avLst/>
          </a:prstGeom>
        </p:spPr>
      </p:pic>
    </p:spTree>
    <p:extLst>
      <p:ext uri="{BB962C8B-B14F-4D97-AF65-F5344CB8AC3E}">
        <p14:creationId xmlns:p14="http://schemas.microsoft.com/office/powerpoint/2010/main" val="2847670856"/>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sz="5400" dirty="0">
                <a:solidFill>
                  <a:schemeClr val="accent1"/>
                </a:solidFill>
              </a:rPr>
              <a:t>5.Recomendaciones</a:t>
            </a:r>
            <a:endParaRPr lang="es-ES" dirty="0" err="1">
              <a:solidFill>
                <a:schemeClr val="accent1"/>
              </a:solidFill>
            </a:endParaRP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16</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pic>
        <p:nvPicPr>
          <p:cNvPr id="8" name="Imagen 8" descr="Imagen que contiene captura de pantalla&#10;&#10;Descripción generada con confianza muy alta">
            <a:extLst>
              <a:ext uri="{FF2B5EF4-FFF2-40B4-BE49-F238E27FC236}">
                <a16:creationId xmlns:a16="http://schemas.microsoft.com/office/drawing/2014/main" id="{B48272A4-9D39-40C7-AC0C-22E92CD27CDB}"/>
              </a:ext>
            </a:extLst>
          </p:cNvPr>
          <p:cNvPicPr>
            <a:picLocks noChangeAspect="1"/>
          </p:cNvPicPr>
          <p:nvPr/>
        </p:nvPicPr>
        <p:blipFill>
          <a:blip r:embed="rId2"/>
          <a:stretch>
            <a:fillRect/>
          </a:stretch>
        </p:blipFill>
        <p:spPr>
          <a:xfrm>
            <a:off x="3615837" y="2788505"/>
            <a:ext cx="10668157" cy="4657005"/>
          </a:xfrm>
          <a:prstGeom prst="rect">
            <a:avLst/>
          </a:prstGeom>
        </p:spPr>
      </p:pic>
      <p:sp>
        <p:nvSpPr>
          <p:cNvPr id="10" name="CuadroTexto 9">
            <a:extLst>
              <a:ext uri="{FF2B5EF4-FFF2-40B4-BE49-F238E27FC236}">
                <a16:creationId xmlns:a16="http://schemas.microsoft.com/office/drawing/2014/main" id="{A0E9F177-390F-41A3-AF4B-E55C88E155F1}"/>
              </a:ext>
            </a:extLst>
          </p:cNvPr>
          <p:cNvSpPr txBox="1"/>
          <p:nvPr/>
        </p:nvSpPr>
        <p:spPr>
          <a:xfrm rot="-10800000" flipV="1">
            <a:off x="4311529" y="7423925"/>
            <a:ext cx="926893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400"/>
              <a:t>Fuente:</a:t>
            </a:r>
            <a:r>
              <a:rPr lang="es-ES" sz="2400">
                <a:hlinkClick r:id="rId3"/>
              </a:rPr>
              <a:t>https://medium.com/@stevenn.hansen/what-are-we-actually-doing-on-cuda-and-opencl-1020553bfcdb</a:t>
            </a:r>
            <a:endParaRPr lang="es-ES" sz="2400"/>
          </a:p>
        </p:txBody>
      </p:sp>
    </p:spTree>
    <p:extLst>
      <p:ext uri="{BB962C8B-B14F-4D97-AF65-F5344CB8AC3E}">
        <p14:creationId xmlns:p14="http://schemas.microsoft.com/office/powerpoint/2010/main" val="4099926721"/>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sz="5400" dirty="0">
                <a:solidFill>
                  <a:schemeClr val="accent1"/>
                </a:solidFill>
              </a:rPr>
              <a:t>5.1.Situación 1</a:t>
            </a:r>
            <a:endParaRPr lang="es-ES" dirty="0" err="1">
              <a:solidFill>
                <a:schemeClr val="accent1"/>
              </a:solidFill>
            </a:endParaRP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17</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pic>
        <p:nvPicPr>
          <p:cNvPr id="2" name="Imagen 2" descr="Imagen que contiene interior&#10;&#10;Descripción generada con confianza muy alta">
            <a:extLst>
              <a:ext uri="{FF2B5EF4-FFF2-40B4-BE49-F238E27FC236}">
                <a16:creationId xmlns:a16="http://schemas.microsoft.com/office/drawing/2014/main" id="{45A77F9D-C993-49C7-A740-57532921CF8C}"/>
              </a:ext>
            </a:extLst>
          </p:cNvPr>
          <p:cNvPicPr>
            <a:picLocks noChangeAspect="1"/>
          </p:cNvPicPr>
          <p:nvPr/>
        </p:nvPicPr>
        <p:blipFill>
          <a:blip r:embed="rId2"/>
          <a:stretch>
            <a:fillRect/>
          </a:stretch>
        </p:blipFill>
        <p:spPr>
          <a:xfrm>
            <a:off x="1255646" y="3103552"/>
            <a:ext cx="9113495" cy="2087126"/>
          </a:xfrm>
          <a:prstGeom prst="rect">
            <a:avLst/>
          </a:prstGeom>
        </p:spPr>
      </p:pic>
      <p:pic>
        <p:nvPicPr>
          <p:cNvPr id="5" name="Imagen 8" descr="Imagen que contiene plato, servicio de mesa&#10;&#10;Descripción generada con confianza alta">
            <a:extLst>
              <a:ext uri="{FF2B5EF4-FFF2-40B4-BE49-F238E27FC236}">
                <a16:creationId xmlns:a16="http://schemas.microsoft.com/office/drawing/2014/main" id="{082B8FA2-B298-452C-991A-88FAC6603D8F}"/>
              </a:ext>
            </a:extLst>
          </p:cNvPr>
          <p:cNvPicPr>
            <a:picLocks noChangeAspect="1"/>
          </p:cNvPicPr>
          <p:nvPr/>
        </p:nvPicPr>
        <p:blipFill>
          <a:blip r:embed="rId3"/>
          <a:stretch>
            <a:fillRect/>
          </a:stretch>
        </p:blipFill>
        <p:spPr>
          <a:xfrm>
            <a:off x="7355409" y="6134873"/>
            <a:ext cx="6047118" cy="1795834"/>
          </a:xfrm>
          <a:prstGeom prst="rect">
            <a:avLst/>
          </a:prstGeom>
        </p:spPr>
      </p:pic>
      <p:pic>
        <p:nvPicPr>
          <p:cNvPr id="10" name="Imagen 10" descr="Imagen que contiene interior, suelo, ordenador, pared&#10;&#10;Descripción generada con confianza muy alta">
            <a:extLst>
              <a:ext uri="{FF2B5EF4-FFF2-40B4-BE49-F238E27FC236}">
                <a16:creationId xmlns:a16="http://schemas.microsoft.com/office/drawing/2014/main" id="{F9302EE3-63FB-44B8-9E00-079A4E804DE0}"/>
              </a:ext>
            </a:extLst>
          </p:cNvPr>
          <p:cNvPicPr>
            <a:picLocks noChangeAspect="1"/>
          </p:cNvPicPr>
          <p:nvPr/>
        </p:nvPicPr>
        <p:blipFill>
          <a:blip r:embed="rId4"/>
          <a:stretch>
            <a:fillRect/>
          </a:stretch>
        </p:blipFill>
        <p:spPr>
          <a:xfrm>
            <a:off x="11182439" y="2979638"/>
            <a:ext cx="4781729" cy="2708332"/>
          </a:xfrm>
          <a:prstGeom prst="rect">
            <a:avLst/>
          </a:prstGeom>
        </p:spPr>
      </p:pic>
    </p:spTree>
    <p:extLst>
      <p:ext uri="{BB962C8B-B14F-4D97-AF65-F5344CB8AC3E}">
        <p14:creationId xmlns:p14="http://schemas.microsoft.com/office/powerpoint/2010/main" val="894859329"/>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sz="5400" dirty="0">
                <a:solidFill>
                  <a:schemeClr val="accent1"/>
                </a:solidFill>
              </a:rPr>
              <a:t>5.1.Situación 1</a:t>
            </a:r>
            <a:endParaRPr lang="es-ES" dirty="0" err="1">
              <a:solidFill>
                <a:schemeClr val="accent1"/>
              </a:solidFill>
            </a:endParaRP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18</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pic>
        <p:nvPicPr>
          <p:cNvPr id="9" name="Imagen 10" descr="Imagen que contiene captura de pantalla&#10;&#10;Descripción generada con confianza muy alta">
            <a:extLst>
              <a:ext uri="{FF2B5EF4-FFF2-40B4-BE49-F238E27FC236}">
                <a16:creationId xmlns:a16="http://schemas.microsoft.com/office/drawing/2014/main" id="{326ABFD5-634A-4856-BE03-36E359339994}"/>
              </a:ext>
            </a:extLst>
          </p:cNvPr>
          <p:cNvPicPr>
            <a:picLocks noChangeAspect="1"/>
          </p:cNvPicPr>
          <p:nvPr/>
        </p:nvPicPr>
        <p:blipFill>
          <a:blip r:embed="rId2"/>
          <a:stretch>
            <a:fillRect/>
          </a:stretch>
        </p:blipFill>
        <p:spPr>
          <a:xfrm>
            <a:off x="5526658" y="4050635"/>
            <a:ext cx="10645726" cy="3273451"/>
          </a:xfrm>
          <a:prstGeom prst="rect">
            <a:avLst/>
          </a:prstGeom>
        </p:spPr>
      </p:pic>
      <p:pic>
        <p:nvPicPr>
          <p:cNvPr id="8" name="Imagen 2" descr="Imagen que contiene texto, exterior, señal&#10;&#10;Descripción generada con confianza alta">
            <a:extLst>
              <a:ext uri="{FF2B5EF4-FFF2-40B4-BE49-F238E27FC236}">
                <a16:creationId xmlns:a16="http://schemas.microsoft.com/office/drawing/2014/main" id="{4A7650F7-9A60-4152-BE32-4E5166636AAF}"/>
              </a:ext>
            </a:extLst>
          </p:cNvPr>
          <p:cNvPicPr>
            <a:picLocks noChangeAspect="1"/>
          </p:cNvPicPr>
          <p:nvPr/>
        </p:nvPicPr>
        <p:blipFill>
          <a:blip r:embed="rId3"/>
          <a:stretch>
            <a:fillRect/>
          </a:stretch>
        </p:blipFill>
        <p:spPr>
          <a:xfrm>
            <a:off x="838352" y="4404313"/>
            <a:ext cx="4217559" cy="2543083"/>
          </a:xfrm>
          <a:prstGeom prst="rect">
            <a:avLst/>
          </a:prstGeom>
        </p:spPr>
      </p:pic>
    </p:spTree>
    <p:extLst>
      <p:ext uri="{BB962C8B-B14F-4D97-AF65-F5344CB8AC3E}">
        <p14:creationId xmlns:p14="http://schemas.microsoft.com/office/powerpoint/2010/main" val="1543919354"/>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sz="5400" dirty="0">
                <a:solidFill>
                  <a:schemeClr val="accent1"/>
                </a:solidFill>
              </a:rPr>
              <a:t>5.2.Situación 2</a:t>
            </a:r>
            <a:endParaRPr lang="es-ES" dirty="0" err="1">
              <a:solidFill>
                <a:schemeClr val="accent1"/>
              </a:solidFill>
            </a:endParaRP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19</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pic>
        <p:nvPicPr>
          <p:cNvPr id="2" name="Imagen 2" descr="Imagen que contiene interior&#10;&#10;Descripción generada con confianza muy alta">
            <a:extLst>
              <a:ext uri="{FF2B5EF4-FFF2-40B4-BE49-F238E27FC236}">
                <a16:creationId xmlns:a16="http://schemas.microsoft.com/office/drawing/2014/main" id="{DEA00BC5-DE81-4730-9B87-FB21B6868010}"/>
              </a:ext>
            </a:extLst>
          </p:cNvPr>
          <p:cNvPicPr>
            <a:picLocks noChangeAspect="1"/>
          </p:cNvPicPr>
          <p:nvPr/>
        </p:nvPicPr>
        <p:blipFill>
          <a:blip r:embed="rId2"/>
          <a:stretch>
            <a:fillRect/>
          </a:stretch>
        </p:blipFill>
        <p:spPr>
          <a:xfrm>
            <a:off x="1568569" y="3064522"/>
            <a:ext cx="8469875" cy="2245529"/>
          </a:xfrm>
          <a:prstGeom prst="rect">
            <a:avLst/>
          </a:prstGeom>
        </p:spPr>
      </p:pic>
      <p:pic>
        <p:nvPicPr>
          <p:cNvPr id="5" name="Imagen 8" descr="Imagen que contiene plato, servicio de mesa&#10;&#10;Descripción generada con confianza alta">
            <a:extLst>
              <a:ext uri="{FF2B5EF4-FFF2-40B4-BE49-F238E27FC236}">
                <a16:creationId xmlns:a16="http://schemas.microsoft.com/office/drawing/2014/main" id="{8FC70C2F-E05A-4465-9755-AD38763D5CE0}"/>
              </a:ext>
            </a:extLst>
          </p:cNvPr>
          <p:cNvPicPr>
            <a:picLocks noChangeAspect="1"/>
          </p:cNvPicPr>
          <p:nvPr/>
        </p:nvPicPr>
        <p:blipFill>
          <a:blip r:embed="rId3"/>
          <a:stretch>
            <a:fillRect/>
          </a:stretch>
        </p:blipFill>
        <p:spPr>
          <a:xfrm>
            <a:off x="6923325" y="6366215"/>
            <a:ext cx="7435959" cy="2212250"/>
          </a:xfrm>
          <a:prstGeom prst="rect">
            <a:avLst/>
          </a:prstGeom>
        </p:spPr>
      </p:pic>
      <p:pic>
        <p:nvPicPr>
          <p:cNvPr id="10" name="Imagen 10" descr="Imagen que contiene interior, negro, sentado, pared&#10;&#10;Descripción generada con confianza alta">
            <a:extLst>
              <a:ext uri="{FF2B5EF4-FFF2-40B4-BE49-F238E27FC236}">
                <a16:creationId xmlns:a16="http://schemas.microsoft.com/office/drawing/2014/main" id="{42DFEABD-B966-44A4-B7D5-D4DC6DC04BA2}"/>
              </a:ext>
            </a:extLst>
          </p:cNvPr>
          <p:cNvPicPr>
            <a:picLocks noChangeAspect="1"/>
          </p:cNvPicPr>
          <p:nvPr/>
        </p:nvPicPr>
        <p:blipFill>
          <a:blip r:embed="rId4"/>
          <a:stretch>
            <a:fillRect/>
          </a:stretch>
        </p:blipFill>
        <p:spPr>
          <a:xfrm>
            <a:off x="12401533" y="2353003"/>
            <a:ext cx="3099688" cy="3097924"/>
          </a:xfrm>
          <a:prstGeom prst="rect">
            <a:avLst/>
          </a:prstGeom>
        </p:spPr>
      </p:pic>
    </p:spTree>
    <p:extLst>
      <p:ext uri="{BB962C8B-B14F-4D97-AF65-F5344CB8AC3E}">
        <p14:creationId xmlns:p14="http://schemas.microsoft.com/office/powerpoint/2010/main" val="1143471688"/>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33806" y="613101"/>
            <a:ext cx="13681520" cy="987125"/>
          </a:xfrm>
        </p:spPr>
        <p:txBody>
          <a:bodyPr/>
          <a:lstStyle/>
          <a:p>
            <a:r>
              <a:rPr lang="en-US"/>
              <a:t> </a:t>
            </a:r>
            <a:r>
              <a:rPr lang="en-US" err="1">
                <a:solidFill>
                  <a:srgbClr val="0070C0"/>
                </a:solidFill>
              </a:rPr>
              <a:t>Índice</a:t>
            </a: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2</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sp>
        <p:nvSpPr>
          <p:cNvPr id="10" name="テキスト プレースホルダー 9"/>
          <p:cNvSpPr>
            <a:spLocks noGrp="1"/>
          </p:cNvSpPr>
          <p:nvPr>
            <p:ph type="body" sz="quarter" idx="13"/>
          </p:nvPr>
        </p:nvSpPr>
        <p:spPr>
          <a:xfrm>
            <a:off x="2731435" y="2280804"/>
            <a:ext cx="14615799" cy="7645984"/>
          </a:xfrm>
        </p:spPr>
        <p:txBody>
          <a:bodyPr>
            <a:normAutofit/>
          </a:bodyPr>
          <a:lstStyle/>
          <a:p>
            <a:pPr algn="l"/>
            <a:r>
              <a:rPr lang="en-US">
                <a:latin typeface="Aleo-BoldItalic"/>
              </a:rPr>
              <a:t>1. </a:t>
            </a:r>
            <a:r>
              <a:rPr lang="en-US" err="1">
                <a:latin typeface="Aleo-BoldItalic"/>
              </a:rPr>
              <a:t>Descripción</a:t>
            </a:r>
            <a:r>
              <a:rPr lang="en-US">
                <a:latin typeface="Aleo-BoldItalic"/>
              </a:rPr>
              <a:t> de las </a:t>
            </a:r>
            <a:r>
              <a:rPr lang="en-US" err="1">
                <a:latin typeface="Aleo-BoldItalic"/>
              </a:rPr>
              <a:t>tecnologías</a:t>
            </a:r>
            <a:endParaRPr lang="es-ES" err="1"/>
          </a:p>
          <a:p>
            <a:pPr algn="l"/>
            <a:r>
              <a:rPr lang="en-US">
                <a:latin typeface="Aleo-BoldItalic"/>
              </a:rPr>
              <a:t>2. </a:t>
            </a:r>
            <a:r>
              <a:rPr lang="en-US" err="1">
                <a:latin typeface="Aleo-BoldItalic"/>
              </a:rPr>
              <a:t>Criterios</a:t>
            </a:r>
            <a:r>
              <a:rPr lang="en-US">
                <a:latin typeface="Aleo-BoldItalic"/>
              </a:rPr>
              <a:t> de </a:t>
            </a:r>
            <a:r>
              <a:rPr lang="en-US" err="1">
                <a:latin typeface="Aleo-BoldItalic"/>
              </a:rPr>
              <a:t>comparación</a:t>
            </a:r>
            <a:endParaRPr lang="en-US" err="1"/>
          </a:p>
          <a:p>
            <a:pPr algn="l"/>
            <a:r>
              <a:rPr lang="en-US">
                <a:latin typeface="Aleo-BoldItalic"/>
              </a:rPr>
              <a:t>3. </a:t>
            </a:r>
            <a:r>
              <a:rPr lang="en-US" err="1">
                <a:latin typeface="Aleo-BoldItalic"/>
              </a:rPr>
              <a:t>Evaluación</a:t>
            </a:r>
            <a:r>
              <a:rPr lang="en-US">
                <a:latin typeface="Aleo-BoldItalic"/>
              </a:rPr>
              <a:t> de los </a:t>
            </a:r>
            <a:r>
              <a:rPr lang="en-US" err="1">
                <a:latin typeface="Aleo-BoldItalic"/>
              </a:rPr>
              <a:t>criterios</a:t>
            </a:r>
            <a:r>
              <a:rPr lang="en-US">
                <a:latin typeface="Aleo-BoldItalic"/>
              </a:rPr>
              <a:t> para CUDA</a:t>
            </a:r>
            <a:endParaRPr lang="en-US"/>
          </a:p>
          <a:p>
            <a:pPr algn="l"/>
            <a:r>
              <a:rPr lang="en-US">
                <a:latin typeface="Aleo-BoldItalic"/>
              </a:rPr>
              <a:t>4. </a:t>
            </a:r>
            <a:r>
              <a:rPr lang="en-US" err="1">
                <a:latin typeface="Aleo-BoldItalic"/>
              </a:rPr>
              <a:t>Evaluación</a:t>
            </a:r>
            <a:r>
              <a:rPr lang="en-US">
                <a:latin typeface="Aleo-BoldItalic"/>
              </a:rPr>
              <a:t> de los </a:t>
            </a:r>
            <a:r>
              <a:rPr lang="en-US" err="1">
                <a:latin typeface="Aleo-BoldItalic"/>
              </a:rPr>
              <a:t>criterios</a:t>
            </a:r>
            <a:r>
              <a:rPr lang="en-US">
                <a:latin typeface="Aleo-BoldItalic"/>
              </a:rPr>
              <a:t> para OpenCL</a:t>
            </a:r>
            <a:endParaRPr lang="en-US" err="1"/>
          </a:p>
          <a:p>
            <a:pPr algn="l"/>
            <a:r>
              <a:rPr lang="en-US">
                <a:latin typeface="Aleo-BoldItalic"/>
              </a:rPr>
              <a:t>5. </a:t>
            </a:r>
            <a:r>
              <a:rPr lang="en-US" err="1">
                <a:latin typeface="Aleo-BoldItalic"/>
              </a:rPr>
              <a:t>Comparación</a:t>
            </a:r>
            <a:r>
              <a:rPr lang="en-US">
                <a:latin typeface="Aleo-BoldItalic"/>
              </a:rPr>
              <a:t> de las </a:t>
            </a:r>
            <a:r>
              <a:rPr lang="en-US" err="1">
                <a:latin typeface="Aleo-BoldItalic"/>
              </a:rPr>
              <a:t>tecnologías</a:t>
            </a:r>
            <a:endParaRPr lang="en-US" err="1"/>
          </a:p>
          <a:p>
            <a:pPr algn="l"/>
            <a:r>
              <a:rPr lang="en-US">
                <a:latin typeface="Aleo-BoldItalic"/>
              </a:rPr>
              <a:t>6. </a:t>
            </a:r>
            <a:r>
              <a:rPr lang="en-US" err="1">
                <a:latin typeface="Aleo-BoldItalic"/>
              </a:rPr>
              <a:t>Recomendaciones</a:t>
            </a:r>
            <a:endParaRPr lang="en-US" err="1"/>
          </a:p>
          <a:p>
            <a:pPr algn="l"/>
            <a:r>
              <a:rPr lang="en-US">
                <a:latin typeface="Aleo-BoldItalic"/>
              </a:rPr>
              <a:t>7. </a:t>
            </a:r>
            <a:r>
              <a:rPr lang="en-US" err="1">
                <a:latin typeface="Aleo-BoldItalic"/>
              </a:rPr>
              <a:t>Conclusiones</a:t>
            </a:r>
            <a:endParaRPr lang="en-US"/>
          </a:p>
        </p:txBody>
      </p:sp>
    </p:spTree>
    <p:extLst>
      <p:ext uri="{BB962C8B-B14F-4D97-AF65-F5344CB8AC3E}">
        <p14:creationId xmlns:p14="http://schemas.microsoft.com/office/powerpoint/2010/main" val="3457217384"/>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sz="5400" dirty="0">
                <a:solidFill>
                  <a:schemeClr val="accent1"/>
                </a:solidFill>
              </a:rPr>
              <a:t>5.2.Situación 2</a:t>
            </a:r>
            <a:endParaRPr lang="es-ES" dirty="0" err="1">
              <a:solidFill>
                <a:schemeClr val="accent1"/>
              </a:solidFill>
            </a:endParaRP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20</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pic>
        <p:nvPicPr>
          <p:cNvPr id="2" name="Imagen 2" descr="Imagen que contiene captura de pantalla&#10;&#10;Descripción generada con confianza alta">
            <a:extLst>
              <a:ext uri="{FF2B5EF4-FFF2-40B4-BE49-F238E27FC236}">
                <a16:creationId xmlns:a16="http://schemas.microsoft.com/office/drawing/2014/main" id="{E4872578-2AA2-4FBF-980C-3E579611AF53}"/>
              </a:ext>
            </a:extLst>
          </p:cNvPr>
          <p:cNvPicPr>
            <a:picLocks noChangeAspect="1"/>
          </p:cNvPicPr>
          <p:nvPr/>
        </p:nvPicPr>
        <p:blipFill>
          <a:blip r:embed="rId2"/>
          <a:stretch>
            <a:fillRect/>
          </a:stretch>
        </p:blipFill>
        <p:spPr>
          <a:xfrm>
            <a:off x="5882241" y="4416801"/>
            <a:ext cx="10460547" cy="2772408"/>
          </a:xfrm>
          <a:prstGeom prst="rect">
            <a:avLst/>
          </a:prstGeom>
        </p:spPr>
      </p:pic>
      <p:pic>
        <p:nvPicPr>
          <p:cNvPr id="3" name="Imagen 4">
            <a:extLst>
              <a:ext uri="{FF2B5EF4-FFF2-40B4-BE49-F238E27FC236}">
                <a16:creationId xmlns:a16="http://schemas.microsoft.com/office/drawing/2014/main" id="{33BE31C1-190D-4730-8BF3-2F5C46F5CD85}"/>
              </a:ext>
            </a:extLst>
          </p:cNvPr>
          <p:cNvPicPr>
            <a:picLocks noChangeAspect="1"/>
          </p:cNvPicPr>
          <p:nvPr/>
        </p:nvPicPr>
        <p:blipFill>
          <a:blip r:embed="rId3"/>
          <a:stretch>
            <a:fillRect/>
          </a:stretch>
        </p:blipFill>
        <p:spPr>
          <a:xfrm>
            <a:off x="1369138" y="4503386"/>
            <a:ext cx="2804620" cy="2604969"/>
          </a:xfrm>
          <a:prstGeom prst="rect">
            <a:avLst/>
          </a:prstGeom>
        </p:spPr>
      </p:pic>
    </p:spTree>
    <p:extLst>
      <p:ext uri="{BB962C8B-B14F-4D97-AF65-F5344CB8AC3E}">
        <p14:creationId xmlns:p14="http://schemas.microsoft.com/office/powerpoint/2010/main" val="4091143460"/>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sz="5400" dirty="0">
                <a:solidFill>
                  <a:schemeClr val="accent1"/>
                </a:solidFill>
              </a:rPr>
              <a:t>6.Conclusiones</a:t>
            </a:r>
            <a:endParaRPr lang="es-ES" dirty="0" err="1">
              <a:solidFill>
                <a:schemeClr val="accent1"/>
              </a:solidFill>
            </a:endParaRP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21</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pic>
        <p:nvPicPr>
          <p:cNvPr id="5" name="Imagen 7">
            <a:extLst>
              <a:ext uri="{FF2B5EF4-FFF2-40B4-BE49-F238E27FC236}">
                <a16:creationId xmlns:a16="http://schemas.microsoft.com/office/drawing/2014/main" id="{0A5D5DCF-B9E2-418C-A73F-388F255B642D}"/>
              </a:ext>
            </a:extLst>
          </p:cNvPr>
          <p:cNvPicPr>
            <a:picLocks noChangeAspect="1"/>
          </p:cNvPicPr>
          <p:nvPr/>
        </p:nvPicPr>
        <p:blipFill>
          <a:blip r:embed="rId2"/>
          <a:stretch>
            <a:fillRect/>
          </a:stretch>
        </p:blipFill>
        <p:spPr>
          <a:xfrm>
            <a:off x="6506672" y="3478867"/>
            <a:ext cx="4210761" cy="4192942"/>
          </a:xfrm>
          <a:prstGeom prst="rect">
            <a:avLst/>
          </a:prstGeom>
        </p:spPr>
      </p:pic>
    </p:spTree>
    <p:extLst>
      <p:ext uri="{BB962C8B-B14F-4D97-AF65-F5344CB8AC3E}">
        <p14:creationId xmlns:p14="http://schemas.microsoft.com/office/powerpoint/2010/main" val="2614895520"/>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758575" y="3008738"/>
            <a:ext cx="10953052" cy="2141699"/>
          </a:xfrm>
        </p:spPr>
        <p:txBody>
          <a:bodyPr>
            <a:normAutofit/>
          </a:bodyPr>
          <a:lstStyle/>
          <a:p>
            <a:r>
              <a:rPr lang="en-US">
                <a:solidFill>
                  <a:schemeClr val="accent1"/>
                </a:solidFill>
              </a:rPr>
              <a:t>!Gracias a </a:t>
            </a:r>
            <a:r>
              <a:rPr lang="en-US" err="1">
                <a:solidFill>
                  <a:schemeClr val="accent1"/>
                </a:solidFill>
              </a:rPr>
              <a:t>todos</a:t>
            </a:r>
            <a:r>
              <a:rPr lang="en-US">
                <a:solidFill>
                  <a:schemeClr val="accent1"/>
                </a:solidFill>
              </a:rPr>
              <a:t>!</a:t>
            </a:r>
          </a:p>
        </p:txBody>
      </p:sp>
      <p:sp>
        <p:nvSpPr>
          <p:cNvPr id="3" name="サブタイトル 2"/>
          <p:cNvSpPr>
            <a:spLocks noGrp="1"/>
          </p:cNvSpPr>
          <p:nvPr>
            <p:ph type="subTitle" idx="1"/>
          </p:nvPr>
        </p:nvSpPr>
        <p:spPr>
          <a:xfrm>
            <a:off x="5758830" y="6597685"/>
            <a:ext cx="10153128" cy="2891601"/>
          </a:xfrm>
        </p:spPr>
        <p:txBody>
          <a:bodyPr vert="horz" lIns="163275" tIns="81638" rIns="163275" bIns="81638" rtlCol="0" anchor="t">
            <a:normAutofit/>
          </a:bodyPr>
          <a:lstStyle/>
          <a:p>
            <a:r>
              <a:rPr lang="en-US">
                <a:latin typeface="Aleo-LightItalic"/>
              </a:rPr>
              <a:t>Borja </a:t>
            </a:r>
            <a:r>
              <a:rPr lang="en-US" err="1">
                <a:latin typeface="Aleo-LightItalic"/>
              </a:rPr>
              <a:t>Ordóñez</a:t>
            </a:r>
            <a:r>
              <a:rPr lang="en-US">
                <a:latin typeface="Aleo-LightItalic"/>
              </a:rPr>
              <a:t> Bello </a:t>
            </a:r>
            <a:endParaRPr lang="es-ES"/>
          </a:p>
          <a:p>
            <a:r>
              <a:rPr lang="en-US">
                <a:latin typeface="Aleo-LightItalic"/>
              </a:rPr>
              <a:t>Javier Luque Moreno </a:t>
            </a:r>
            <a:endParaRPr lang="en-US"/>
          </a:p>
          <a:p>
            <a:r>
              <a:rPr lang="en-US">
                <a:latin typeface="Aleo-LightItalic"/>
              </a:rPr>
              <a:t>Adrián López Godoy </a:t>
            </a:r>
            <a:endParaRPr lang="en-US"/>
          </a:p>
          <a:p>
            <a:r>
              <a:rPr lang="en-US">
                <a:latin typeface="Aleo-LightItalic"/>
              </a:rPr>
              <a:t>Daniel Calin </a:t>
            </a:r>
            <a:r>
              <a:rPr lang="en-US" err="1">
                <a:latin typeface="Aleo-LightItalic"/>
              </a:rPr>
              <a:t>Stanus</a:t>
            </a:r>
            <a:r>
              <a:rPr lang="en-US">
                <a:latin typeface="Aleo-LightItalic"/>
              </a:rPr>
              <a:t> </a:t>
            </a:r>
            <a:endParaRPr lang="es-ES" err="1"/>
          </a:p>
          <a:p>
            <a:r>
              <a:rPr lang="en-US">
                <a:latin typeface="Aleo-LightItalic"/>
              </a:rPr>
              <a:t>Ignacio Burgos </a:t>
            </a:r>
            <a:r>
              <a:rPr lang="en-US" err="1">
                <a:latin typeface="Aleo-LightItalic"/>
              </a:rPr>
              <a:t>Lucha</a:t>
            </a:r>
            <a:endParaRPr lang="es-ES" err="1"/>
          </a:p>
        </p:txBody>
      </p:sp>
    </p:spTree>
    <p:extLst>
      <p:ext uri="{BB962C8B-B14F-4D97-AF65-F5344CB8AC3E}">
        <p14:creationId xmlns:p14="http://schemas.microsoft.com/office/powerpoint/2010/main" val="925325870"/>
      </p:ext>
    </p:extLst>
  </p:cSld>
  <p:clrMapOvr>
    <a:masterClrMapping/>
  </p:clrMapOvr>
  <mc:AlternateContent xmlns:mc="http://schemas.openxmlformats.org/markup-compatibility/2006" xmlns:p14="http://schemas.microsoft.com/office/powerpoint/2010/main">
    <mc:Choice Requires="p14">
      <p:transition spd="med" p14:dur="700" advTm="5602">
        <p:fade/>
      </p:transition>
    </mc:Choice>
    <mc:Fallback xmlns="">
      <p:transition spd="med" advTm="5602">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197FA53B-48A9-4624-BA67-74B1BABBD1C8}"/>
              </a:ext>
            </a:extLst>
          </p:cNvPr>
          <p:cNvSpPr>
            <a:spLocks noGrp="1"/>
          </p:cNvSpPr>
          <p:nvPr>
            <p:ph type="sldNum" sz="quarter" idx="12"/>
          </p:nvPr>
        </p:nvSpPr>
        <p:spPr/>
        <p:txBody>
          <a:bodyPr/>
          <a:lstStyle/>
          <a:p>
            <a:r>
              <a:rPr lang="en-US"/>
              <a:t>SLIDE </a:t>
            </a:r>
            <a:fld id="{D97FAD88-CD89-445B-80D2-D1F46C853675}" type="slidenum">
              <a:rPr lang="en-US" smtClean="0"/>
              <a:pPr/>
              <a:t>3</a:t>
            </a:fld>
            <a:endParaRPr lang="en-US"/>
          </a:p>
        </p:txBody>
      </p:sp>
      <p:sp>
        <p:nvSpPr>
          <p:cNvPr id="3" name="Marcador de pie de página 2">
            <a:extLst>
              <a:ext uri="{FF2B5EF4-FFF2-40B4-BE49-F238E27FC236}">
                <a16:creationId xmlns:a16="http://schemas.microsoft.com/office/drawing/2014/main" id="{AC036497-4EB1-4049-9DC3-CF58B682E0B0}"/>
              </a:ext>
            </a:extLst>
          </p:cNvPr>
          <p:cNvSpPr>
            <a:spLocks noGrp="1"/>
          </p:cNvSpPr>
          <p:nvPr>
            <p:ph type="ftr" sz="quarter" idx="11"/>
          </p:nvPr>
        </p:nvSpPr>
        <p:spPr/>
        <p:txBody>
          <a:bodyPr/>
          <a:lstStyle/>
          <a:p>
            <a:r>
              <a:rPr lang="en-US"/>
              <a:t>The Power of PowerPoint</a:t>
            </a:r>
          </a:p>
        </p:txBody>
      </p:sp>
      <p:sp>
        <p:nvSpPr>
          <p:cNvPr id="4" name="Marcador de texto 3">
            <a:extLst>
              <a:ext uri="{FF2B5EF4-FFF2-40B4-BE49-F238E27FC236}">
                <a16:creationId xmlns:a16="http://schemas.microsoft.com/office/drawing/2014/main" id="{3D469F21-938B-4556-845C-23ADA02DAE9F}"/>
              </a:ext>
            </a:extLst>
          </p:cNvPr>
          <p:cNvSpPr>
            <a:spLocks noGrp="1"/>
          </p:cNvSpPr>
          <p:nvPr>
            <p:ph type="body" sz="quarter" idx="15"/>
          </p:nvPr>
        </p:nvSpPr>
        <p:spPr/>
        <p:txBody>
          <a:bodyPr/>
          <a:lstStyle/>
          <a:p>
            <a:r>
              <a:rPr lang="es-ES">
                <a:latin typeface="Aleo-Bold"/>
              </a:rPr>
              <a:t>Teamweek</a:t>
            </a:r>
            <a:endParaRPr lang="es-ES"/>
          </a:p>
        </p:txBody>
      </p:sp>
      <p:sp>
        <p:nvSpPr>
          <p:cNvPr id="5" name="Marcador de texto 4">
            <a:extLst>
              <a:ext uri="{FF2B5EF4-FFF2-40B4-BE49-F238E27FC236}">
                <a16:creationId xmlns:a16="http://schemas.microsoft.com/office/drawing/2014/main" id="{ED9F9724-41CB-4E93-B78A-326F6A49D26D}"/>
              </a:ext>
            </a:extLst>
          </p:cNvPr>
          <p:cNvSpPr>
            <a:spLocks noGrp="1"/>
          </p:cNvSpPr>
          <p:nvPr>
            <p:ph type="body" sz="quarter" idx="21"/>
          </p:nvPr>
        </p:nvSpPr>
        <p:spPr/>
        <p:txBody>
          <a:bodyPr/>
          <a:lstStyle/>
          <a:p>
            <a:r>
              <a:rPr lang="es-ES">
                <a:hlinkClick r:id="rId2"/>
              </a:rPr>
              <a:t>https://app.teamweek.com/#pp/WJTiRMNrFoLTAAbn_iJHP6ZArunCmATd</a:t>
            </a:r>
            <a:r>
              <a:rPr lang="es-ES"/>
              <a:t> </a:t>
            </a:r>
          </a:p>
        </p:txBody>
      </p:sp>
      <p:sp>
        <p:nvSpPr>
          <p:cNvPr id="6" name="Título 5">
            <a:extLst>
              <a:ext uri="{FF2B5EF4-FFF2-40B4-BE49-F238E27FC236}">
                <a16:creationId xmlns:a16="http://schemas.microsoft.com/office/drawing/2014/main" id="{2886B7BF-47B3-459C-9E03-ACFE8F372503}"/>
              </a:ext>
            </a:extLst>
          </p:cNvPr>
          <p:cNvSpPr>
            <a:spLocks noGrp="1"/>
          </p:cNvSpPr>
          <p:nvPr>
            <p:ph type="title"/>
          </p:nvPr>
        </p:nvSpPr>
        <p:spPr/>
        <p:txBody>
          <a:bodyPr/>
          <a:lstStyle/>
          <a:p>
            <a:r>
              <a:rPr lang="es-ES">
                <a:solidFill>
                  <a:schemeClr val="accent1"/>
                </a:solidFill>
              </a:rPr>
              <a:t>Planificación</a:t>
            </a:r>
          </a:p>
        </p:txBody>
      </p:sp>
      <p:pic>
        <p:nvPicPr>
          <p:cNvPr id="8" name="Imagen 8">
            <a:extLst>
              <a:ext uri="{FF2B5EF4-FFF2-40B4-BE49-F238E27FC236}">
                <a16:creationId xmlns:a16="http://schemas.microsoft.com/office/drawing/2014/main" id="{88615346-32AE-49FF-B9E7-F4C4EBC295CA}"/>
              </a:ext>
            </a:extLst>
          </p:cNvPr>
          <p:cNvPicPr>
            <a:picLocks noChangeAspect="1"/>
          </p:cNvPicPr>
          <p:nvPr/>
        </p:nvPicPr>
        <p:blipFill>
          <a:blip r:embed="rId3"/>
          <a:stretch>
            <a:fillRect/>
          </a:stretch>
        </p:blipFill>
        <p:spPr>
          <a:xfrm>
            <a:off x="7508490" y="3212486"/>
            <a:ext cx="2745035" cy="2743200"/>
          </a:xfrm>
          <a:prstGeom prst="rect">
            <a:avLst/>
          </a:prstGeom>
        </p:spPr>
      </p:pic>
      <p:pic>
        <p:nvPicPr>
          <p:cNvPr id="7" name="Imagen 8" descr="Imagen que contiene captura de pantalla&#10;&#10;Descripción generada con confianza muy alta">
            <a:extLst>
              <a:ext uri="{FF2B5EF4-FFF2-40B4-BE49-F238E27FC236}">
                <a16:creationId xmlns:a16="http://schemas.microsoft.com/office/drawing/2014/main" id="{76050CF7-0348-4B0B-9442-58CB2B7255C0}"/>
              </a:ext>
            </a:extLst>
          </p:cNvPr>
          <p:cNvPicPr>
            <a:picLocks noChangeAspect="1"/>
          </p:cNvPicPr>
          <p:nvPr/>
        </p:nvPicPr>
        <p:blipFill>
          <a:blip r:embed="rId4"/>
          <a:stretch>
            <a:fillRect/>
          </a:stretch>
        </p:blipFill>
        <p:spPr>
          <a:xfrm>
            <a:off x="1468355" y="2850100"/>
            <a:ext cx="5507220" cy="3930917"/>
          </a:xfrm>
          <a:prstGeom prst="rect">
            <a:avLst/>
          </a:prstGeom>
        </p:spPr>
      </p:pic>
      <p:pic>
        <p:nvPicPr>
          <p:cNvPr id="10" name="Imagen 10" descr="Imagen que contiene captura de pantalla&#10;&#10;Descripción generada con confianza muy alta">
            <a:extLst>
              <a:ext uri="{FF2B5EF4-FFF2-40B4-BE49-F238E27FC236}">
                <a16:creationId xmlns:a16="http://schemas.microsoft.com/office/drawing/2014/main" id="{0DB7A49C-2FF9-4C94-8AA6-A098A260F0A0}"/>
              </a:ext>
            </a:extLst>
          </p:cNvPr>
          <p:cNvPicPr>
            <a:picLocks noChangeAspect="1"/>
          </p:cNvPicPr>
          <p:nvPr/>
        </p:nvPicPr>
        <p:blipFill>
          <a:blip r:embed="rId5"/>
          <a:stretch>
            <a:fillRect/>
          </a:stretch>
        </p:blipFill>
        <p:spPr>
          <a:xfrm>
            <a:off x="11431774" y="2931833"/>
            <a:ext cx="4954656" cy="4060872"/>
          </a:xfrm>
          <a:prstGeom prst="rect">
            <a:avLst/>
          </a:prstGeom>
        </p:spPr>
      </p:pic>
    </p:spTree>
    <p:extLst>
      <p:ext uri="{BB962C8B-B14F-4D97-AF65-F5344CB8AC3E}">
        <p14:creationId xmlns:p14="http://schemas.microsoft.com/office/powerpoint/2010/main" val="2953280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a:solidFill>
                  <a:schemeClr val="accent1"/>
                </a:solidFill>
              </a:rPr>
              <a:t>1.Descripcion de las Tecnologias</a:t>
            </a:r>
            <a:endParaRPr lang="en-US" err="1">
              <a:solidFill>
                <a:schemeClr val="accent1"/>
              </a:solidFill>
            </a:endParaRP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4</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pic>
        <p:nvPicPr>
          <p:cNvPr id="2" name="Imagen 2" descr="Imagen que contiene texto, exterior, señal&#10;&#10;Descripción generada con confianza alta">
            <a:extLst>
              <a:ext uri="{FF2B5EF4-FFF2-40B4-BE49-F238E27FC236}">
                <a16:creationId xmlns:a16="http://schemas.microsoft.com/office/drawing/2014/main" id="{1B17D088-4921-403C-A5E0-3EFFA5E22D86}"/>
              </a:ext>
            </a:extLst>
          </p:cNvPr>
          <p:cNvPicPr>
            <a:picLocks noChangeAspect="1"/>
          </p:cNvPicPr>
          <p:nvPr/>
        </p:nvPicPr>
        <p:blipFill>
          <a:blip r:embed="rId2"/>
          <a:stretch>
            <a:fillRect/>
          </a:stretch>
        </p:blipFill>
        <p:spPr>
          <a:xfrm>
            <a:off x="872887" y="4628694"/>
            <a:ext cx="4217559" cy="2543083"/>
          </a:xfrm>
          <a:prstGeom prst="rect">
            <a:avLst/>
          </a:prstGeom>
        </p:spPr>
      </p:pic>
      <p:sp>
        <p:nvSpPr>
          <p:cNvPr id="3" name="CuadroTexto 2">
            <a:extLst>
              <a:ext uri="{FF2B5EF4-FFF2-40B4-BE49-F238E27FC236}">
                <a16:creationId xmlns:a16="http://schemas.microsoft.com/office/drawing/2014/main" id="{8AB7DBAC-3C68-4EA9-B235-A1649AD8D0AA}"/>
              </a:ext>
            </a:extLst>
          </p:cNvPr>
          <p:cNvSpPr txBox="1"/>
          <p:nvPr/>
        </p:nvSpPr>
        <p:spPr>
          <a:xfrm>
            <a:off x="5561351" y="3033553"/>
            <a:ext cx="11480616"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a:t>CUDA es una arquitectura de cálculo en paralelo de NVIDIA que aprovecha la potencia de la GPU para proporcionar un incremento en el rendimiento del sistema. Esta potencia se utiliza para la computación en paralelo. CUDA también incluye un compilador y herramientas de desarrollo creadas por NVIDIA que ayudan a los programadores a usar diferentes lenguajes de programación como por ejemplo C, C++, Python y Java. </a:t>
            </a:r>
          </a:p>
          <a:p>
            <a:pPr algn="just"/>
            <a:endParaRPr lang="es-ES"/>
          </a:p>
          <a:p>
            <a:pPr algn="just"/>
            <a:r>
              <a:rPr lang="es-ES"/>
              <a:t>Esta tecnología funciona con todas las tarjetas de NVIDIA a partir de la serie G8X incluyendo GeForce, </a:t>
            </a:r>
            <a:r>
              <a:rPr lang="es-ES" err="1"/>
              <a:t>Quadro</a:t>
            </a:r>
            <a:r>
              <a:rPr lang="es-ES"/>
              <a:t>, ION y Tesla. </a:t>
            </a:r>
          </a:p>
          <a:p>
            <a:endParaRPr lang="es-ES"/>
          </a:p>
        </p:txBody>
      </p:sp>
    </p:spTree>
    <p:extLst>
      <p:ext uri="{BB962C8B-B14F-4D97-AF65-F5344CB8AC3E}">
        <p14:creationId xmlns:p14="http://schemas.microsoft.com/office/powerpoint/2010/main" val="2644997553"/>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a:solidFill>
                  <a:schemeClr val="accent1"/>
                </a:solidFill>
              </a:rPr>
              <a:t>1.Descripcion de las Tecnologias</a:t>
            </a:r>
            <a:endParaRPr lang="en-US" err="1">
              <a:solidFill>
                <a:schemeClr val="accent1"/>
              </a:solidFill>
            </a:endParaRP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5</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pic>
        <p:nvPicPr>
          <p:cNvPr id="2" name="Imagen 4">
            <a:extLst>
              <a:ext uri="{FF2B5EF4-FFF2-40B4-BE49-F238E27FC236}">
                <a16:creationId xmlns:a16="http://schemas.microsoft.com/office/drawing/2014/main" id="{E17773B7-29CC-456E-BF86-FA7EC228EAA0}"/>
              </a:ext>
            </a:extLst>
          </p:cNvPr>
          <p:cNvPicPr>
            <a:picLocks noChangeAspect="1"/>
          </p:cNvPicPr>
          <p:nvPr/>
        </p:nvPicPr>
        <p:blipFill>
          <a:blip r:embed="rId2"/>
          <a:stretch>
            <a:fillRect/>
          </a:stretch>
        </p:blipFill>
        <p:spPr>
          <a:xfrm>
            <a:off x="1127391" y="4227225"/>
            <a:ext cx="2804620" cy="2604969"/>
          </a:xfrm>
          <a:prstGeom prst="rect">
            <a:avLst/>
          </a:prstGeom>
        </p:spPr>
      </p:pic>
      <p:sp>
        <p:nvSpPr>
          <p:cNvPr id="3" name="CuadroTexto 2">
            <a:extLst>
              <a:ext uri="{FF2B5EF4-FFF2-40B4-BE49-F238E27FC236}">
                <a16:creationId xmlns:a16="http://schemas.microsoft.com/office/drawing/2014/main" id="{7766395D-9D01-4156-9EB7-E98866DBE705}"/>
              </a:ext>
            </a:extLst>
          </p:cNvPr>
          <p:cNvSpPr txBox="1"/>
          <p:nvPr/>
        </p:nvSpPr>
        <p:spPr>
          <a:xfrm>
            <a:off x="4749772" y="2533011"/>
            <a:ext cx="12033180"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a:t>Junto a una interfaz de programación y de un lenguaje (C) permiten crear aplicaciones con paralelismo a nivel de datos y tareas que pueden ejecutarse tanto en unidades de procesamiento (CPU) como en unidades de procesamiento grafico (GPU). </a:t>
            </a:r>
          </a:p>
          <a:p>
            <a:pPr algn="just"/>
            <a:endParaRPr lang="es-ES"/>
          </a:p>
          <a:p>
            <a:pPr algn="just"/>
            <a:r>
              <a:rPr lang="es-ES"/>
              <a:t>OpenCL provee del API que permite a los programas acceder a múltiples procesadores de forma simultánea para lograr el procesamiento en paralelo. Al distribuir el procesamiento ente múltiples procesadores mejora el rendimiento del programa. </a:t>
            </a:r>
          </a:p>
          <a:p>
            <a:r>
              <a:rPr lang="es-ES"/>
              <a:t>Para que OpenCL funciones el hardware y el software deben de soportar la API. Actualmente las tarjetas gráficas de AMD y NVIDIA soportan este estándar.</a:t>
            </a:r>
          </a:p>
        </p:txBody>
      </p:sp>
    </p:spTree>
    <p:extLst>
      <p:ext uri="{BB962C8B-B14F-4D97-AF65-F5344CB8AC3E}">
        <p14:creationId xmlns:p14="http://schemas.microsoft.com/office/powerpoint/2010/main" val="755118956"/>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a:solidFill>
                  <a:schemeClr val="accent1"/>
                </a:solidFill>
              </a:rPr>
              <a:t>2.Criterios de </a:t>
            </a:r>
            <a:r>
              <a:rPr lang="en-US" err="1">
                <a:solidFill>
                  <a:schemeClr val="accent1"/>
                </a:solidFill>
              </a:rPr>
              <a:t>comparación</a:t>
            </a: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6</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graphicFrame>
        <p:nvGraphicFramePr>
          <p:cNvPr id="8" name="Tabla 7">
            <a:extLst>
              <a:ext uri="{FF2B5EF4-FFF2-40B4-BE49-F238E27FC236}">
                <a16:creationId xmlns:a16="http://schemas.microsoft.com/office/drawing/2014/main" id="{4B883A3B-7BB3-492F-B954-DFAFF54D9242}"/>
              </a:ext>
            </a:extLst>
          </p:cNvPr>
          <p:cNvGraphicFramePr>
            <a:graphicFrameLocks noGrp="1"/>
          </p:cNvGraphicFramePr>
          <p:nvPr>
            <p:extLst>
              <p:ext uri="{D42A27DB-BD31-4B8C-83A1-F6EECF244321}">
                <p14:modId xmlns:p14="http://schemas.microsoft.com/office/powerpoint/2010/main" val="728106069"/>
              </p:ext>
            </p:extLst>
          </p:nvPr>
        </p:nvGraphicFramePr>
        <p:xfrm>
          <a:off x="1310671" y="3186868"/>
          <a:ext cx="15527216" cy="6181528"/>
        </p:xfrm>
        <a:graphic>
          <a:graphicData uri="http://schemas.openxmlformats.org/drawingml/2006/table">
            <a:tbl>
              <a:tblPr firstRow="1" bandRow="1">
                <a:tableStyleId>{5C22544A-7EE6-4342-B048-85BDC9FD1C3A}</a:tableStyleId>
              </a:tblPr>
              <a:tblGrid>
                <a:gridCol w="7763608">
                  <a:extLst>
                    <a:ext uri="{9D8B030D-6E8A-4147-A177-3AD203B41FA5}">
                      <a16:colId xmlns:a16="http://schemas.microsoft.com/office/drawing/2014/main" val="2962896992"/>
                    </a:ext>
                  </a:extLst>
                </a:gridCol>
                <a:gridCol w="7763608">
                  <a:extLst>
                    <a:ext uri="{9D8B030D-6E8A-4147-A177-3AD203B41FA5}">
                      <a16:colId xmlns:a16="http://schemas.microsoft.com/office/drawing/2014/main" val="1355033662"/>
                    </a:ext>
                  </a:extLst>
                </a:gridCol>
              </a:tblGrid>
              <a:tr h="660896">
                <a:tc>
                  <a:txBody>
                    <a:bodyPr/>
                    <a:lstStyle/>
                    <a:p>
                      <a:pPr marL="0" lvl="0" algn="ctr">
                        <a:spcBef>
                          <a:spcPts val="0"/>
                        </a:spcBef>
                        <a:spcAft>
                          <a:spcPts val="0"/>
                        </a:spcAft>
                        <a:buNone/>
                      </a:pPr>
                      <a:r>
                        <a:rPr lang="en-US" sz="3600" b="1" i="0" u="none" strike="noStrike" kern="1200" noProof="0" err="1">
                          <a:effectLst/>
                          <a:latin typeface="Aleo-Light"/>
                        </a:rPr>
                        <a:t>Categoría</a:t>
                      </a:r>
                      <a:r>
                        <a:rPr lang="en-US" sz="3600" b="1" i="0" u="none" strike="noStrike" kern="1200" noProof="0">
                          <a:effectLst/>
                          <a:latin typeface="Aleo-Light"/>
                        </a:rPr>
                        <a:t> </a:t>
                      </a:r>
                      <a:r>
                        <a:rPr lang="en-US" sz="3600" b="1" i="0" u="none" strike="noStrike" kern="1200" noProof="0" err="1">
                          <a:effectLst/>
                          <a:latin typeface="Aleo-Light"/>
                        </a:rPr>
                        <a:t>genéricos</a:t>
                      </a:r>
                    </a:p>
                  </a:txBody>
                  <a:tcPr marL="0" marR="0" marT="0" marB="0" anchor="ctr"/>
                </a:tc>
                <a:tc>
                  <a:txBody>
                    <a:bodyPr/>
                    <a:lstStyle/>
                    <a:p>
                      <a:pPr marL="0" lvl="0" algn="ctr">
                        <a:spcBef>
                          <a:spcPts val="0"/>
                        </a:spcBef>
                        <a:spcAft>
                          <a:spcPts val="0"/>
                        </a:spcAft>
                        <a:buNone/>
                      </a:pPr>
                      <a:r>
                        <a:rPr lang="en-US" sz="3600" b="1" i="0" u="none" strike="noStrike" kern="1200" noProof="0">
                          <a:effectLst/>
                          <a:latin typeface="Aleo-Light"/>
                        </a:rPr>
                        <a:t>Tipo de valor</a:t>
                      </a:r>
                      <a:endParaRPr lang="es-ES" sz="3600" b="1" err="1"/>
                    </a:p>
                  </a:txBody>
                  <a:tcPr marL="0" marR="0" marT="0" marB="0" anchor="ctr"/>
                </a:tc>
                <a:extLst>
                  <a:ext uri="{0D108BD9-81ED-4DB2-BD59-A6C34878D82A}">
                    <a16:rowId xmlns:a16="http://schemas.microsoft.com/office/drawing/2014/main" val="3128724661"/>
                  </a:ext>
                </a:extLst>
              </a:tr>
              <a:tr h="660896">
                <a:tc>
                  <a:txBody>
                    <a:bodyPr/>
                    <a:lstStyle/>
                    <a:p>
                      <a:pPr marL="0" lvl="0" algn="ctr">
                        <a:spcBef>
                          <a:spcPts val="0"/>
                        </a:spcBef>
                        <a:spcAft>
                          <a:spcPts val="0"/>
                        </a:spcAft>
                        <a:buNone/>
                      </a:pPr>
                      <a:r>
                        <a:rPr lang="en-US" sz="2800" b="0" i="0" u="none" strike="noStrike" kern="1200" noProof="0">
                          <a:effectLst/>
                          <a:latin typeface="Aleo-Light"/>
                        </a:rPr>
                        <a:t>A.1.Coste</a:t>
                      </a:r>
                    </a:p>
                  </a:txBody>
                  <a:tcPr marL="0" marR="0" marT="0" marB="0" anchor="ctr"/>
                </a:tc>
                <a:tc>
                  <a:txBody>
                    <a:bodyPr/>
                    <a:lstStyle/>
                    <a:p>
                      <a:pPr marL="0" lvl="0" algn="ctr">
                        <a:spcBef>
                          <a:spcPts val="0"/>
                        </a:spcBef>
                        <a:spcAft>
                          <a:spcPts val="0"/>
                        </a:spcAft>
                        <a:buNone/>
                      </a:pPr>
                      <a:r>
                        <a:rPr lang="en-US" sz="2800" b="0" i="0" u="none" strike="noStrike" kern="1200" noProof="0">
                          <a:effectLst/>
                          <a:latin typeface="Aleo-Light"/>
                        </a:rPr>
                        <a:t>Numérico</a:t>
                      </a:r>
                    </a:p>
                  </a:txBody>
                  <a:tcPr marL="0" marR="0" marT="0" marB="0" anchor="ctr"/>
                </a:tc>
                <a:extLst>
                  <a:ext uri="{0D108BD9-81ED-4DB2-BD59-A6C34878D82A}">
                    <a16:rowId xmlns:a16="http://schemas.microsoft.com/office/drawing/2014/main" val="2223927562"/>
                  </a:ext>
                </a:extLst>
              </a:tr>
              <a:tr h="660896">
                <a:tc>
                  <a:txBody>
                    <a:bodyPr/>
                    <a:lstStyle/>
                    <a:p>
                      <a:pPr marL="0" lvl="0" algn="ctr">
                        <a:spcBef>
                          <a:spcPts val="0"/>
                        </a:spcBef>
                        <a:spcAft>
                          <a:spcPts val="0"/>
                        </a:spcAft>
                        <a:buNone/>
                      </a:pPr>
                      <a:r>
                        <a:rPr lang="en-US" sz="2800" b="0" i="0" u="none" strike="noStrike" kern="1200" noProof="0">
                          <a:effectLst/>
                          <a:latin typeface="Aleo-Light"/>
                        </a:rPr>
                        <a:t>A.2.Escalabilidad</a:t>
                      </a:r>
                      <a:endParaRPr lang="en-US" sz="2800" b="0" i="0" u="none" strike="noStrike" kern="1200" noProof="0" err="1">
                        <a:effectLst/>
                        <a:latin typeface="Aleo-Light"/>
                      </a:endParaRPr>
                    </a:p>
                  </a:txBody>
                  <a:tcPr marL="0" marR="0" marT="0" marB="0" anchor="ctr"/>
                </a:tc>
                <a:tc>
                  <a:txBody>
                    <a:bodyPr/>
                    <a:lstStyle/>
                    <a:p>
                      <a:pPr marL="0" lvl="0" algn="ctr">
                        <a:spcBef>
                          <a:spcPts val="0"/>
                        </a:spcBef>
                        <a:spcAft>
                          <a:spcPts val="0"/>
                        </a:spcAft>
                        <a:buNone/>
                      </a:pPr>
                      <a:r>
                        <a:rPr lang="en-US" sz="2800" b="0" i="0" u="none" strike="noStrike" kern="1200" noProof="0" dirty="0" err="1">
                          <a:effectLst/>
                          <a:latin typeface="Aleo-Light"/>
                        </a:rPr>
                        <a:t>Escala</a:t>
                      </a:r>
                      <a:r>
                        <a:rPr lang="en-US" sz="2800" b="0" i="0" u="none" strike="noStrike" kern="1200" noProof="0" dirty="0">
                          <a:effectLst/>
                          <a:latin typeface="Aleo-Light"/>
                        </a:rPr>
                        <a:t>, 1-5</a:t>
                      </a:r>
                    </a:p>
                  </a:txBody>
                  <a:tcPr marL="0" marR="0" marT="0" marB="0" anchor="ctr"/>
                </a:tc>
                <a:extLst>
                  <a:ext uri="{0D108BD9-81ED-4DB2-BD59-A6C34878D82A}">
                    <a16:rowId xmlns:a16="http://schemas.microsoft.com/office/drawing/2014/main" val="3286442988"/>
                  </a:ext>
                </a:extLst>
              </a:tr>
              <a:tr h="894360">
                <a:tc>
                  <a:txBody>
                    <a:bodyPr/>
                    <a:lstStyle/>
                    <a:p>
                      <a:pPr marL="0" lvl="0" algn="ctr">
                        <a:spcBef>
                          <a:spcPts val="0"/>
                        </a:spcBef>
                        <a:spcAft>
                          <a:spcPts val="0"/>
                        </a:spcAft>
                        <a:buNone/>
                      </a:pPr>
                      <a:r>
                        <a:rPr lang="en-US" sz="2800" b="0" i="0" u="none" strike="noStrike" kern="1200" noProof="0">
                          <a:effectLst/>
                          <a:latin typeface="Aleo-Light"/>
                        </a:rPr>
                        <a:t>A.3.Facilidad de implantación</a:t>
                      </a:r>
                    </a:p>
                  </a:txBody>
                  <a:tcPr marL="0" marR="0" marT="0" marB="0" anchor="ctr"/>
                </a:tc>
                <a:tc>
                  <a:txBody>
                    <a:bodyPr/>
                    <a:lstStyle/>
                    <a:p>
                      <a:pPr marL="0" lvl="0" algn="ctr">
                        <a:spcBef>
                          <a:spcPts val="0"/>
                        </a:spcBef>
                        <a:spcAft>
                          <a:spcPts val="0"/>
                        </a:spcAft>
                        <a:buNone/>
                      </a:pPr>
                      <a:r>
                        <a:rPr lang="en-US" sz="2800" b="0" i="0" u="none" strike="noStrike" kern="1200" noProof="0" dirty="0" err="1">
                          <a:effectLst/>
                          <a:latin typeface="Aleo-Light"/>
                        </a:rPr>
                        <a:t>Texto</a:t>
                      </a:r>
                      <a:r>
                        <a:rPr lang="en-US" sz="2800" b="0" i="0" u="none" strike="noStrike" kern="1200" noProof="0" dirty="0">
                          <a:effectLst/>
                          <a:latin typeface="Aleo-Light"/>
                        </a:rPr>
                        <a:t> libre (Alta, Media, Baja)</a:t>
                      </a:r>
                    </a:p>
                  </a:txBody>
                  <a:tcPr marL="0" marR="0" marT="0" marB="0" anchor="ctr"/>
                </a:tc>
                <a:extLst>
                  <a:ext uri="{0D108BD9-81ED-4DB2-BD59-A6C34878D82A}">
                    <a16:rowId xmlns:a16="http://schemas.microsoft.com/office/drawing/2014/main" val="400006001"/>
                  </a:ext>
                </a:extLst>
              </a:tr>
              <a:tr h="660896">
                <a:tc>
                  <a:txBody>
                    <a:bodyPr/>
                    <a:lstStyle/>
                    <a:p>
                      <a:pPr marL="0" lvl="0" algn="ctr">
                        <a:spcBef>
                          <a:spcPts val="0"/>
                        </a:spcBef>
                        <a:spcAft>
                          <a:spcPts val="0"/>
                        </a:spcAft>
                        <a:buNone/>
                      </a:pPr>
                      <a:r>
                        <a:rPr lang="en-US" sz="2800" b="0" i="0" u="none" strike="noStrike" kern="1200" noProof="0">
                          <a:effectLst/>
                          <a:latin typeface="Aleo-Light"/>
                        </a:rPr>
                        <a:t>A.4.Comunidad de ayuda</a:t>
                      </a:r>
                      <a:endParaRPr lang="es-ES"/>
                    </a:p>
                  </a:txBody>
                  <a:tcPr marL="0" marR="0" marT="0" marB="0" anchor="ctr"/>
                </a:tc>
                <a:tc>
                  <a:txBody>
                    <a:bodyPr/>
                    <a:lstStyle/>
                    <a:p>
                      <a:pPr marL="0" lvl="0" algn="ctr">
                        <a:spcBef>
                          <a:spcPts val="0"/>
                        </a:spcBef>
                        <a:spcAft>
                          <a:spcPts val="0"/>
                        </a:spcAft>
                        <a:buNone/>
                      </a:pPr>
                      <a:r>
                        <a:rPr lang="en-US" sz="2800" b="0" i="0" u="none" strike="noStrike" kern="1200" noProof="0" dirty="0" err="1">
                          <a:effectLst/>
                          <a:latin typeface="Aleo-Light"/>
                        </a:rPr>
                        <a:t>Booleano</a:t>
                      </a:r>
                      <a:r>
                        <a:rPr lang="en-US" sz="2800" b="0" i="0" u="none" strike="noStrike" kern="1200" noProof="0" dirty="0">
                          <a:effectLst/>
                          <a:latin typeface="Aleo-Light"/>
                        </a:rPr>
                        <a:t> (Si/No)</a:t>
                      </a:r>
                    </a:p>
                  </a:txBody>
                  <a:tcPr marL="0" marR="0" marT="0" marB="0" anchor="ctr"/>
                </a:tc>
                <a:extLst>
                  <a:ext uri="{0D108BD9-81ED-4DB2-BD59-A6C34878D82A}">
                    <a16:rowId xmlns:a16="http://schemas.microsoft.com/office/drawing/2014/main" val="3662327267"/>
                  </a:ext>
                </a:extLst>
              </a:tr>
              <a:tr h="660896">
                <a:tc>
                  <a:txBody>
                    <a:bodyPr/>
                    <a:lstStyle/>
                    <a:p>
                      <a:pPr marL="0" lvl="0" algn="ctr">
                        <a:spcBef>
                          <a:spcPts val="0"/>
                        </a:spcBef>
                        <a:spcAft>
                          <a:spcPts val="0"/>
                        </a:spcAft>
                        <a:buNone/>
                      </a:pPr>
                      <a:r>
                        <a:rPr lang="en-US" sz="2800" b="0" i="0" u="none" strike="noStrike" kern="1200" noProof="0">
                          <a:effectLst/>
                          <a:latin typeface="Aleo-Light"/>
                        </a:rPr>
                        <a:t>A.5.Idiomas</a:t>
                      </a:r>
                      <a:endParaRPr lang="es-ES"/>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Texto</a:t>
                      </a:r>
                      <a:r>
                        <a:rPr lang="en-US" sz="2800" b="0" i="0" u="none" strike="noStrike" kern="1200" noProof="0">
                          <a:effectLst/>
                          <a:latin typeface="Aleo-Light"/>
                        </a:rPr>
                        <a:t> libre</a:t>
                      </a:r>
                    </a:p>
                  </a:txBody>
                  <a:tcPr marL="0" marR="0" marT="0" marB="0" anchor="ctr"/>
                </a:tc>
                <a:extLst>
                  <a:ext uri="{0D108BD9-81ED-4DB2-BD59-A6C34878D82A}">
                    <a16:rowId xmlns:a16="http://schemas.microsoft.com/office/drawing/2014/main" val="3591970696"/>
                  </a:ext>
                </a:extLst>
              </a:tr>
              <a:tr h="660896">
                <a:tc>
                  <a:txBody>
                    <a:bodyPr/>
                    <a:lstStyle/>
                    <a:p>
                      <a:pPr marL="0" lvl="0" algn="ctr">
                        <a:spcBef>
                          <a:spcPts val="0"/>
                        </a:spcBef>
                        <a:spcAft>
                          <a:spcPts val="0"/>
                        </a:spcAft>
                        <a:buNone/>
                      </a:pPr>
                      <a:r>
                        <a:rPr lang="en-US" sz="2800" b="0" i="0" u="none" strike="noStrike" kern="1200" noProof="0">
                          <a:effectLst/>
                          <a:latin typeface="Aleo-Light"/>
                        </a:rPr>
                        <a:t>A.6.Popularidad</a:t>
                      </a:r>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Texto</a:t>
                      </a:r>
                      <a:r>
                        <a:rPr lang="en-US" sz="2800" b="0" i="0" u="none" strike="noStrike" kern="1200" noProof="0">
                          <a:effectLst/>
                          <a:latin typeface="Aleo-Light"/>
                        </a:rPr>
                        <a:t> libre</a:t>
                      </a:r>
                    </a:p>
                  </a:txBody>
                  <a:tcPr marL="0" marR="0" marT="0" marB="0" anchor="ctr"/>
                </a:tc>
                <a:extLst>
                  <a:ext uri="{0D108BD9-81ED-4DB2-BD59-A6C34878D82A}">
                    <a16:rowId xmlns:a16="http://schemas.microsoft.com/office/drawing/2014/main" val="305380711"/>
                  </a:ext>
                </a:extLst>
              </a:tr>
              <a:tr h="660896">
                <a:tc>
                  <a:txBody>
                    <a:bodyPr/>
                    <a:lstStyle/>
                    <a:p>
                      <a:pPr marL="0" lvl="0" algn="ctr">
                        <a:spcBef>
                          <a:spcPts val="0"/>
                        </a:spcBef>
                        <a:spcAft>
                          <a:spcPts val="0"/>
                        </a:spcAft>
                        <a:buNone/>
                      </a:pPr>
                      <a:r>
                        <a:rPr lang="en-US" sz="2800" b="0" i="0" u="none" strike="noStrike" kern="1200" noProof="0">
                          <a:effectLst/>
                          <a:latin typeface="Aleo-Light"/>
                        </a:rPr>
                        <a:t>A.7.Madurez</a:t>
                      </a:r>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Texto</a:t>
                      </a:r>
                      <a:r>
                        <a:rPr lang="en-US" sz="2800" b="0" i="0" u="none" strike="noStrike" kern="1200" noProof="0">
                          <a:effectLst/>
                          <a:latin typeface="Aleo-Light"/>
                        </a:rPr>
                        <a:t> libre</a:t>
                      </a:r>
                    </a:p>
                  </a:txBody>
                  <a:tcPr marL="0" marR="0" marT="0" marB="0" anchor="ctr"/>
                </a:tc>
                <a:extLst>
                  <a:ext uri="{0D108BD9-81ED-4DB2-BD59-A6C34878D82A}">
                    <a16:rowId xmlns:a16="http://schemas.microsoft.com/office/drawing/2014/main" val="795764097"/>
                  </a:ext>
                </a:extLst>
              </a:tr>
              <a:tr h="660896">
                <a:tc>
                  <a:txBody>
                    <a:bodyPr/>
                    <a:lstStyle/>
                    <a:p>
                      <a:pPr marL="0" lvl="0" algn="ctr">
                        <a:spcBef>
                          <a:spcPts val="0"/>
                        </a:spcBef>
                        <a:spcAft>
                          <a:spcPts val="0"/>
                        </a:spcAft>
                        <a:buNone/>
                      </a:pPr>
                      <a:r>
                        <a:rPr lang="en-US" sz="2800" b="0" i="0" u="none" strike="noStrike" kern="1200" noProof="0">
                          <a:effectLst/>
                          <a:latin typeface="Aleo-Light"/>
                        </a:rPr>
                        <a:t>A.8.Coste de </a:t>
                      </a:r>
                      <a:r>
                        <a:rPr lang="en-US" sz="2800" b="0" i="0" u="none" strike="noStrike" kern="1200" noProof="0" err="1">
                          <a:effectLst/>
                          <a:latin typeface="Aleo-Light"/>
                        </a:rPr>
                        <a:t>Formación</a:t>
                      </a:r>
                    </a:p>
                  </a:txBody>
                  <a:tcPr marL="0" marR="0" marT="0" marB="0" anchor="ctr"/>
                </a:tc>
                <a:tc>
                  <a:txBody>
                    <a:bodyPr/>
                    <a:lstStyle/>
                    <a:p>
                      <a:pPr marL="0" lvl="0" algn="ctr">
                        <a:spcBef>
                          <a:spcPts val="0"/>
                        </a:spcBef>
                        <a:spcAft>
                          <a:spcPts val="0"/>
                        </a:spcAft>
                        <a:buNone/>
                      </a:pPr>
                      <a:r>
                        <a:rPr lang="en-US" sz="2800" b="0" i="0" u="none" strike="noStrike" kern="1200" noProof="0" dirty="0" err="1">
                          <a:effectLst/>
                          <a:latin typeface="Aleo-Light"/>
                        </a:rPr>
                        <a:t>Numérico</a:t>
                      </a:r>
                      <a:endParaRPr lang="en-US" sz="2800" b="0" i="0" u="none" strike="noStrike" kern="1200" noProof="0" dirty="0">
                        <a:effectLst/>
                        <a:latin typeface="Aleo-Light"/>
                      </a:endParaRPr>
                    </a:p>
                  </a:txBody>
                  <a:tcPr marL="0" marR="0" marT="0" marB="0" anchor="ctr"/>
                </a:tc>
                <a:extLst>
                  <a:ext uri="{0D108BD9-81ED-4DB2-BD59-A6C34878D82A}">
                    <a16:rowId xmlns:a16="http://schemas.microsoft.com/office/drawing/2014/main" val="2174074069"/>
                  </a:ext>
                </a:extLst>
              </a:tr>
            </a:tbl>
          </a:graphicData>
        </a:graphic>
      </p:graphicFrame>
    </p:spTree>
    <p:extLst>
      <p:ext uri="{BB962C8B-B14F-4D97-AF65-F5344CB8AC3E}">
        <p14:creationId xmlns:p14="http://schemas.microsoft.com/office/powerpoint/2010/main" val="1726237685"/>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a:solidFill>
                  <a:schemeClr val="accent1"/>
                </a:solidFill>
              </a:rPr>
              <a:t>2.Criterios de </a:t>
            </a:r>
            <a:r>
              <a:rPr lang="en-US" err="1">
                <a:solidFill>
                  <a:schemeClr val="accent1"/>
                </a:solidFill>
              </a:rPr>
              <a:t>comparación</a:t>
            </a: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7</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graphicFrame>
        <p:nvGraphicFramePr>
          <p:cNvPr id="2" name="Tabla 1">
            <a:extLst>
              <a:ext uri="{FF2B5EF4-FFF2-40B4-BE49-F238E27FC236}">
                <a16:creationId xmlns:a16="http://schemas.microsoft.com/office/drawing/2014/main" id="{D8845A4D-A70D-4B34-A0C9-687886896CF3}"/>
              </a:ext>
            </a:extLst>
          </p:cNvPr>
          <p:cNvGraphicFramePr>
            <a:graphicFrameLocks noGrp="1"/>
          </p:cNvGraphicFramePr>
          <p:nvPr>
            <p:extLst>
              <p:ext uri="{D42A27DB-BD31-4B8C-83A1-F6EECF244321}">
                <p14:modId xmlns:p14="http://schemas.microsoft.com/office/powerpoint/2010/main" val="2982574156"/>
              </p:ext>
            </p:extLst>
          </p:nvPr>
        </p:nvGraphicFramePr>
        <p:xfrm>
          <a:off x="1390385" y="4016207"/>
          <a:ext cx="15527216" cy="2643584"/>
        </p:xfrm>
        <a:graphic>
          <a:graphicData uri="http://schemas.openxmlformats.org/drawingml/2006/table">
            <a:tbl>
              <a:tblPr firstRow="1" bandRow="1">
                <a:tableStyleId>{5C22544A-7EE6-4342-B048-85BDC9FD1C3A}</a:tableStyleId>
              </a:tblPr>
              <a:tblGrid>
                <a:gridCol w="7763608">
                  <a:extLst>
                    <a:ext uri="{9D8B030D-6E8A-4147-A177-3AD203B41FA5}">
                      <a16:colId xmlns:a16="http://schemas.microsoft.com/office/drawing/2014/main" val="2962896992"/>
                    </a:ext>
                  </a:extLst>
                </a:gridCol>
                <a:gridCol w="7763608">
                  <a:extLst>
                    <a:ext uri="{9D8B030D-6E8A-4147-A177-3AD203B41FA5}">
                      <a16:colId xmlns:a16="http://schemas.microsoft.com/office/drawing/2014/main" val="1355033662"/>
                    </a:ext>
                  </a:extLst>
                </a:gridCol>
              </a:tblGrid>
              <a:tr h="660896">
                <a:tc>
                  <a:txBody>
                    <a:bodyPr/>
                    <a:lstStyle/>
                    <a:p>
                      <a:pPr marL="0" lvl="0" algn="ctr">
                        <a:spcBef>
                          <a:spcPts val="0"/>
                        </a:spcBef>
                        <a:spcAft>
                          <a:spcPts val="0"/>
                        </a:spcAft>
                        <a:buNone/>
                      </a:pPr>
                      <a:r>
                        <a:rPr lang="en-US" sz="3600" b="1" i="0" u="none" strike="noStrike" kern="1200" noProof="0" err="1">
                          <a:effectLst/>
                          <a:latin typeface="Aleo-Light"/>
                        </a:rPr>
                        <a:t>Categoría</a:t>
                      </a:r>
                      <a:r>
                        <a:rPr lang="en-US" sz="3600" b="1" i="0" u="none" strike="noStrike" kern="1200" noProof="0">
                          <a:effectLst/>
                          <a:latin typeface="Aleo-Light"/>
                        </a:rPr>
                        <a:t> hardware</a:t>
                      </a:r>
                    </a:p>
                  </a:txBody>
                  <a:tcPr marL="0" marR="0" marT="0" marB="0" anchor="ctr"/>
                </a:tc>
                <a:tc>
                  <a:txBody>
                    <a:bodyPr/>
                    <a:lstStyle/>
                    <a:p>
                      <a:pPr marL="0" lvl="0" algn="ctr">
                        <a:spcBef>
                          <a:spcPts val="0"/>
                        </a:spcBef>
                        <a:spcAft>
                          <a:spcPts val="0"/>
                        </a:spcAft>
                        <a:buNone/>
                      </a:pPr>
                      <a:r>
                        <a:rPr lang="en-US" sz="3600" b="1" i="0" u="none" strike="noStrike" kern="1200" noProof="0">
                          <a:effectLst/>
                          <a:latin typeface="Aleo-Light"/>
                        </a:rPr>
                        <a:t>Tipo de valor</a:t>
                      </a:r>
                      <a:endParaRPr lang="es-ES" sz="3600" b="1" err="1"/>
                    </a:p>
                  </a:txBody>
                  <a:tcPr marL="0" marR="0" marT="0" marB="0" anchor="ctr"/>
                </a:tc>
                <a:extLst>
                  <a:ext uri="{0D108BD9-81ED-4DB2-BD59-A6C34878D82A}">
                    <a16:rowId xmlns:a16="http://schemas.microsoft.com/office/drawing/2014/main" val="3128724661"/>
                  </a:ext>
                </a:extLst>
              </a:tr>
              <a:tr h="660896">
                <a:tc>
                  <a:txBody>
                    <a:bodyPr/>
                    <a:lstStyle/>
                    <a:p>
                      <a:pPr marL="0" lvl="0" algn="ctr">
                        <a:spcBef>
                          <a:spcPts val="0"/>
                        </a:spcBef>
                        <a:spcAft>
                          <a:spcPts val="0"/>
                        </a:spcAft>
                        <a:buNone/>
                      </a:pPr>
                      <a:r>
                        <a:rPr lang="en-US" sz="2800" b="0" i="0" u="none" strike="noStrike" kern="1200" noProof="0">
                          <a:effectLst/>
                          <a:latin typeface="Aleo-Light"/>
                        </a:rPr>
                        <a:t>B.1.Rendimiento</a:t>
                      </a:r>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Texto</a:t>
                      </a:r>
                      <a:r>
                        <a:rPr lang="en-US" sz="2800" b="0" i="0" u="none" strike="noStrike" kern="1200" noProof="0">
                          <a:effectLst/>
                          <a:latin typeface="Aleo-Light"/>
                        </a:rPr>
                        <a:t> libre</a:t>
                      </a:r>
                    </a:p>
                  </a:txBody>
                  <a:tcPr marL="0" marR="0" marT="0" marB="0" anchor="ctr"/>
                </a:tc>
                <a:extLst>
                  <a:ext uri="{0D108BD9-81ED-4DB2-BD59-A6C34878D82A}">
                    <a16:rowId xmlns:a16="http://schemas.microsoft.com/office/drawing/2014/main" val="2223927562"/>
                  </a:ext>
                </a:extLst>
              </a:tr>
              <a:tr h="660896">
                <a:tc>
                  <a:txBody>
                    <a:bodyPr/>
                    <a:lstStyle/>
                    <a:p>
                      <a:pPr marL="0" lvl="0" algn="ctr">
                        <a:spcBef>
                          <a:spcPts val="0"/>
                        </a:spcBef>
                        <a:spcAft>
                          <a:spcPts val="0"/>
                        </a:spcAft>
                        <a:buNone/>
                      </a:pPr>
                      <a:r>
                        <a:rPr lang="en-US" sz="2800" b="0" i="0" u="none" strike="noStrike" kern="1200" noProof="0">
                          <a:effectLst/>
                          <a:latin typeface="Aleo-Light"/>
                        </a:rPr>
                        <a:t>B.2.Potencialidad </a:t>
                      </a:r>
                      <a:r>
                        <a:rPr lang="en-US" sz="2800" b="0" i="0" u="none" strike="noStrike" kern="1200" noProof="0" err="1">
                          <a:effectLst/>
                          <a:latin typeface="Aleo-Light"/>
                        </a:rPr>
                        <a:t>gráfica</a:t>
                      </a:r>
                    </a:p>
                  </a:txBody>
                  <a:tcPr marL="0" marR="0" marT="0" marB="0" anchor="ctr"/>
                </a:tc>
                <a:tc>
                  <a:txBody>
                    <a:bodyPr/>
                    <a:lstStyle/>
                    <a:p>
                      <a:pPr marL="0" lvl="0" algn="ctr">
                        <a:spcBef>
                          <a:spcPts val="0"/>
                        </a:spcBef>
                        <a:spcAft>
                          <a:spcPts val="0"/>
                        </a:spcAft>
                        <a:buNone/>
                      </a:pPr>
                      <a:r>
                        <a:rPr lang="en-US" sz="2800" b="0" i="0" u="none" strike="noStrike" kern="1200" noProof="0">
                          <a:effectLst/>
                          <a:latin typeface="Aleo-Light"/>
                        </a:rPr>
                        <a:t>Texto libre</a:t>
                      </a:r>
                    </a:p>
                  </a:txBody>
                  <a:tcPr marL="0" marR="0" marT="0" marB="0" anchor="ctr"/>
                </a:tc>
                <a:extLst>
                  <a:ext uri="{0D108BD9-81ED-4DB2-BD59-A6C34878D82A}">
                    <a16:rowId xmlns:a16="http://schemas.microsoft.com/office/drawing/2014/main" val="3286442988"/>
                  </a:ext>
                </a:extLst>
              </a:tr>
              <a:tr h="660896">
                <a:tc>
                  <a:txBody>
                    <a:bodyPr/>
                    <a:lstStyle/>
                    <a:p>
                      <a:pPr marL="0" lvl="0" algn="ctr">
                        <a:spcBef>
                          <a:spcPts val="0"/>
                        </a:spcBef>
                        <a:spcAft>
                          <a:spcPts val="0"/>
                        </a:spcAft>
                        <a:buNone/>
                      </a:pPr>
                      <a:r>
                        <a:rPr lang="en-US" sz="2800" b="0" i="0" u="none" strike="noStrike" kern="1200" noProof="0">
                          <a:effectLst/>
                          <a:latin typeface="Aleo-Light"/>
                        </a:rPr>
                        <a:t>B.3.Requisitos hardware</a:t>
                      </a:r>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Texto</a:t>
                      </a:r>
                      <a:r>
                        <a:rPr lang="en-US" sz="2800" b="0" i="0" u="none" strike="noStrike" kern="1200" noProof="0">
                          <a:effectLst/>
                          <a:latin typeface="Aleo-Light"/>
                        </a:rPr>
                        <a:t> libre</a:t>
                      </a:r>
                    </a:p>
                  </a:txBody>
                  <a:tcPr marL="0" marR="0" marT="0" marB="0" anchor="ctr"/>
                </a:tc>
                <a:extLst>
                  <a:ext uri="{0D108BD9-81ED-4DB2-BD59-A6C34878D82A}">
                    <a16:rowId xmlns:a16="http://schemas.microsoft.com/office/drawing/2014/main" val="400006001"/>
                  </a:ext>
                </a:extLst>
              </a:tr>
            </a:tbl>
          </a:graphicData>
        </a:graphic>
      </p:graphicFrame>
    </p:spTree>
    <p:extLst>
      <p:ext uri="{BB962C8B-B14F-4D97-AF65-F5344CB8AC3E}">
        <p14:creationId xmlns:p14="http://schemas.microsoft.com/office/powerpoint/2010/main" val="4261536016"/>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a:solidFill>
                  <a:schemeClr val="accent1"/>
                </a:solidFill>
              </a:rPr>
              <a:t>2.Criterios de </a:t>
            </a:r>
            <a:r>
              <a:rPr lang="en-US" err="1">
                <a:solidFill>
                  <a:schemeClr val="accent1"/>
                </a:solidFill>
              </a:rPr>
              <a:t>comparación</a:t>
            </a: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8</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graphicFrame>
        <p:nvGraphicFramePr>
          <p:cNvPr id="2" name="Tabla 1">
            <a:extLst>
              <a:ext uri="{FF2B5EF4-FFF2-40B4-BE49-F238E27FC236}">
                <a16:creationId xmlns:a16="http://schemas.microsoft.com/office/drawing/2014/main" id="{AAEB69CB-4791-4CB7-A699-C1343EFE34FA}"/>
              </a:ext>
            </a:extLst>
          </p:cNvPr>
          <p:cNvGraphicFramePr>
            <a:graphicFrameLocks noGrp="1"/>
          </p:cNvGraphicFramePr>
          <p:nvPr>
            <p:extLst>
              <p:ext uri="{D42A27DB-BD31-4B8C-83A1-F6EECF244321}">
                <p14:modId xmlns:p14="http://schemas.microsoft.com/office/powerpoint/2010/main" val="2158194404"/>
              </p:ext>
            </p:extLst>
          </p:nvPr>
        </p:nvGraphicFramePr>
        <p:xfrm>
          <a:off x="1438214" y="2373477"/>
          <a:ext cx="15527216" cy="7269856"/>
        </p:xfrm>
        <a:graphic>
          <a:graphicData uri="http://schemas.openxmlformats.org/drawingml/2006/table">
            <a:tbl>
              <a:tblPr firstRow="1" bandRow="1">
                <a:tableStyleId>{5C22544A-7EE6-4342-B048-85BDC9FD1C3A}</a:tableStyleId>
              </a:tblPr>
              <a:tblGrid>
                <a:gridCol w="7763608">
                  <a:extLst>
                    <a:ext uri="{9D8B030D-6E8A-4147-A177-3AD203B41FA5}">
                      <a16:colId xmlns:a16="http://schemas.microsoft.com/office/drawing/2014/main" val="2962896992"/>
                    </a:ext>
                  </a:extLst>
                </a:gridCol>
                <a:gridCol w="7763608">
                  <a:extLst>
                    <a:ext uri="{9D8B030D-6E8A-4147-A177-3AD203B41FA5}">
                      <a16:colId xmlns:a16="http://schemas.microsoft.com/office/drawing/2014/main" val="1355033662"/>
                    </a:ext>
                  </a:extLst>
                </a:gridCol>
              </a:tblGrid>
              <a:tr h="660896">
                <a:tc>
                  <a:txBody>
                    <a:bodyPr/>
                    <a:lstStyle/>
                    <a:p>
                      <a:pPr marL="0" lvl="0" algn="ctr">
                        <a:spcBef>
                          <a:spcPts val="0"/>
                        </a:spcBef>
                        <a:spcAft>
                          <a:spcPts val="0"/>
                        </a:spcAft>
                        <a:buNone/>
                      </a:pPr>
                      <a:r>
                        <a:rPr lang="en-US" sz="3600" b="1" i="0" u="none" strike="noStrike" kern="1200" noProof="0" err="1">
                          <a:effectLst/>
                          <a:latin typeface="Aleo-Light"/>
                        </a:rPr>
                        <a:t>Categoría</a:t>
                      </a:r>
                      <a:r>
                        <a:rPr lang="en-US" sz="3600" b="1" i="0" u="none" strike="noStrike" kern="1200" noProof="0">
                          <a:effectLst/>
                          <a:latin typeface="Aleo-Light"/>
                        </a:rPr>
                        <a:t> software</a:t>
                      </a:r>
                      <a:endParaRPr lang="en-US" sz="3600" b="1" i="0" u="none" strike="noStrike" kern="1200" noProof="0" err="1">
                        <a:effectLst/>
                        <a:latin typeface="Aleo-Light"/>
                      </a:endParaRPr>
                    </a:p>
                  </a:txBody>
                  <a:tcPr marL="0" marR="0" marT="0" marB="0" anchor="ctr"/>
                </a:tc>
                <a:tc>
                  <a:txBody>
                    <a:bodyPr/>
                    <a:lstStyle/>
                    <a:p>
                      <a:pPr marL="0" lvl="0" algn="ctr">
                        <a:spcBef>
                          <a:spcPts val="0"/>
                        </a:spcBef>
                        <a:spcAft>
                          <a:spcPts val="0"/>
                        </a:spcAft>
                        <a:buNone/>
                      </a:pPr>
                      <a:r>
                        <a:rPr lang="en-US" sz="3600" b="1" i="0" u="none" strike="noStrike" kern="1200" noProof="0">
                          <a:effectLst/>
                          <a:latin typeface="Aleo-Light"/>
                        </a:rPr>
                        <a:t>Tipo de valor</a:t>
                      </a:r>
                      <a:endParaRPr lang="es-ES" sz="3600" b="1" err="1"/>
                    </a:p>
                  </a:txBody>
                  <a:tcPr marL="0" marR="0" marT="0" marB="0" anchor="ctr"/>
                </a:tc>
                <a:extLst>
                  <a:ext uri="{0D108BD9-81ED-4DB2-BD59-A6C34878D82A}">
                    <a16:rowId xmlns:a16="http://schemas.microsoft.com/office/drawing/2014/main" val="3128724661"/>
                  </a:ext>
                </a:extLst>
              </a:tr>
              <a:tr h="660896">
                <a:tc>
                  <a:txBody>
                    <a:bodyPr/>
                    <a:lstStyle/>
                    <a:p>
                      <a:pPr marL="0" lvl="0" algn="ctr">
                        <a:spcBef>
                          <a:spcPts val="0"/>
                        </a:spcBef>
                        <a:spcAft>
                          <a:spcPts val="0"/>
                        </a:spcAft>
                        <a:buNone/>
                      </a:pPr>
                      <a:r>
                        <a:rPr lang="en-US" sz="2800" b="0" i="0" u="none" strike="noStrike" kern="1200" noProof="0">
                          <a:effectLst/>
                          <a:latin typeface="Aleo-Light"/>
                        </a:rPr>
                        <a:t>C.1.Windows</a:t>
                      </a:r>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Booleano</a:t>
                      </a:r>
                    </a:p>
                  </a:txBody>
                  <a:tcPr marL="0" marR="0" marT="0" marB="0" anchor="ctr"/>
                </a:tc>
                <a:extLst>
                  <a:ext uri="{0D108BD9-81ED-4DB2-BD59-A6C34878D82A}">
                    <a16:rowId xmlns:a16="http://schemas.microsoft.com/office/drawing/2014/main" val="2223927562"/>
                  </a:ext>
                </a:extLst>
              </a:tr>
              <a:tr h="660896">
                <a:tc>
                  <a:txBody>
                    <a:bodyPr/>
                    <a:lstStyle/>
                    <a:p>
                      <a:pPr marL="0" lvl="0" algn="ctr">
                        <a:spcBef>
                          <a:spcPts val="0"/>
                        </a:spcBef>
                        <a:spcAft>
                          <a:spcPts val="0"/>
                        </a:spcAft>
                        <a:buNone/>
                      </a:pPr>
                      <a:r>
                        <a:rPr lang="en-US" sz="2800" b="0" i="0" u="none" strike="noStrike" kern="1200" noProof="0">
                          <a:effectLst/>
                          <a:latin typeface="Aleo-Light"/>
                        </a:rPr>
                        <a:t>C.2.Mac</a:t>
                      </a:r>
                      <a:endParaRPr lang="en-US" sz="2800" b="0" i="0" u="none" strike="noStrike" kern="1200" noProof="0" err="1">
                        <a:effectLst/>
                        <a:latin typeface="Aleo-Light"/>
                      </a:endParaRPr>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Boolano</a:t>
                      </a:r>
                    </a:p>
                  </a:txBody>
                  <a:tcPr marL="0" marR="0" marT="0" marB="0" anchor="ctr"/>
                </a:tc>
                <a:extLst>
                  <a:ext uri="{0D108BD9-81ED-4DB2-BD59-A6C34878D82A}">
                    <a16:rowId xmlns:a16="http://schemas.microsoft.com/office/drawing/2014/main" val="3286442988"/>
                  </a:ext>
                </a:extLst>
              </a:tr>
              <a:tr h="660896">
                <a:tc>
                  <a:txBody>
                    <a:bodyPr/>
                    <a:lstStyle/>
                    <a:p>
                      <a:pPr marL="0" lvl="0" algn="ctr">
                        <a:spcBef>
                          <a:spcPts val="0"/>
                        </a:spcBef>
                        <a:spcAft>
                          <a:spcPts val="0"/>
                        </a:spcAft>
                        <a:buNone/>
                      </a:pPr>
                      <a:r>
                        <a:rPr lang="en-US" sz="2800" b="0" i="0" u="none" strike="noStrike" kern="1200" noProof="0">
                          <a:effectLst/>
                          <a:latin typeface="Aleo-Light"/>
                        </a:rPr>
                        <a:t>C.3.Linux</a:t>
                      </a:r>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Booleano</a:t>
                      </a:r>
                    </a:p>
                  </a:txBody>
                  <a:tcPr marL="0" marR="0" marT="0" marB="0" anchor="ctr"/>
                </a:tc>
                <a:extLst>
                  <a:ext uri="{0D108BD9-81ED-4DB2-BD59-A6C34878D82A}">
                    <a16:rowId xmlns:a16="http://schemas.microsoft.com/office/drawing/2014/main" val="400006001"/>
                  </a:ext>
                </a:extLst>
              </a:tr>
              <a:tr h="660896">
                <a:tc>
                  <a:txBody>
                    <a:bodyPr/>
                    <a:lstStyle/>
                    <a:p>
                      <a:pPr marL="0" lvl="0" algn="ctr">
                        <a:spcBef>
                          <a:spcPts val="0"/>
                        </a:spcBef>
                        <a:spcAft>
                          <a:spcPts val="0"/>
                        </a:spcAft>
                        <a:buNone/>
                      </a:pPr>
                      <a:r>
                        <a:rPr lang="en-US" sz="2800" b="0" i="0" u="none" strike="noStrike" kern="1200" noProof="0">
                          <a:effectLst/>
                          <a:latin typeface="Aleo-Light"/>
                        </a:rPr>
                        <a:t>C.4.IDEs</a:t>
                      </a:r>
                      <a:endParaRPr lang="es-ES"/>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Texto</a:t>
                      </a:r>
                      <a:r>
                        <a:rPr lang="en-US" sz="2800" b="0" i="0" u="none" strike="noStrike" kern="1200" noProof="0">
                          <a:effectLst/>
                          <a:latin typeface="Aleo-Light"/>
                        </a:rPr>
                        <a:t> libre</a:t>
                      </a:r>
                    </a:p>
                  </a:txBody>
                  <a:tcPr marL="0" marR="0" marT="0" marB="0" anchor="ctr"/>
                </a:tc>
                <a:extLst>
                  <a:ext uri="{0D108BD9-81ED-4DB2-BD59-A6C34878D82A}">
                    <a16:rowId xmlns:a16="http://schemas.microsoft.com/office/drawing/2014/main" val="3662327267"/>
                  </a:ext>
                </a:extLst>
              </a:tr>
              <a:tr h="660896">
                <a:tc>
                  <a:txBody>
                    <a:bodyPr/>
                    <a:lstStyle/>
                    <a:p>
                      <a:pPr marL="0" lvl="0" algn="ctr">
                        <a:spcBef>
                          <a:spcPts val="0"/>
                        </a:spcBef>
                        <a:spcAft>
                          <a:spcPts val="0"/>
                        </a:spcAft>
                        <a:buNone/>
                      </a:pPr>
                      <a:r>
                        <a:rPr lang="en-US" sz="2800" b="0" i="0" u="none" strike="noStrike" kern="1200" noProof="0" dirty="0">
                          <a:effectLst/>
                          <a:latin typeface="Aleo-Light"/>
                        </a:rPr>
                        <a:t>C.5.Lenguajes de </a:t>
                      </a:r>
                      <a:r>
                        <a:rPr lang="en-US" sz="2800" b="0" i="0" u="none" strike="noStrike" kern="1200" noProof="0" dirty="0" err="1">
                          <a:effectLst/>
                          <a:latin typeface="Aleo-Light"/>
                        </a:rPr>
                        <a:t>programación</a:t>
                      </a:r>
                      <a:endParaRPr lang="es-ES" dirty="0"/>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Texto</a:t>
                      </a:r>
                      <a:r>
                        <a:rPr lang="en-US" sz="2800" b="0" i="0" u="none" strike="noStrike" kern="1200" noProof="0">
                          <a:effectLst/>
                          <a:latin typeface="Aleo-Light"/>
                        </a:rPr>
                        <a:t> libre</a:t>
                      </a:r>
                    </a:p>
                  </a:txBody>
                  <a:tcPr marL="0" marR="0" marT="0" marB="0" anchor="ctr"/>
                </a:tc>
                <a:extLst>
                  <a:ext uri="{0D108BD9-81ED-4DB2-BD59-A6C34878D82A}">
                    <a16:rowId xmlns:a16="http://schemas.microsoft.com/office/drawing/2014/main" val="3591970696"/>
                  </a:ext>
                </a:extLst>
              </a:tr>
              <a:tr h="660896">
                <a:tc>
                  <a:txBody>
                    <a:bodyPr/>
                    <a:lstStyle/>
                    <a:p>
                      <a:pPr marL="0" lvl="0" algn="ctr">
                        <a:spcBef>
                          <a:spcPts val="0"/>
                        </a:spcBef>
                        <a:spcAft>
                          <a:spcPts val="0"/>
                        </a:spcAft>
                        <a:buNone/>
                      </a:pPr>
                      <a:r>
                        <a:rPr lang="en-US" sz="2800" b="0" i="0" u="none" strike="noStrike" kern="1200" noProof="0">
                          <a:effectLst/>
                          <a:latin typeface="Aleo-Light"/>
                        </a:rPr>
                        <a:t>C.6.Instalación</a:t>
                      </a:r>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Texto</a:t>
                      </a:r>
                      <a:r>
                        <a:rPr lang="en-US" sz="2800" b="0" i="0" u="none" strike="noStrike" kern="1200" noProof="0">
                          <a:effectLst/>
                          <a:latin typeface="Aleo-Light"/>
                        </a:rPr>
                        <a:t> libre</a:t>
                      </a:r>
                    </a:p>
                  </a:txBody>
                  <a:tcPr marL="0" marR="0" marT="0" marB="0" anchor="ctr"/>
                </a:tc>
                <a:extLst>
                  <a:ext uri="{0D108BD9-81ED-4DB2-BD59-A6C34878D82A}">
                    <a16:rowId xmlns:a16="http://schemas.microsoft.com/office/drawing/2014/main" val="305380711"/>
                  </a:ext>
                </a:extLst>
              </a:tr>
              <a:tr h="660896">
                <a:tc>
                  <a:txBody>
                    <a:bodyPr/>
                    <a:lstStyle/>
                    <a:p>
                      <a:pPr marL="0" lvl="0" algn="ctr">
                        <a:spcBef>
                          <a:spcPts val="0"/>
                        </a:spcBef>
                        <a:spcAft>
                          <a:spcPts val="0"/>
                        </a:spcAft>
                        <a:buNone/>
                      </a:pPr>
                      <a:r>
                        <a:rPr lang="en-US" sz="2800" b="0" i="0" u="none" strike="noStrike" kern="1200" noProof="0">
                          <a:effectLst/>
                          <a:latin typeface="Aleo-Light"/>
                        </a:rPr>
                        <a:t>C.7.Facilidad de </a:t>
                      </a:r>
                      <a:r>
                        <a:rPr lang="en-US" sz="2800" b="0" i="0" u="none" strike="noStrike" kern="1200" noProof="0" err="1">
                          <a:effectLst/>
                          <a:latin typeface="Aleo-Light"/>
                        </a:rPr>
                        <a:t>uso</a:t>
                      </a:r>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Texto</a:t>
                      </a:r>
                      <a:r>
                        <a:rPr lang="en-US" sz="2800" b="0" i="0" u="none" strike="noStrike" kern="1200" noProof="0">
                          <a:effectLst/>
                          <a:latin typeface="Aleo-Light"/>
                        </a:rPr>
                        <a:t> libre</a:t>
                      </a:r>
                    </a:p>
                  </a:txBody>
                  <a:tcPr marL="0" marR="0" marT="0" marB="0" anchor="ctr"/>
                </a:tc>
                <a:extLst>
                  <a:ext uri="{0D108BD9-81ED-4DB2-BD59-A6C34878D82A}">
                    <a16:rowId xmlns:a16="http://schemas.microsoft.com/office/drawing/2014/main" val="795764097"/>
                  </a:ext>
                </a:extLst>
              </a:tr>
              <a:tr h="660896">
                <a:tc>
                  <a:txBody>
                    <a:bodyPr/>
                    <a:lstStyle/>
                    <a:p>
                      <a:pPr marL="0" lvl="0" algn="ctr">
                        <a:spcBef>
                          <a:spcPts val="0"/>
                        </a:spcBef>
                        <a:spcAft>
                          <a:spcPts val="0"/>
                        </a:spcAft>
                        <a:buNone/>
                      </a:pPr>
                      <a:r>
                        <a:rPr lang="en-US" sz="2800" b="0" i="0" u="none" strike="noStrike" kern="1200" noProof="0">
                          <a:effectLst/>
                          <a:latin typeface="Aleo-Light"/>
                        </a:rPr>
                        <a:t>C.8.Seguridad</a:t>
                      </a:r>
                      <a:endParaRPr lang="en-US" sz="2800" b="0" i="0" u="none" strike="noStrike" kern="1200" noProof="0" err="1">
                        <a:effectLst/>
                        <a:latin typeface="Aleo-Light"/>
                      </a:endParaRPr>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Texto</a:t>
                      </a:r>
                      <a:r>
                        <a:rPr lang="en-US" sz="2800" b="0" i="0" u="none" strike="noStrike" kern="1200" noProof="0">
                          <a:effectLst/>
                          <a:latin typeface="Aleo-Light"/>
                        </a:rPr>
                        <a:t> libre</a:t>
                      </a:r>
                      <a:endParaRPr lang="en-US" sz="2800" b="0" i="0" u="none" strike="noStrike" kern="1200" noProof="0" err="1">
                        <a:effectLst/>
                        <a:latin typeface="Aleo-Light"/>
                      </a:endParaRPr>
                    </a:p>
                  </a:txBody>
                  <a:tcPr marL="0" marR="0" marT="0" marB="0" anchor="ctr"/>
                </a:tc>
                <a:extLst>
                  <a:ext uri="{0D108BD9-81ED-4DB2-BD59-A6C34878D82A}">
                    <a16:rowId xmlns:a16="http://schemas.microsoft.com/office/drawing/2014/main" val="2174074069"/>
                  </a:ext>
                </a:extLst>
              </a:tr>
              <a:tr h="660896">
                <a:tc>
                  <a:txBody>
                    <a:bodyPr/>
                    <a:lstStyle/>
                    <a:p>
                      <a:pPr marL="0" lvl="0" algn="ctr">
                        <a:spcBef>
                          <a:spcPts val="0"/>
                        </a:spcBef>
                        <a:spcAft>
                          <a:spcPts val="0"/>
                        </a:spcAft>
                        <a:buNone/>
                      </a:pPr>
                      <a:r>
                        <a:rPr lang="en-US" sz="2800" b="0" i="0" u="none" strike="noStrike" kern="1200" noProof="0">
                          <a:effectLst/>
                          <a:latin typeface="Aleo-Light"/>
                        </a:rPr>
                        <a:t>C.9.Licencia</a:t>
                      </a:r>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Texto</a:t>
                      </a:r>
                      <a:r>
                        <a:rPr lang="en-US" sz="2800" b="0" i="0" u="none" strike="noStrike" kern="1200" noProof="0">
                          <a:effectLst/>
                          <a:latin typeface="Aleo-Light"/>
                        </a:rPr>
                        <a:t> libre</a:t>
                      </a:r>
                    </a:p>
                  </a:txBody>
                  <a:tcPr marL="0" marR="0" marT="0" marB="0" anchor="ctr"/>
                </a:tc>
                <a:extLst>
                  <a:ext uri="{0D108BD9-81ED-4DB2-BD59-A6C34878D82A}">
                    <a16:rowId xmlns:a16="http://schemas.microsoft.com/office/drawing/2014/main" val="1932820144"/>
                  </a:ext>
                </a:extLst>
              </a:tr>
              <a:tr h="660896">
                <a:tc>
                  <a:txBody>
                    <a:bodyPr/>
                    <a:lstStyle/>
                    <a:p>
                      <a:pPr marL="0" lvl="0" algn="ctr">
                        <a:spcBef>
                          <a:spcPts val="0"/>
                        </a:spcBef>
                        <a:spcAft>
                          <a:spcPts val="0"/>
                        </a:spcAft>
                        <a:buNone/>
                      </a:pPr>
                      <a:r>
                        <a:rPr lang="en-US" sz="2800" b="0" i="0" u="none" strike="noStrike" kern="1200" noProof="0">
                          <a:effectLst/>
                          <a:latin typeface="Aleo-Light"/>
                        </a:rPr>
                        <a:t>C.10.Requisitos Software</a:t>
                      </a:r>
                    </a:p>
                  </a:txBody>
                  <a:tcPr marL="0" marR="0" marT="0" marB="0" anchor="ctr"/>
                </a:tc>
                <a:tc>
                  <a:txBody>
                    <a:bodyPr/>
                    <a:lstStyle/>
                    <a:p>
                      <a:pPr marL="0" lvl="0" algn="ctr">
                        <a:spcBef>
                          <a:spcPts val="0"/>
                        </a:spcBef>
                        <a:spcAft>
                          <a:spcPts val="0"/>
                        </a:spcAft>
                        <a:buNone/>
                      </a:pPr>
                      <a:r>
                        <a:rPr lang="en-US" sz="2800" b="0" i="0" u="none" strike="noStrike" kern="1200" noProof="0" dirty="0" err="1">
                          <a:effectLst/>
                          <a:latin typeface="Aleo-Light"/>
                        </a:rPr>
                        <a:t>Texto</a:t>
                      </a:r>
                      <a:r>
                        <a:rPr lang="en-US" sz="2800" b="0" i="0" u="none" strike="noStrike" kern="1200" noProof="0" dirty="0">
                          <a:effectLst/>
                          <a:latin typeface="Aleo-Light"/>
                        </a:rPr>
                        <a:t> libre</a:t>
                      </a:r>
                    </a:p>
                  </a:txBody>
                  <a:tcPr marL="0" marR="0" marT="0" marB="0" anchor="ctr"/>
                </a:tc>
                <a:extLst>
                  <a:ext uri="{0D108BD9-81ED-4DB2-BD59-A6C34878D82A}">
                    <a16:rowId xmlns:a16="http://schemas.microsoft.com/office/drawing/2014/main" val="135804917"/>
                  </a:ext>
                </a:extLst>
              </a:tr>
            </a:tbl>
          </a:graphicData>
        </a:graphic>
      </p:graphicFrame>
    </p:spTree>
    <p:extLst>
      <p:ext uri="{BB962C8B-B14F-4D97-AF65-F5344CB8AC3E}">
        <p14:creationId xmlns:p14="http://schemas.microsoft.com/office/powerpoint/2010/main" val="490709461"/>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a:solidFill>
                  <a:schemeClr val="accent1"/>
                </a:solidFill>
              </a:rPr>
              <a:t>2.Criterios de </a:t>
            </a:r>
            <a:r>
              <a:rPr lang="en-US" err="1">
                <a:solidFill>
                  <a:schemeClr val="accent1"/>
                </a:solidFill>
              </a:rPr>
              <a:t>comparación</a:t>
            </a: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9</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graphicFrame>
        <p:nvGraphicFramePr>
          <p:cNvPr id="2" name="Tabla 1">
            <a:extLst>
              <a:ext uri="{FF2B5EF4-FFF2-40B4-BE49-F238E27FC236}">
                <a16:creationId xmlns:a16="http://schemas.microsoft.com/office/drawing/2014/main" id="{AAEB69CB-4791-4CB7-A699-C1343EFE34FA}"/>
              </a:ext>
            </a:extLst>
          </p:cNvPr>
          <p:cNvGraphicFramePr>
            <a:graphicFrameLocks noGrp="1"/>
          </p:cNvGraphicFramePr>
          <p:nvPr>
            <p:extLst>
              <p:ext uri="{D42A27DB-BD31-4B8C-83A1-F6EECF244321}">
                <p14:modId xmlns:p14="http://schemas.microsoft.com/office/powerpoint/2010/main" val="1360169500"/>
              </p:ext>
            </p:extLst>
          </p:nvPr>
        </p:nvGraphicFramePr>
        <p:xfrm>
          <a:off x="1581699" y="3936463"/>
          <a:ext cx="15527216" cy="1982688"/>
        </p:xfrm>
        <a:graphic>
          <a:graphicData uri="http://schemas.openxmlformats.org/drawingml/2006/table">
            <a:tbl>
              <a:tblPr firstRow="1" bandRow="1">
                <a:tableStyleId>{5C22544A-7EE6-4342-B048-85BDC9FD1C3A}</a:tableStyleId>
              </a:tblPr>
              <a:tblGrid>
                <a:gridCol w="7763608">
                  <a:extLst>
                    <a:ext uri="{9D8B030D-6E8A-4147-A177-3AD203B41FA5}">
                      <a16:colId xmlns:a16="http://schemas.microsoft.com/office/drawing/2014/main" val="2962896992"/>
                    </a:ext>
                  </a:extLst>
                </a:gridCol>
                <a:gridCol w="7763608">
                  <a:extLst>
                    <a:ext uri="{9D8B030D-6E8A-4147-A177-3AD203B41FA5}">
                      <a16:colId xmlns:a16="http://schemas.microsoft.com/office/drawing/2014/main" val="1355033662"/>
                    </a:ext>
                  </a:extLst>
                </a:gridCol>
              </a:tblGrid>
              <a:tr h="660896">
                <a:tc>
                  <a:txBody>
                    <a:bodyPr/>
                    <a:lstStyle/>
                    <a:p>
                      <a:pPr marL="0" lvl="0" algn="ctr">
                        <a:spcBef>
                          <a:spcPts val="0"/>
                        </a:spcBef>
                        <a:spcAft>
                          <a:spcPts val="0"/>
                        </a:spcAft>
                        <a:buNone/>
                      </a:pPr>
                      <a:r>
                        <a:rPr lang="en-US" sz="3600" b="1" i="0" u="none" strike="noStrike" kern="1200" noProof="0" err="1">
                          <a:effectLst/>
                          <a:latin typeface="Aleo-Light"/>
                        </a:rPr>
                        <a:t>Categoría</a:t>
                      </a:r>
                      <a:r>
                        <a:rPr lang="en-US" sz="3600" b="1" i="0" u="none" strike="noStrike" kern="1200" noProof="0">
                          <a:effectLst/>
                          <a:latin typeface="Aleo-Light"/>
                        </a:rPr>
                        <a:t> </a:t>
                      </a:r>
                      <a:r>
                        <a:rPr lang="en-US" sz="3600" b="1" i="0" u="none" strike="noStrike" kern="1200" noProof="0" err="1">
                          <a:effectLst/>
                          <a:latin typeface="Aleo-Light"/>
                        </a:rPr>
                        <a:t>soporte</a:t>
                      </a:r>
                      <a:r>
                        <a:rPr lang="en-US" sz="3600" b="1" i="0" u="none" strike="noStrike" kern="1200" noProof="0">
                          <a:effectLst/>
                          <a:latin typeface="Aleo-Light"/>
                        </a:rPr>
                        <a:t> y </a:t>
                      </a:r>
                      <a:r>
                        <a:rPr lang="en-US" sz="3600" b="1" i="0" u="none" strike="noStrike" kern="1200" noProof="0" err="1">
                          <a:effectLst/>
                          <a:latin typeface="Aleo-Light"/>
                        </a:rPr>
                        <a:t>mantenimiento</a:t>
                      </a:r>
                    </a:p>
                  </a:txBody>
                  <a:tcPr marL="0" marR="0" marT="0" marB="0" anchor="ctr"/>
                </a:tc>
                <a:tc>
                  <a:txBody>
                    <a:bodyPr/>
                    <a:lstStyle/>
                    <a:p>
                      <a:pPr marL="0" lvl="0" algn="ctr">
                        <a:spcBef>
                          <a:spcPts val="0"/>
                        </a:spcBef>
                        <a:spcAft>
                          <a:spcPts val="0"/>
                        </a:spcAft>
                        <a:buNone/>
                      </a:pPr>
                      <a:r>
                        <a:rPr lang="en-US" sz="3600" b="1" i="0" u="none" strike="noStrike" kern="1200" noProof="0">
                          <a:effectLst/>
                          <a:latin typeface="Aleo-Light"/>
                        </a:rPr>
                        <a:t>Tipo de valor</a:t>
                      </a:r>
                      <a:endParaRPr lang="es-ES" sz="3600" b="1" err="1"/>
                    </a:p>
                  </a:txBody>
                  <a:tcPr marL="0" marR="0" marT="0" marB="0" anchor="ctr"/>
                </a:tc>
                <a:extLst>
                  <a:ext uri="{0D108BD9-81ED-4DB2-BD59-A6C34878D82A}">
                    <a16:rowId xmlns:a16="http://schemas.microsoft.com/office/drawing/2014/main" val="3128724661"/>
                  </a:ext>
                </a:extLst>
              </a:tr>
              <a:tr h="660896">
                <a:tc>
                  <a:txBody>
                    <a:bodyPr/>
                    <a:lstStyle/>
                    <a:p>
                      <a:pPr marL="0" lvl="0" algn="ctr">
                        <a:spcBef>
                          <a:spcPts val="0"/>
                        </a:spcBef>
                        <a:spcAft>
                          <a:spcPts val="0"/>
                        </a:spcAft>
                        <a:buNone/>
                      </a:pPr>
                      <a:r>
                        <a:rPr lang="en-US" sz="2800" b="0" i="0" u="none" strike="noStrike" kern="1200" noProof="0">
                          <a:effectLst/>
                          <a:latin typeface="Aleo-Light"/>
                        </a:rPr>
                        <a:t>D.1.Soporte</a:t>
                      </a:r>
                    </a:p>
                  </a:txBody>
                  <a:tcPr marL="0" marR="0" marT="0" marB="0" anchor="ctr"/>
                </a:tc>
                <a:tc>
                  <a:txBody>
                    <a:bodyPr/>
                    <a:lstStyle/>
                    <a:p>
                      <a:pPr marL="0" lvl="0" algn="ctr">
                        <a:spcBef>
                          <a:spcPts val="0"/>
                        </a:spcBef>
                        <a:spcAft>
                          <a:spcPts val="0"/>
                        </a:spcAft>
                        <a:buNone/>
                      </a:pPr>
                      <a:r>
                        <a:rPr lang="en-US" sz="2800" b="0" i="0" u="none" strike="noStrike" kern="1200" noProof="0" dirty="0" err="1">
                          <a:effectLst/>
                          <a:latin typeface="Aleo-Light"/>
                        </a:rPr>
                        <a:t>Booleano</a:t>
                      </a:r>
                      <a:endParaRPr lang="en-US" sz="2800" b="0" i="0" u="none" strike="noStrike" kern="1200" noProof="0" dirty="0">
                        <a:effectLst/>
                        <a:latin typeface="Aleo-Light"/>
                      </a:endParaRPr>
                    </a:p>
                  </a:txBody>
                  <a:tcPr marL="0" marR="0" marT="0" marB="0" anchor="ctr"/>
                </a:tc>
                <a:extLst>
                  <a:ext uri="{0D108BD9-81ED-4DB2-BD59-A6C34878D82A}">
                    <a16:rowId xmlns:a16="http://schemas.microsoft.com/office/drawing/2014/main" val="2223927562"/>
                  </a:ext>
                </a:extLst>
              </a:tr>
              <a:tr h="660896">
                <a:tc>
                  <a:txBody>
                    <a:bodyPr/>
                    <a:lstStyle/>
                    <a:p>
                      <a:pPr marL="0" lvl="0" algn="ctr">
                        <a:spcBef>
                          <a:spcPts val="0"/>
                        </a:spcBef>
                        <a:spcAft>
                          <a:spcPts val="0"/>
                        </a:spcAft>
                        <a:buNone/>
                      </a:pPr>
                      <a:r>
                        <a:rPr lang="en-US" sz="2800" b="0" i="0" u="none" strike="noStrike" kern="1200" noProof="0">
                          <a:effectLst/>
                          <a:latin typeface="Aleo-Light"/>
                        </a:rPr>
                        <a:t>D.2.Mantenimiento</a:t>
                      </a:r>
                      <a:endParaRPr lang="es-ES"/>
                    </a:p>
                  </a:txBody>
                  <a:tcPr marL="0" marR="0" marT="0" marB="0" anchor="ctr"/>
                </a:tc>
                <a:tc>
                  <a:txBody>
                    <a:bodyPr/>
                    <a:lstStyle/>
                    <a:p>
                      <a:pPr marL="0" lvl="0" algn="ctr">
                        <a:spcBef>
                          <a:spcPts val="0"/>
                        </a:spcBef>
                        <a:spcAft>
                          <a:spcPts val="0"/>
                        </a:spcAft>
                        <a:buNone/>
                      </a:pPr>
                      <a:r>
                        <a:rPr lang="en-US" sz="2800" b="0" i="0" u="none" strike="noStrike" kern="1200" noProof="0" dirty="0" err="1">
                          <a:effectLst/>
                          <a:latin typeface="Aleo-Light"/>
                        </a:rPr>
                        <a:t>Booleano</a:t>
                      </a:r>
                      <a:endParaRPr lang="en-US" sz="2800" b="0" i="0" u="none" strike="noStrike" kern="1200" noProof="0" dirty="0">
                        <a:effectLst/>
                        <a:latin typeface="Aleo-Light"/>
                      </a:endParaRPr>
                    </a:p>
                  </a:txBody>
                  <a:tcPr marL="0" marR="0" marT="0" marB="0" anchor="ctr"/>
                </a:tc>
                <a:extLst>
                  <a:ext uri="{0D108BD9-81ED-4DB2-BD59-A6C34878D82A}">
                    <a16:rowId xmlns:a16="http://schemas.microsoft.com/office/drawing/2014/main" val="3286442988"/>
                  </a:ext>
                </a:extLst>
              </a:tr>
            </a:tbl>
          </a:graphicData>
        </a:graphic>
      </p:graphicFrame>
    </p:spTree>
    <p:extLst>
      <p:ext uri="{BB962C8B-B14F-4D97-AF65-F5344CB8AC3E}">
        <p14:creationId xmlns:p14="http://schemas.microsoft.com/office/powerpoint/2010/main" val="3103740381"/>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theme/theme1.xml><?xml version="1.0" encoding="utf-8"?>
<a:theme xmlns:a="http://schemas.openxmlformats.org/drawingml/2006/main" name="Deneb Title">
  <a:themeElements>
    <a:clrScheme name="Blue">
      <a:dk1>
        <a:srgbClr val="3F3F3F"/>
      </a:dk1>
      <a:lt1>
        <a:sysClr val="window" lastClr="FFFFFF"/>
      </a:lt1>
      <a:dk2>
        <a:srgbClr val="1F497D"/>
      </a:dk2>
      <a:lt2>
        <a:srgbClr val="EEECE1"/>
      </a:lt2>
      <a:accent1>
        <a:srgbClr val="0066CC"/>
      </a:accent1>
      <a:accent2>
        <a:srgbClr val="0099CC"/>
      </a:accent2>
      <a:accent3>
        <a:srgbClr val="009999"/>
      </a:accent3>
      <a:accent4>
        <a:srgbClr val="00CC99"/>
      </a:accent4>
      <a:accent5>
        <a:srgbClr val="4BACC6"/>
      </a:accent5>
      <a:accent6>
        <a:srgbClr val="F79646"/>
      </a:accent6>
      <a:hlink>
        <a:srgbClr val="0099FF"/>
      </a:hlink>
      <a:folHlink>
        <a:srgbClr val="0066CC"/>
      </a:folHlink>
    </a:clrScheme>
    <a:fontScheme name="Capella">
      <a:majorFont>
        <a:latin typeface="Montserrat-Bold"/>
        <a:ea typeface="Capella Bold"/>
        <a:cs typeface=""/>
      </a:majorFont>
      <a:minorFont>
        <a:latin typeface="Aleo-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neb Contents">
  <a:themeElements>
    <a:clrScheme name="Blue">
      <a:dk1>
        <a:srgbClr val="3F3F3F"/>
      </a:dk1>
      <a:lt1>
        <a:sysClr val="window" lastClr="FFFFFF"/>
      </a:lt1>
      <a:dk2>
        <a:srgbClr val="1F497D"/>
      </a:dk2>
      <a:lt2>
        <a:srgbClr val="EEECE1"/>
      </a:lt2>
      <a:accent1>
        <a:srgbClr val="0066CC"/>
      </a:accent1>
      <a:accent2>
        <a:srgbClr val="0099CC"/>
      </a:accent2>
      <a:accent3>
        <a:srgbClr val="009999"/>
      </a:accent3>
      <a:accent4>
        <a:srgbClr val="00CC99"/>
      </a:accent4>
      <a:accent5>
        <a:srgbClr val="4BACC6"/>
      </a:accent5>
      <a:accent6>
        <a:srgbClr val="F79646"/>
      </a:accent6>
      <a:hlink>
        <a:srgbClr val="0099FF"/>
      </a:hlink>
      <a:folHlink>
        <a:srgbClr val="0066CC"/>
      </a:folHlink>
    </a:clrScheme>
    <a:fontScheme name="Capella">
      <a:majorFont>
        <a:latin typeface="Montserrat-Bold"/>
        <a:ea typeface="Capella Bold"/>
        <a:cs typeface=""/>
      </a:majorFont>
      <a:minorFont>
        <a:latin typeface="Aleo-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chemeClr val="tx1">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668</Words>
  <Application>Microsoft Office PowerPoint</Application>
  <PresentationFormat>Personalizado</PresentationFormat>
  <Paragraphs>143</Paragraphs>
  <Slides>22</Slides>
  <Notes>0</Notes>
  <HiddenSlides>0</HiddenSlides>
  <MMClips>0</MMClips>
  <ScaleCrop>false</ScaleCrop>
  <HeadingPairs>
    <vt:vector size="6" baseType="variant">
      <vt:variant>
        <vt:lpstr>Fuentes usadas</vt:lpstr>
      </vt:variant>
      <vt:variant>
        <vt:i4>10</vt:i4>
      </vt:variant>
      <vt:variant>
        <vt:lpstr>Tema</vt:lpstr>
      </vt:variant>
      <vt:variant>
        <vt:i4>2</vt:i4>
      </vt:variant>
      <vt:variant>
        <vt:lpstr>Títulos de diapositiva</vt:lpstr>
      </vt:variant>
      <vt:variant>
        <vt:i4>22</vt:i4>
      </vt:variant>
    </vt:vector>
  </HeadingPairs>
  <TitlesOfParts>
    <vt:vector size="34" baseType="lpstr">
      <vt:lpstr>ＭＳ Ｐゴシック</vt:lpstr>
      <vt:lpstr>Aleo-Bold</vt:lpstr>
      <vt:lpstr>Aleo-BoldItalic</vt:lpstr>
      <vt:lpstr>Aleo-Light</vt:lpstr>
      <vt:lpstr>Aleo-LightItalic</vt:lpstr>
      <vt:lpstr>Arial</vt:lpstr>
      <vt:lpstr>Calibri</vt:lpstr>
      <vt:lpstr>Capella Bold</vt:lpstr>
      <vt:lpstr>Capella Light</vt:lpstr>
      <vt:lpstr>Montserrat-Bold</vt:lpstr>
      <vt:lpstr>Deneb Title</vt:lpstr>
      <vt:lpstr>Deneb Contents</vt:lpstr>
      <vt:lpstr>Scientific Cards testing and developing</vt:lpstr>
      <vt:lpstr> Índice</vt:lpstr>
      <vt:lpstr>Planificación</vt:lpstr>
      <vt:lpstr>1.Descripcion de las Tecnologias</vt:lpstr>
      <vt:lpstr>1.Descripcion de las Tecnologias</vt:lpstr>
      <vt:lpstr>2.Criterios de comparación</vt:lpstr>
      <vt:lpstr>2.Criterios de comparación</vt:lpstr>
      <vt:lpstr>2.Criterios de comparación</vt:lpstr>
      <vt:lpstr>2.Criterios de comparación</vt:lpstr>
      <vt:lpstr>3.Evaluacion de los criterios para CUDA</vt:lpstr>
      <vt:lpstr>3.Evaluacion de los criterios para CUDA</vt:lpstr>
      <vt:lpstr>3.Evaluacion de los criterios para OpenCL</vt:lpstr>
      <vt:lpstr>3.Evaluacion de los criterios para OpenCL</vt:lpstr>
      <vt:lpstr>4.Comparación de las tecnologías</vt:lpstr>
      <vt:lpstr>4.Comparación de las tecnologías</vt:lpstr>
      <vt:lpstr>5.Recomendaciones</vt:lpstr>
      <vt:lpstr>5.1.Situación 1</vt:lpstr>
      <vt:lpstr>5.1.Situación 1</vt:lpstr>
      <vt:lpstr>5.2.Situación 2</vt:lpstr>
      <vt:lpstr>5.2.Situación 2</vt:lpstr>
      <vt:lpstr>6.Conclusiones</vt:lpstr>
      <vt:lpstr>!Gracias a todos!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Deneb</dc:title>
  <dc:creator>Jun</dc:creator>
  <cp:lastModifiedBy>Adrián López Godoy</cp:lastModifiedBy>
  <cp:revision>86</cp:revision>
  <dcterms:created xsi:type="dcterms:W3CDTF">2014-05-31T17:00:12Z</dcterms:created>
  <dcterms:modified xsi:type="dcterms:W3CDTF">2019-04-10T13:15:36Z</dcterms:modified>
</cp:coreProperties>
</file>