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2"/>
  </p:notesMasterIdLst>
  <p:sldIdLst>
    <p:sldId id="256" r:id="rId2"/>
    <p:sldId id="263" r:id="rId3"/>
    <p:sldId id="257" r:id="rId4"/>
    <p:sldId id="262" r:id="rId5"/>
    <p:sldId id="259" r:id="rId6"/>
    <p:sldId id="258" r:id="rId7"/>
    <p:sldId id="260" r:id="rId8"/>
    <p:sldId id="278" r:id="rId9"/>
    <p:sldId id="261" r:id="rId10"/>
    <p:sldId id="264" r:id="rId11"/>
    <p:sldId id="266" r:id="rId12"/>
    <p:sldId id="280" r:id="rId13"/>
    <p:sldId id="268" r:id="rId14"/>
    <p:sldId id="269" r:id="rId15"/>
    <p:sldId id="281" r:id="rId16"/>
    <p:sldId id="272" r:id="rId17"/>
    <p:sldId id="273" r:id="rId18"/>
    <p:sldId id="279" r:id="rId19"/>
    <p:sldId id="282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F4E48-9A85-4054-A0D5-6821EAAE4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4E05CE-51A1-4D46-ABE2-0B2476CD7EF4}">
      <dgm:prSet phldrT="[Tes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it-IT" b="0" smtClean="0">
              <a:solidFill>
                <a:schemeClr val="bg1">
                  <a:lumMod val="50000"/>
                </a:schemeClr>
              </a:solidFill>
            </a:rPr>
            <a:t>Teoria network</a:t>
          </a:r>
          <a:endParaRPr lang="it-IT" b="0">
            <a:solidFill>
              <a:schemeClr val="bg1">
                <a:lumMod val="50000"/>
              </a:schemeClr>
            </a:solidFill>
          </a:endParaRPr>
        </a:p>
      </dgm:t>
    </dgm:pt>
    <dgm:pt modelId="{4AF9B7FA-4198-42FD-A940-B7C7DE40980C}" type="parTrans" cxnId="{3E09DF53-0B7E-4B83-B352-10C96C972322}">
      <dgm:prSet/>
      <dgm:spPr/>
      <dgm:t>
        <a:bodyPr/>
        <a:lstStyle/>
        <a:p>
          <a:endParaRPr lang="it-IT" b="0"/>
        </a:p>
      </dgm:t>
    </dgm:pt>
    <dgm:pt modelId="{C61EB61D-B766-44B1-AF4F-713976375287}" type="sibTrans" cxnId="{3E09DF53-0B7E-4B83-B352-10C96C972322}">
      <dgm:prSet/>
      <dgm:spPr/>
      <dgm:t>
        <a:bodyPr/>
        <a:lstStyle/>
        <a:p>
          <a:endParaRPr lang="it-IT" b="0"/>
        </a:p>
      </dgm:t>
    </dgm:pt>
    <dgm:pt modelId="{5813A72F-6E0F-485D-BC8F-7985A20B47BA}">
      <dgm:prSet phldrT="[Testo]"/>
      <dgm:spPr/>
      <dgm:t>
        <a:bodyPr/>
        <a:lstStyle/>
        <a:p>
          <a:r>
            <a:rPr lang="it-IT" b="0" smtClean="0"/>
            <a:t>Dinamica su rete</a:t>
          </a:r>
          <a:endParaRPr lang="it-IT" b="0"/>
        </a:p>
      </dgm:t>
    </dgm:pt>
    <dgm:pt modelId="{FFD45C7E-EFE0-49C9-8A57-E0CDEEB6FEC3}" type="parTrans" cxnId="{60C482A1-309A-4976-8941-9DE1A9BA3BDA}">
      <dgm:prSet/>
      <dgm:spPr/>
      <dgm:t>
        <a:bodyPr/>
        <a:lstStyle/>
        <a:p>
          <a:endParaRPr lang="it-IT" b="0"/>
        </a:p>
      </dgm:t>
    </dgm:pt>
    <dgm:pt modelId="{0D60C902-3330-4EA2-A6D0-7DCD8307005E}" type="sibTrans" cxnId="{60C482A1-309A-4976-8941-9DE1A9BA3BDA}">
      <dgm:prSet/>
      <dgm:spPr/>
      <dgm:t>
        <a:bodyPr/>
        <a:lstStyle/>
        <a:p>
          <a:endParaRPr lang="it-IT" b="0"/>
        </a:p>
      </dgm:t>
    </dgm:pt>
    <dgm:pt modelId="{B33028E0-3C9A-4256-9464-C377167B21DC}">
      <dgm:prSet phldrT="[Tes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it-IT" b="0" smtClean="0">
              <a:solidFill>
                <a:schemeClr val="bg1">
                  <a:lumMod val="50000"/>
                </a:schemeClr>
              </a:solidFill>
            </a:rPr>
            <a:t>Analisi predittiva</a:t>
          </a:r>
          <a:endParaRPr lang="it-IT" b="0">
            <a:solidFill>
              <a:schemeClr val="bg1">
                <a:lumMod val="50000"/>
              </a:schemeClr>
            </a:solidFill>
          </a:endParaRPr>
        </a:p>
      </dgm:t>
    </dgm:pt>
    <dgm:pt modelId="{4895B16C-579E-4D65-AC4A-DDACD51BA1B1}" type="parTrans" cxnId="{10CF308E-838E-4748-AC91-A4BE495FB1CC}">
      <dgm:prSet/>
      <dgm:spPr/>
      <dgm:t>
        <a:bodyPr/>
        <a:lstStyle/>
        <a:p>
          <a:endParaRPr lang="it-IT" b="0"/>
        </a:p>
      </dgm:t>
    </dgm:pt>
    <dgm:pt modelId="{63D9AEDC-AE6B-46E7-9E41-470AF9ADE6D9}" type="sibTrans" cxnId="{10CF308E-838E-4748-AC91-A4BE495FB1CC}">
      <dgm:prSet/>
      <dgm:spPr/>
      <dgm:t>
        <a:bodyPr/>
        <a:lstStyle/>
        <a:p>
          <a:endParaRPr lang="it-IT" b="0"/>
        </a:p>
      </dgm:t>
    </dgm:pt>
    <dgm:pt modelId="{09287D2E-39D8-4F7E-8EAB-65C069231DF1}" type="pres">
      <dgm:prSet presAssocID="{C15F4E48-9A85-4054-A0D5-6821EAAE49F6}" presName="Name0" presStyleCnt="0">
        <dgm:presLayoutVars>
          <dgm:dir/>
          <dgm:animLvl val="lvl"/>
          <dgm:resizeHandles val="exact"/>
        </dgm:presLayoutVars>
      </dgm:prSet>
      <dgm:spPr/>
    </dgm:pt>
    <dgm:pt modelId="{FC957101-989F-42D7-8EBF-D64BE4975D58}" type="pres">
      <dgm:prSet presAssocID="{234E05CE-51A1-4D46-ABE2-0B2476CD7E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21B58FD-669B-4DEA-A35C-6D10E0574321}" type="pres">
      <dgm:prSet presAssocID="{C61EB61D-B766-44B1-AF4F-713976375287}" presName="parTxOnlySpace" presStyleCnt="0"/>
      <dgm:spPr/>
    </dgm:pt>
    <dgm:pt modelId="{F8541055-BC93-4BA6-A858-1258A1D5ED21}" type="pres">
      <dgm:prSet presAssocID="{5813A72F-6E0F-485D-BC8F-7985A20B47B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67E57B-D787-450D-A471-76A88853355E}" type="pres">
      <dgm:prSet presAssocID="{0D60C902-3330-4EA2-A6D0-7DCD8307005E}" presName="parTxOnlySpace" presStyleCnt="0"/>
      <dgm:spPr/>
    </dgm:pt>
    <dgm:pt modelId="{8CB79E9E-A47F-4972-9DB4-C2F821DFAA74}" type="pres">
      <dgm:prSet presAssocID="{B33028E0-3C9A-4256-9464-C377167B21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0C482A1-309A-4976-8941-9DE1A9BA3BDA}" srcId="{C15F4E48-9A85-4054-A0D5-6821EAAE49F6}" destId="{5813A72F-6E0F-485D-BC8F-7985A20B47BA}" srcOrd="1" destOrd="0" parTransId="{FFD45C7E-EFE0-49C9-8A57-E0CDEEB6FEC3}" sibTransId="{0D60C902-3330-4EA2-A6D0-7DCD8307005E}"/>
    <dgm:cxn modelId="{9D6FA287-AD3C-47E4-A878-42342924991A}" type="presOf" srcId="{5813A72F-6E0F-485D-BC8F-7985A20B47BA}" destId="{F8541055-BC93-4BA6-A858-1258A1D5ED21}" srcOrd="0" destOrd="0" presId="urn:microsoft.com/office/officeart/2005/8/layout/chevron1"/>
    <dgm:cxn modelId="{10CF308E-838E-4748-AC91-A4BE495FB1CC}" srcId="{C15F4E48-9A85-4054-A0D5-6821EAAE49F6}" destId="{B33028E0-3C9A-4256-9464-C377167B21DC}" srcOrd="2" destOrd="0" parTransId="{4895B16C-579E-4D65-AC4A-DDACD51BA1B1}" sibTransId="{63D9AEDC-AE6B-46E7-9E41-470AF9ADE6D9}"/>
    <dgm:cxn modelId="{7FD76053-8163-4951-A6DB-CE1D08426122}" type="presOf" srcId="{C15F4E48-9A85-4054-A0D5-6821EAAE49F6}" destId="{09287D2E-39D8-4F7E-8EAB-65C069231DF1}" srcOrd="0" destOrd="0" presId="urn:microsoft.com/office/officeart/2005/8/layout/chevron1"/>
    <dgm:cxn modelId="{357FDE37-4C64-4EC4-8DDD-591EA5B14321}" type="presOf" srcId="{234E05CE-51A1-4D46-ABE2-0B2476CD7EF4}" destId="{FC957101-989F-42D7-8EBF-D64BE4975D58}" srcOrd="0" destOrd="0" presId="urn:microsoft.com/office/officeart/2005/8/layout/chevron1"/>
    <dgm:cxn modelId="{3E09DF53-0B7E-4B83-B352-10C96C972322}" srcId="{C15F4E48-9A85-4054-A0D5-6821EAAE49F6}" destId="{234E05CE-51A1-4D46-ABE2-0B2476CD7EF4}" srcOrd="0" destOrd="0" parTransId="{4AF9B7FA-4198-42FD-A940-B7C7DE40980C}" sibTransId="{C61EB61D-B766-44B1-AF4F-713976375287}"/>
    <dgm:cxn modelId="{8D9ED479-94A0-4987-BF42-166C6ADBBCFB}" type="presOf" srcId="{B33028E0-3C9A-4256-9464-C377167B21DC}" destId="{8CB79E9E-A47F-4972-9DB4-C2F821DFAA74}" srcOrd="0" destOrd="0" presId="urn:microsoft.com/office/officeart/2005/8/layout/chevron1"/>
    <dgm:cxn modelId="{0D11761E-9F27-4A28-84F1-198DB4259E43}" type="presParOf" srcId="{09287D2E-39D8-4F7E-8EAB-65C069231DF1}" destId="{FC957101-989F-42D7-8EBF-D64BE4975D58}" srcOrd="0" destOrd="0" presId="urn:microsoft.com/office/officeart/2005/8/layout/chevron1"/>
    <dgm:cxn modelId="{DDB7D594-1CBB-4748-82C9-33928743D83A}" type="presParOf" srcId="{09287D2E-39D8-4F7E-8EAB-65C069231DF1}" destId="{C21B58FD-669B-4DEA-A35C-6D10E0574321}" srcOrd="1" destOrd="0" presId="urn:microsoft.com/office/officeart/2005/8/layout/chevron1"/>
    <dgm:cxn modelId="{C41DA078-09AB-4267-853F-A71538F6600F}" type="presParOf" srcId="{09287D2E-39D8-4F7E-8EAB-65C069231DF1}" destId="{F8541055-BC93-4BA6-A858-1258A1D5ED21}" srcOrd="2" destOrd="0" presId="urn:microsoft.com/office/officeart/2005/8/layout/chevron1"/>
    <dgm:cxn modelId="{79EE5D09-D57B-4F9C-A6ED-54AB25B3A509}" type="presParOf" srcId="{09287D2E-39D8-4F7E-8EAB-65C069231DF1}" destId="{B967E57B-D787-450D-A471-76A88853355E}" srcOrd="3" destOrd="0" presId="urn:microsoft.com/office/officeart/2005/8/layout/chevron1"/>
    <dgm:cxn modelId="{E89D1FAB-3DC0-4287-A87A-C4AB853E7CBA}" type="presParOf" srcId="{09287D2E-39D8-4F7E-8EAB-65C069231DF1}" destId="{8CB79E9E-A47F-4972-9DB4-C2F821DFAA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F4E48-9A85-4054-A0D5-6821EAAE4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4E05CE-51A1-4D46-ABE2-0B2476CD7EF4}">
      <dgm:prSet phldrT="[Tes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t-IT" smtClean="0"/>
            <a:t>Trasporto pubblico</a:t>
          </a:r>
          <a:endParaRPr lang="it-IT"/>
        </a:p>
      </dgm:t>
    </dgm:pt>
    <dgm:pt modelId="{4AF9B7FA-4198-42FD-A940-B7C7DE40980C}" type="parTrans" cxnId="{3E09DF53-0B7E-4B83-B352-10C96C972322}">
      <dgm:prSet/>
      <dgm:spPr/>
      <dgm:t>
        <a:bodyPr/>
        <a:lstStyle/>
        <a:p>
          <a:endParaRPr lang="it-IT"/>
        </a:p>
      </dgm:t>
    </dgm:pt>
    <dgm:pt modelId="{C61EB61D-B766-44B1-AF4F-713976375287}" type="sibTrans" cxnId="{3E09DF53-0B7E-4B83-B352-10C96C972322}">
      <dgm:prSet/>
      <dgm:spPr/>
      <dgm:t>
        <a:bodyPr/>
        <a:lstStyle/>
        <a:p>
          <a:endParaRPr lang="it-IT"/>
        </a:p>
      </dgm:t>
    </dgm:pt>
    <dgm:pt modelId="{5813A72F-6E0F-485D-BC8F-7985A20B47BA}">
      <dgm:prSet phldrT="[Tes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mtClean="0">
              <a:solidFill>
                <a:schemeClr val="bg1">
                  <a:lumMod val="50000"/>
                </a:schemeClr>
              </a:solidFill>
            </a:rPr>
            <a:t>Controllo titolo</a:t>
          </a:r>
          <a:endParaRPr lang="it-IT">
            <a:solidFill>
              <a:schemeClr val="bg1">
                <a:lumMod val="50000"/>
              </a:schemeClr>
            </a:solidFill>
          </a:endParaRPr>
        </a:p>
      </dgm:t>
    </dgm:pt>
    <dgm:pt modelId="{FFD45C7E-EFE0-49C9-8A57-E0CDEEB6FEC3}" type="parTrans" cxnId="{60C482A1-309A-4976-8941-9DE1A9BA3BDA}">
      <dgm:prSet/>
      <dgm:spPr/>
      <dgm:t>
        <a:bodyPr/>
        <a:lstStyle/>
        <a:p>
          <a:endParaRPr lang="it-IT"/>
        </a:p>
      </dgm:t>
    </dgm:pt>
    <dgm:pt modelId="{0D60C902-3330-4EA2-A6D0-7DCD8307005E}" type="sibTrans" cxnId="{60C482A1-309A-4976-8941-9DE1A9BA3BDA}">
      <dgm:prSet/>
      <dgm:spPr/>
      <dgm:t>
        <a:bodyPr/>
        <a:lstStyle/>
        <a:p>
          <a:endParaRPr lang="it-IT"/>
        </a:p>
      </dgm:t>
    </dgm:pt>
    <dgm:pt modelId="{B33028E0-3C9A-4256-9464-C377167B21DC}">
      <dgm:prSet phldrT="[Tes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t-IT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Strategie migliori</a:t>
          </a:r>
          <a:endParaRPr lang="it-IT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95B16C-579E-4D65-AC4A-DDACD51BA1B1}" type="parTrans" cxnId="{10CF308E-838E-4748-AC91-A4BE495FB1CC}">
      <dgm:prSet/>
      <dgm:spPr/>
      <dgm:t>
        <a:bodyPr/>
        <a:lstStyle/>
        <a:p>
          <a:endParaRPr lang="it-IT"/>
        </a:p>
      </dgm:t>
    </dgm:pt>
    <dgm:pt modelId="{63D9AEDC-AE6B-46E7-9E41-470AF9ADE6D9}" type="sibTrans" cxnId="{10CF308E-838E-4748-AC91-A4BE495FB1CC}">
      <dgm:prSet/>
      <dgm:spPr/>
      <dgm:t>
        <a:bodyPr/>
        <a:lstStyle/>
        <a:p>
          <a:endParaRPr lang="it-IT"/>
        </a:p>
      </dgm:t>
    </dgm:pt>
    <dgm:pt modelId="{09287D2E-39D8-4F7E-8EAB-65C069231DF1}" type="pres">
      <dgm:prSet presAssocID="{C15F4E48-9A85-4054-A0D5-6821EAAE49F6}" presName="Name0" presStyleCnt="0">
        <dgm:presLayoutVars>
          <dgm:dir/>
          <dgm:animLvl val="lvl"/>
          <dgm:resizeHandles val="exact"/>
        </dgm:presLayoutVars>
      </dgm:prSet>
      <dgm:spPr/>
    </dgm:pt>
    <dgm:pt modelId="{FC957101-989F-42D7-8EBF-D64BE4975D58}" type="pres">
      <dgm:prSet presAssocID="{234E05CE-51A1-4D46-ABE2-0B2476CD7E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21B58FD-669B-4DEA-A35C-6D10E0574321}" type="pres">
      <dgm:prSet presAssocID="{C61EB61D-B766-44B1-AF4F-713976375287}" presName="parTxOnlySpace" presStyleCnt="0"/>
      <dgm:spPr/>
    </dgm:pt>
    <dgm:pt modelId="{F8541055-BC93-4BA6-A858-1258A1D5ED21}" type="pres">
      <dgm:prSet presAssocID="{5813A72F-6E0F-485D-BC8F-7985A20B47B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67E57B-D787-450D-A471-76A88853355E}" type="pres">
      <dgm:prSet presAssocID="{0D60C902-3330-4EA2-A6D0-7DCD8307005E}" presName="parTxOnlySpace" presStyleCnt="0"/>
      <dgm:spPr/>
    </dgm:pt>
    <dgm:pt modelId="{8CB79E9E-A47F-4972-9DB4-C2F821DFAA74}" type="pres">
      <dgm:prSet presAssocID="{B33028E0-3C9A-4256-9464-C377167B21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0C482A1-309A-4976-8941-9DE1A9BA3BDA}" srcId="{C15F4E48-9A85-4054-A0D5-6821EAAE49F6}" destId="{5813A72F-6E0F-485D-BC8F-7985A20B47BA}" srcOrd="1" destOrd="0" parTransId="{FFD45C7E-EFE0-49C9-8A57-E0CDEEB6FEC3}" sibTransId="{0D60C902-3330-4EA2-A6D0-7DCD8307005E}"/>
    <dgm:cxn modelId="{10CF308E-838E-4748-AC91-A4BE495FB1CC}" srcId="{C15F4E48-9A85-4054-A0D5-6821EAAE49F6}" destId="{B33028E0-3C9A-4256-9464-C377167B21DC}" srcOrd="2" destOrd="0" parTransId="{4895B16C-579E-4D65-AC4A-DDACD51BA1B1}" sibTransId="{63D9AEDC-AE6B-46E7-9E41-470AF9ADE6D9}"/>
    <dgm:cxn modelId="{6C7D3221-C1F4-4487-B0B3-18EDDB39E4E8}" type="presOf" srcId="{234E05CE-51A1-4D46-ABE2-0B2476CD7EF4}" destId="{FC957101-989F-42D7-8EBF-D64BE4975D58}" srcOrd="0" destOrd="0" presId="urn:microsoft.com/office/officeart/2005/8/layout/chevron1"/>
    <dgm:cxn modelId="{F455D1EE-A63D-44DA-87D4-AEF6A1167D9C}" type="presOf" srcId="{5813A72F-6E0F-485D-BC8F-7985A20B47BA}" destId="{F8541055-BC93-4BA6-A858-1258A1D5ED21}" srcOrd="0" destOrd="0" presId="urn:microsoft.com/office/officeart/2005/8/layout/chevron1"/>
    <dgm:cxn modelId="{CD66C16F-EB65-4062-8AA6-3F7C5DA08A29}" type="presOf" srcId="{B33028E0-3C9A-4256-9464-C377167B21DC}" destId="{8CB79E9E-A47F-4972-9DB4-C2F821DFAA74}" srcOrd="0" destOrd="0" presId="urn:microsoft.com/office/officeart/2005/8/layout/chevron1"/>
    <dgm:cxn modelId="{3E09DF53-0B7E-4B83-B352-10C96C972322}" srcId="{C15F4E48-9A85-4054-A0D5-6821EAAE49F6}" destId="{234E05CE-51A1-4D46-ABE2-0B2476CD7EF4}" srcOrd="0" destOrd="0" parTransId="{4AF9B7FA-4198-42FD-A940-B7C7DE40980C}" sibTransId="{C61EB61D-B766-44B1-AF4F-713976375287}"/>
    <dgm:cxn modelId="{46E91E47-1E9A-4D1D-A447-33258F368D70}" type="presOf" srcId="{C15F4E48-9A85-4054-A0D5-6821EAAE49F6}" destId="{09287D2E-39D8-4F7E-8EAB-65C069231DF1}" srcOrd="0" destOrd="0" presId="urn:microsoft.com/office/officeart/2005/8/layout/chevron1"/>
    <dgm:cxn modelId="{24C79CD7-3DCA-47D8-92DE-06D658755C13}" type="presParOf" srcId="{09287D2E-39D8-4F7E-8EAB-65C069231DF1}" destId="{FC957101-989F-42D7-8EBF-D64BE4975D58}" srcOrd="0" destOrd="0" presId="urn:microsoft.com/office/officeart/2005/8/layout/chevron1"/>
    <dgm:cxn modelId="{D363B2E9-0FFB-4C85-B503-4C6A6E5AFE47}" type="presParOf" srcId="{09287D2E-39D8-4F7E-8EAB-65C069231DF1}" destId="{C21B58FD-669B-4DEA-A35C-6D10E0574321}" srcOrd="1" destOrd="0" presId="urn:microsoft.com/office/officeart/2005/8/layout/chevron1"/>
    <dgm:cxn modelId="{2BBEC605-777B-4DF1-9864-033A583E049A}" type="presParOf" srcId="{09287D2E-39D8-4F7E-8EAB-65C069231DF1}" destId="{F8541055-BC93-4BA6-A858-1258A1D5ED21}" srcOrd="2" destOrd="0" presId="urn:microsoft.com/office/officeart/2005/8/layout/chevron1"/>
    <dgm:cxn modelId="{7CDEA805-AEF1-4F38-840D-C77064B354C1}" type="presParOf" srcId="{09287D2E-39D8-4F7E-8EAB-65C069231DF1}" destId="{B967E57B-D787-450D-A471-76A88853355E}" srcOrd="3" destOrd="0" presId="urn:microsoft.com/office/officeart/2005/8/layout/chevron1"/>
    <dgm:cxn modelId="{2618F025-C0CD-47F0-AE3C-EE643E10CEBB}" type="presParOf" srcId="{09287D2E-39D8-4F7E-8EAB-65C069231DF1}" destId="{8CB79E9E-A47F-4972-9DB4-C2F821DFAA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CE12F-B504-4D63-BE1E-9E22EF237F7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C39CE2F-0CDC-4C8B-A46F-5267016E3832}">
      <dgm:prSet phldrT="[Testo]"/>
      <dgm:spPr/>
      <dgm:t>
        <a:bodyPr/>
        <a:lstStyle/>
        <a:p>
          <a:r>
            <a:rPr lang="it-IT" smtClean="0"/>
            <a:t>FERMATE</a:t>
          </a:r>
          <a:endParaRPr lang="it-IT"/>
        </a:p>
      </dgm:t>
    </dgm:pt>
    <dgm:pt modelId="{6FD761BC-EE21-4A98-B5F4-2E005B22F119}" type="parTrans" cxnId="{A311E4EF-9204-44BC-9F7F-8273038C9C99}">
      <dgm:prSet/>
      <dgm:spPr/>
      <dgm:t>
        <a:bodyPr/>
        <a:lstStyle/>
        <a:p>
          <a:endParaRPr lang="it-IT"/>
        </a:p>
      </dgm:t>
    </dgm:pt>
    <dgm:pt modelId="{F25BF6FC-CB8C-4C3F-8B4C-B5373CA72364}" type="sibTrans" cxnId="{A311E4EF-9204-44BC-9F7F-8273038C9C99}">
      <dgm:prSet/>
      <dgm:spPr/>
      <dgm:t>
        <a:bodyPr/>
        <a:lstStyle/>
        <a:p>
          <a:endParaRPr lang="it-IT"/>
        </a:p>
      </dgm:t>
    </dgm:pt>
    <dgm:pt modelId="{EF76D169-D44E-4C30-81D6-C0D092AC7DDA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Posizione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0B31DEBC-F51D-4A45-AAED-2EB34E27C598}" type="parTrans" cxnId="{7B4298EF-68D9-4C08-B21C-DBED9D6844D6}">
      <dgm:prSet/>
      <dgm:spPr/>
      <dgm:t>
        <a:bodyPr/>
        <a:lstStyle/>
        <a:p>
          <a:endParaRPr lang="it-IT"/>
        </a:p>
      </dgm:t>
    </dgm:pt>
    <dgm:pt modelId="{F90E859C-60CD-4DBA-8198-BA9392AAE735}" type="sibTrans" cxnId="{7B4298EF-68D9-4C08-B21C-DBED9D6844D6}">
      <dgm:prSet/>
      <dgm:spPr/>
      <dgm:t>
        <a:bodyPr/>
        <a:lstStyle/>
        <a:p>
          <a:endParaRPr lang="it-IT"/>
        </a:p>
      </dgm:t>
    </dgm:pt>
    <dgm:pt modelId="{37AB61CE-7BE8-4504-B844-621BF1C04572}">
      <dgm:prSet phldrT="[Testo]"/>
      <dgm:spPr/>
      <dgm:t>
        <a:bodyPr/>
        <a:lstStyle/>
        <a:p>
          <a:r>
            <a:rPr lang="it-IT" smtClean="0"/>
            <a:t>COLLEGAMENTI</a:t>
          </a:r>
          <a:endParaRPr lang="it-IT"/>
        </a:p>
      </dgm:t>
    </dgm:pt>
    <dgm:pt modelId="{62BBC94F-801B-4B83-AC8D-349247F10D1A}" type="parTrans" cxnId="{02F99416-2D8E-4BDE-8E28-C239C01FC8D0}">
      <dgm:prSet/>
      <dgm:spPr/>
      <dgm:t>
        <a:bodyPr/>
        <a:lstStyle/>
        <a:p>
          <a:endParaRPr lang="it-IT"/>
        </a:p>
      </dgm:t>
    </dgm:pt>
    <dgm:pt modelId="{2BA0D18C-764E-480C-A5C0-5BC46332EEC8}" type="sibTrans" cxnId="{02F99416-2D8E-4BDE-8E28-C239C01FC8D0}">
      <dgm:prSet/>
      <dgm:spPr/>
      <dgm:t>
        <a:bodyPr/>
        <a:lstStyle/>
        <a:p>
          <a:endParaRPr lang="it-IT"/>
        </a:p>
      </dgm:t>
    </dgm:pt>
    <dgm:pt modelId="{67D9F3DF-7145-49F2-BA9B-E0E41547DA65}">
      <dgm:prSet phldrT="[Testo]" custT="1"/>
      <dgm:spPr/>
      <dgm:t>
        <a:bodyPr/>
        <a:lstStyle/>
        <a:p>
          <a:r>
            <a:rPr lang="it-IT" sz="2800" smtClean="0">
              <a:solidFill>
                <a:schemeClr val="accent5">
                  <a:lumMod val="50000"/>
                </a:schemeClr>
              </a:solidFill>
            </a:rPr>
            <a:t>Partenza      Arrivo</a:t>
          </a:r>
          <a:endParaRPr lang="it-IT" sz="2800">
            <a:solidFill>
              <a:schemeClr val="accent5">
                <a:lumMod val="50000"/>
              </a:schemeClr>
            </a:solidFill>
          </a:endParaRPr>
        </a:p>
      </dgm:t>
    </dgm:pt>
    <dgm:pt modelId="{1B78195E-EE46-480D-9CD7-AC8AFFDF1B08}" type="parTrans" cxnId="{E6D85FA4-A6B4-4952-9D10-9AF32C4D2710}">
      <dgm:prSet/>
      <dgm:spPr/>
      <dgm:t>
        <a:bodyPr/>
        <a:lstStyle/>
        <a:p>
          <a:endParaRPr lang="it-IT"/>
        </a:p>
      </dgm:t>
    </dgm:pt>
    <dgm:pt modelId="{FA29BD93-6514-46FB-96C1-618FAA2FC673}" type="sibTrans" cxnId="{E6D85FA4-A6B4-4952-9D10-9AF32C4D2710}">
      <dgm:prSet/>
      <dgm:spPr/>
      <dgm:t>
        <a:bodyPr/>
        <a:lstStyle/>
        <a:p>
          <a:endParaRPr lang="it-IT"/>
        </a:p>
      </dgm:t>
    </dgm:pt>
    <dgm:pt modelId="{891A97F1-94D8-4590-AD26-4674FB82F21C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Popolazione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DDCA8236-1A99-44AB-A51B-AA233D068ADE}" type="parTrans" cxnId="{BF9FEBB8-EBC8-4740-813B-C9F8376B5DED}">
      <dgm:prSet/>
      <dgm:spPr/>
      <dgm:t>
        <a:bodyPr/>
        <a:lstStyle/>
        <a:p>
          <a:endParaRPr lang="it-IT"/>
        </a:p>
      </dgm:t>
    </dgm:pt>
    <dgm:pt modelId="{EC5DFD21-D40A-4CCE-AC03-F8B18D56A30C}" type="sibTrans" cxnId="{BF9FEBB8-EBC8-4740-813B-C9F8376B5DED}">
      <dgm:prSet/>
      <dgm:spPr/>
      <dgm:t>
        <a:bodyPr/>
        <a:lstStyle/>
        <a:p>
          <a:endParaRPr lang="it-IT"/>
        </a:p>
      </dgm:t>
    </dgm:pt>
    <dgm:pt modelId="{DAB80F82-9114-437F-88F5-8D7E830A12F6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Collegamenti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D6BB5D21-F027-4360-85E1-58A7E4E82190}" type="parTrans" cxnId="{1FC35C23-21CE-49A0-8046-AC34D2B2328E}">
      <dgm:prSet/>
      <dgm:spPr/>
      <dgm:t>
        <a:bodyPr/>
        <a:lstStyle/>
        <a:p>
          <a:endParaRPr lang="it-IT"/>
        </a:p>
      </dgm:t>
    </dgm:pt>
    <dgm:pt modelId="{010F680D-3468-4D1D-BFEA-BD691AC86C89}" type="sibTrans" cxnId="{1FC35C23-21CE-49A0-8046-AC34D2B2328E}">
      <dgm:prSet/>
      <dgm:spPr/>
      <dgm:t>
        <a:bodyPr/>
        <a:lstStyle/>
        <a:p>
          <a:endParaRPr lang="it-IT"/>
        </a:p>
      </dgm:t>
    </dgm:pt>
    <dgm:pt modelId="{36AAB854-59F3-404E-BF7E-E8E3AD17C565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Popolazione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381EDED7-0016-4D21-8209-599C4248F9C8}" type="parTrans" cxnId="{51332BE4-1649-4B52-A197-20F4AC8F7CB8}">
      <dgm:prSet/>
      <dgm:spPr/>
      <dgm:t>
        <a:bodyPr/>
        <a:lstStyle/>
        <a:p>
          <a:endParaRPr lang="it-IT"/>
        </a:p>
      </dgm:t>
    </dgm:pt>
    <dgm:pt modelId="{1A0A7BF1-A183-42C4-9DE4-535375AB35E2}" type="sibTrans" cxnId="{51332BE4-1649-4B52-A197-20F4AC8F7CB8}">
      <dgm:prSet/>
      <dgm:spPr/>
      <dgm:t>
        <a:bodyPr/>
        <a:lstStyle/>
        <a:p>
          <a:endParaRPr lang="it-IT"/>
        </a:p>
      </dgm:t>
    </dgm:pt>
    <dgm:pt modelId="{E247A951-8C2D-4ED3-B119-EFADD9E6315B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«Appeal»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A366B523-6A51-4724-B8FD-42DE85129360}" type="parTrans" cxnId="{9C14327B-85DF-44B7-9AF7-474660DEED83}">
      <dgm:prSet/>
      <dgm:spPr/>
      <dgm:t>
        <a:bodyPr/>
        <a:lstStyle/>
        <a:p>
          <a:endParaRPr lang="it-IT"/>
        </a:p>
      </dgm:t>
    </dgm:pt>
    <dgm:pt modelId="{F0EBA912-C16A-4604-B533-FEDB13E2BC87}" type="sibTrans" cxnId="{9C14327B-85DF-44B7-9AF7-474660DEED83}">
      <dgm:prSet/>
      <dgm:spPr/>
      <dgm:t>
        <a:bodyPr/>
        <a:lstStyle/>
        <a:p>
          <a:endParaRPr lang="it-IT"/>
        </a:p>
      </dgm:t>
    </dgm:pt>
    <dgm:pt modelId="{B7A08747-90C6-4F08-8B26-C5D5377C7B62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Centralità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4879E75A-C9E4-485A-9BF9-F23A8A35B026}" type="parTrans" cxnId="{773CDE51-5281-44B8-A2B2-34FEDC0C64B8}">
      <dgm:prSet/>
      <dgm:spPr/>
      <dgm:t>
        <a:bodyPr/>
        <a:lstStyle/>
        <a:p>
          <a:endParaRPr lang="it-IT"/>
        </a:p>
      </dgm:t>
    </dgm:pt>
    <dgm:pt modelId="{9ABE11F2-C8DE-491E-8739-AA8F4928DEBC}" type="sibTrans" cxnId="{773CDE51-5281-44B8-A2B2-34FEDC0C64B8}">
      <dgm:prSet/>
      <dgm:spPr/>
      <dgm:t>
        <a:bodyPr/>
        <a:lstStyle/>
        <a:p>
          <a:endParaRPr lang="it-IT"/>
        </a:p>
      </dgm:t>
    </dgm:pt>
    <dgm:pt modelId="{9D163E0F-9678-4D72-A534-3F41AD3136DD}">
      <dgm:prSet phldrT="[Testo]"/>
      <dgm:spPr/>
      <dgm:t>
        <a:bodyPr/>
        <a:lstStyle/>
        <a:p>
          <a:r>
            <a:rPr lang="it-IT" smtClean="0">
              <a:solidFill>
                <a:schemeClr val="accent5">
                  <a:lumMod val="50000"/>
                </a:schemeClr>
              </a:solidFill>
            </a:rPr>
            <a:t>Congestione</a:t>
          </a:r>
          <a:endParaRPr lang="it-IT">
            <a:solidFill>
              <a:schemeClr val="accent5">
                <a:lumMod val="50000"/>
              </a:schemeClr>
            </a:solidFill>
          </a:endParaRPr>
        </a:p>
      </dgm:t>
    </dgm:pt>
    <dgm:pt modelId="{1E837564-07FB-4376-8449-D310EC7D538F}" type="parTrans" cxnId="{D0ADAE21-91AE-4685-B796-A0BDCFFF7FFB}">
      <dgm:prSet/>
      <dgm:spPr/>
      <dgm:t>
        <a:bodyPr/>
        <a:lstStyle/>
        <a:p>
          <a:endParaRPr lang="it-IT"/>
        </a:p>
      </dgm:t>
    </dgm:pt>
    <dgm:pt modelId="{7F4E1989-A7FF-4AA8-A742-11361E4F6992}" type="sibTrans" cxnId="{D0ADAE21-91AE-4685-B796-A0BDCFFF7FFB}">
      <dgm:prSet/>
      <dgm:spPr/>
      <dgm:t>
        <a:bodyPr/>
        <a:lstStyle/>
        <a:p>
          <a:endParaRPr lang="it-IT"/>
        </a:p>
      </dgm:t>
    </dgm:pt>
    <dgm:pt modelId="{481A12B6-0B1B-4905-A80C-19E31AC36DE3}" type="pres">
      <dgm:prSet presAssocID="{E32CE12F-B504-4D63-BE1E-9E22EF237F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22CE5C14-54D9-4CB5-8DE0-C4ABB2D07606}" type="pres">
      <dgm:prSet presAssocID="{5C39CE2F-0CDC-4C8B-A46F-5267016E3832}" presName="root" presStyleCnt="0"/>
      <dgm:spPr/>
    </dgm:pt>
    <dgm:pt modelId="{894F9BD0-584D-446F-BDCF-F10609857CCE}" type="pres">
      <dgm:prSet presAssocID="{5C39CE2F-0CDC-4C8B-A46F-5267016E3832}" presName="rootComposite" presStyleCnt="0"/>
      <dgm:spPr/>
    </dgm:pt>
    <dgm:pt modelId="{E4D8ACB9-7774-4F94-A7FC-157730A260F0}" type="pres">
      <dgm:prSet presAssocID="{5C39CE2F-0CDC-4C8B-A46F-5267016E3832}" presName="rootText" presStyleLbl="node1" presStyleIdx="0" presStyleCnt="2" custScaleX="140170" custLinFactNeighborX="-50588" custLinFactNeighborY="32677"/>
      <dgm:spPr/>
      <dgm:t>
        <a:bodyPr/>
        <a:lstStyle/>
        <a:p>
          <a:endParaRPr lang="it-IT"/>
        </a:p>
      </dgm:t>
    </dgm:pt>
    <dgm:pt modelId="{939C0D59-FAFD-47D8-8C3E-00BFDC4082F6}" type="pres">
      <dgm:prSet presAssocID="{5C39CE2F-0CDC-4C8B-A46F-5267016E3832}" presName="rootConnector" presStyleLbl="node1" presStyleIdx="0" presStyleCnt="2"/>
      <dgm:spPr/>
      <dgm:t>
        <a:bodyPr/>
        <a:lstStyle/>
        <a:p>
          <a:endParaRPr lang="it-IT"/>
        </a:p>
      </dgm:t>
    </dgm:pt>
    <dgm:pt modelId="{243208CB-AC75-45D8-89DE-48823CB74804}" type="pres">
      <dgm:prSet presAssocID="{5C39CE2F-0CDC-4C8B-A46F-5267016E3832}" presName="childShape" presStyleCnt="0"/>
      <dgm:spPr/>
    </dgm:pt>
    <dgm:pt modelId="{ECD7E010-8BF1-4F12-BEF8-F345E196F562}" type="pres">
      <dgm:prSet presAssocID="{0B31DEBC-F51D-4A45-AAED-2EB34E27C598}" presName="Name13" presStyleLbl="parChTrans1D2" presStyleIdx="0" presStyleCnt="8"/>
      <dgm:spPr/>
      <dgm:t>
        <a:bodyPr/>
        <a:lstStyle/>
        <a:p>
          <a:endParaRPr lang="it-IT"/>
        </a:p>
      </dgm:t>
    </dgm:pt>
    <dgm:pt modelId="{ED02FF89-6F51-46EF-AA21-B18EE6D253B5}" type="pres">
      <dgm:prSet presAssocID="{EF76D169-D44E-4C30-81D6-C0D092AC7DDA}" presName="childText" presStyleLbl="bgAcc1" presStyleIdx="0" presStyleCnt="8" custScaleX="155269" custScaleY="61199" custLinFactNeighborX="-45280" custLinFactNeighborY="3514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5492EB-5A06-4FA6-ACE4-8F1E0EA7C8D0}" type="pres">
      <dgm:prSet presAssocID="{D6BB5D21-F027-4360-85E1-58A7E4E82190}" presName="Name13" presStyleLbl="parChTrans1D2" presStyleIdx="1" presStyleCnt="8"/>
      <dgm:spPr/>
      <dgm:t>
        <a:bodyPr/>
        <a:lstStyle/>
        <a:p>
          <a:endParaRPr lang="it-IT"/>
        </a:p>
      </dgm:t>
    </dgm:pt>
    <dgm:pt modelId="{D9BCED29-0589-43F4-89AB-7C68E7075DCD}" type="pres">
      <dgm:prSet presAssocID="{DAB80F82-9114-437F-88F5-8D7E830A12F6}" presName="childText" presStyleLbl="bgAcc1" presStyleIdx="1" presStyleCnt="8" custScaleX="155269" custScaleY="61199" custLinFactNeighborX="-44657" custLinFactNeighborY="3056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6884BC-7341-459B-8055-4DBF084C03F6}" type="pres">
      <dgm:prSet presAssocID="{381EDED7-0016-4D21-8209-599C4248F9C8}" presName="Name13" presStyleLbl="parChTrans1D2" presStyleIdx="2" presStyleCnt="8"/>
      <dgm:spPr/>
      <dgm:t>
        <a:bodyPr/>
        <a:lstStyle/>
        <a:p>
          <a:endParaRPr lang="it-IT"/>
        </a:p>
      </dgm:t>
    </dgm:pt>
    <dgm:pt modelId="{FDB85D11-F674-4D1D-B180-9BCE2AFE6D74}" type="pres">
      <dgm:prSet presAssocID="{36AAB854-59F3-404E-BF7E-E8E3AD17C565}" presName="childText" presStyleLbl="bgAcc1" presStyleIdx="2" presStyleCnt="8" custScaleX="155269" custScaleY="61199" custLinFactNeighborX="-46152" custLinFactNeighborY="2637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F58D36-23D3-4891-864A-D4CC56DAE1CF}" type="pres">
      <dgm:prSet presAssocID="{A366B523-6A51-4724-B8FD-42DE85129360}" presName="Name13" presStyleLbl="parChTrans1D2" presStyleIdx="3" presStyleCnt="8"/>
      <dgm:spPr/>
      <dgm:t>
        <a:bodyPr/>
        <a:lstStyle/>
        <a:p>
          <a:endParaRPr lang="it-IT"/>
        </a:p>
      </dgm:t>
    </dgm:pt>
    <dgm:pt modelId="{2B8AC265-9A6F-4BF6-8439-593B21137604}" type="pres">
      <dgm:prSet presAssocID="{E247A951-8C2D-4ED3-B119-EFADD9E6315B}" presName="childText" presStyleLbl="bgAcc1" presStyleIdx="3" presStyleCnt="8" custScaleX="155269" custScaleY="61199" custLinFactNeighborX="-44471" custLinFactNeighborY="2852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C4A6FD-C914-400A-BCAC-D5680451B292}" type="pres">
      <dgm:prSet presAssocID="{37AB61CE-7BE8-4504-B844-621BF1C04572}" presName="root" presStyleCnt="0"/>
      <dgm:spPr/>
    </dgm:pt>
    <dgm:pt modelId="{25AE54B6-1750-4E01-84D9-5281DA8BF90E}" type="pres">
      <dgm:prSet presAssocID="{37AB61CE-7BE8-4504-B844-621BF1C04572}" presName="rootComposite" presStyleCnt="0"/>
      <dgm:spPr/>
    </dgm:pt>
    <dgm:pt modelId="{93EFB735-BA13-45DB-BEB0-2DF52C9CAAB4}" type="pres">
      <dgm:prSet presAssocID="{37AB61CE-7BE8-4504-B844-621BF1C04572}" presName="rootText" presStyleLbl="node1" presStyleIdx="1" presStyleCnt="2" custScaleX="143758" custLinFactNeighborX="11167" custLinFactNeighborY="31991"/>
      <dgm:spPr/>
      <dgm:t>
        <a:bodyPr/>
        <a:lstStyle/>
        <a:p>
          <a:endParaRPr lang="it-IT"/>
        </a:p>
      </dgm:t>
    </dgm:pt>
    <dgm:pt modelId="{C89D2D0B-3B76-482B-BDD9-8DE9C246E59D}" type="pres">
      <dgm:prSet presAssocID="{37AB61CE-7BE8-4504-B844-621BF1C04572}" presName="rootConnector" presStyleLbl="node1" presStyleIdx="1" presStyleCnt="2"/>
      <dgm:spPr/>
      <dgm:t>
        <a:bodyPr/>
        <a:lstStyle/>
        <a:p>
          <a:endParaRPr lang="it-IT"/>
        </a:p>
      </dgm:t>
    </dgm:pt>
    <dgm:pt modelId="{8BD6469E-6B24-4F36-A2B8-E9F78A468AF4}" type="pres">
      <dgm:prSet presAssocID="{37AB61CE-7BE8-4504-B844-621BF1C04572}" presName="childShape" presStyleCnt="0"/>
      <dgm:spPr/>
    </dgm:pt>
    <dgm:pt modelId="{D000080F-E890-46E1-A50C-14C850DAA378}" type="pres">
      <dgm:prSet presAssocID="{1B78195E-EE46-480D-9CD7-AC8AFFDF1B08}" presName="Name13" presStyleLbl="parChTrans1D2" presStyleIdx="4" presStyleCnt="8"/>
      <dgm:spPr/>
      <dgm:t>
        <a:bodyPr/>
        <a:lstStyle/>
        <a:p>
          <a:endParaRPr lang="it-IT"/>
        </a:p>
      </dgm:t>
    </dgm:pt>
    <dgm:pt modelId="{16F608D7-22E3-42BB-964B-9B69D22FA59C}" type="pres">
      <dgm:prSet presAssocID="{67D9F3DF-7145-49F2-BA9B-E0E41547DA65}" presName="childText" presStyleLbl="bgAcc1" presStyleIdx="4" presStyleCnt="8" custScaleX="136163" custScaleY="65578" custLinFactNeighborX="60192" custLinFactNeighborY="1674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5C8566-E925-481A-ACCF-244F8904C08E}" type="pres">
      <dgm:prSet presAssocID="{DDCA8236-1A99-44AB-A51B-AA233D068ADE}" presName="Name13" presStyleLbl="parChTrans1D2" presStyleIdx="5" presStyleCnt="8"/>
      <dgm:spPr/>
      <dgm:t>
        <a:bodyPr/>
        <a:lstStyle/>
        <a:p>
          <a:endParaRPr lang="it-IT"/>
        </a:p>
      </dgm:t>
    </dgm:pt>
    <dgm:pt modelId="{EB05A7AE-7E4A-4F24-87F6-D185E9A1874A}" type="pres">
      <dgm:prSet presAssocID="{891A97F1-94D8-4590-AD26-4674FB82F21C}" presName="childText" presStyleLbl="bgAcc1" presStyleIdx="5" presStyleCnt="8" custScaleX="137453" custScaleY="65578" custLinFactNeighborX="59320" custLinFactNeighborY="704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DD97B42-D9CC-4878-BF62-82373129CFC2}" type="pres">
      <dgm:prSet presAssocID="{4879E75A-C9E4-485A-9BF9-F23A8A35B026}" presName="Name13" presStyleLbl="parChTrans1D2" presStyleIdx="6" presStyleCnt="8"/>
      <dgm:spPr/>
      <dgm:t>
        <a:bodyPr/>
        <a:lstStyle/>
        <a:p>
          <a:endParaRPr lang="it-IT"/>
        </a:p>
      </dgm:t>
    </dgm:pt>
    <dgm:pt modelId="{C46047E7-1EFA-40F7-B87E-9EE563888D6A}" type="pres">
      <dgm:prSet presAssocID="{B7A08747-90C6-4F08-8B26-C5D5377C7B62}" presName="childText" presStyleLbl="bgAcc1" presStyleIdx="6" presStyleCnt="8" custScaleX="137453" custScaleY="65578" custLinFactNeighborX="59320" custLinFactNeighborY="-646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7B70C10-22B2-4E2A-B777-3503C88C16AB}" type="pres">
      <dgm:prSet presAssocID="{1E837564-07FB-4376-8449-D310EC7D538F}" presName="Name13" presStyleLbl="parChTrans1D2" presStyleIdx="7" presStyleCnt="8"/>
      <dgm:spPr/>
      <dgm:t>
        <a:bodyPr/>
        <a:lstStyle/>
        <a:p>
          <a:endParaRPr lang="it-IT"/>
        </a:p>
      </dgm:t>
    </dgm:pt>
    <dgm:pt modelId="{F06291B0-0045-45B6-A42B-10C4C0882DFA}" type="pres">
      <dgm:prSet presAssocID="{9D163E0F-9678-4D72-A534-3F41AD3136DD}" presName="childText" presStyleLbl="bgAcc1" presStyleIdx="7" presStyleCnt="8" custScaleX="137453" custScaleY="65578" custLinFactNeighborX="59320" custLinFactNeighborY="-1321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2D2EF2F-159D-463F-AA40-219E3CB0B3AA}" type="presOf" srcId="{1B78195E-EE46-480D-9CD7-AC8AFFDF1B08}" destId="{D000080F-E890-46E1-A50C-14C850DAA378}" srcOrd="0" destOrd="0" presId="urn:microsoft.com/office/officeart/2005/8/layout/hierarchy3"/>
    <dgm:cxn modelId="{3BA8A9F2-CCE9-48BA-B6DA-9290A613EF02}" type="presOf" srcId="{37AB61CE-7BE8-4504-B844-621BF1C04572}" destId="{C89D2D0B-3B76-482B-BDD9-8DE9C246E59D}" srcOrd="1" destOrd="0" presId="urn:microsoft.com/office/officeart/2005/8/layout/hierarchy3"/>
    <dgm:cxn modelId="{D0ADAE21-91AE-4685-B796-A0BDCFFF7FFB}" srcId="{37AB61CE-7BE8-4504-B844-621BF1C04572}" destId="{9D163E0F-9678-4D72-A534-3F41AD3136DD}" srcOrd="3" destOrd="0" parTransId="{1E837564-07FB-4376-8449-D310EC7D538F}" sibTransId="{7F4E1989-A7FF-4AA8-A742-11361E4F6992}"/>
    <dgm:cxn modelId="{02F99416-2D8E-4BDE-8E28-C239C01FC8D0}" srcId="{E32CE12F-B504-4D63-BE1E-9E22EF237F7C}" destId="{37AB61CE-7BE8-4504-B844-621BF1C04572}" srcOrd="1" destOrd="0" parTransId="{62BBC94F-801B-4B83-AC8D-349247F10D1A}" sibTransId="{2BA0D18C-764E-480C-A5C0-5BC46332EEC8}"/>
    <dgm:cxn modelId="{387E0621-EE65-47B0-A533-B41F20EE91B8}" type="presOf" srcId="{E247A951-8C2D-4ED3-B119-EFADD9E6315B}" destId="{2B8AC265-9A6F-4BF6-8439-593B21137604}" srcOrd="0" destOrd="0" presId="urn:microsoft.com/office/officeart/2005/8/layout/hierarchy3"/>
    <dgm:cxn modelId="{7327C55E-ED13-4BD0-B1E4-CDA0B5F162FA}" type="presOf" srcId="{9D163E0F-9678-4D72-A534-3F41AD3136DD}" destId="{F06291B0-0045-45B6-A42B-10C4C0882DFA}" srcOrd="0" destOrd="0" presId="urn:microsoft.com/office/officeart/2005/8/layout/hierarchy3"/>
    <dgm:cxn modelId="{197BCCDA-D55A-412A-B9DD-1BFA291B0700}" type="presOf" srcId="{67D9F3DF-7145-49F2-BA9B-E0E41547DA65}" destId="{16F608D7-22E3-42BB-964B-9B69D22FA59C}" srcOrd="0" destOrd="0" presId="urn:microsoft.com/office/officeart/2005/8/layout/hierarchy3"/>
    <dgm:cxn modelId="{9C14327B-85DF-44B7-9AF7-474660DEED83}" srcId="{5C39CE2F-0CDC-4C8B-A46F-5267016E3832}" destId="{E247A951-8C2D-4ED3-B119-EFADD9E6315B}" srcOrd="3" destOrd="0" parTransId="{A366B523-6A51-4724-B8FD-42DE85129360}" sibTransId="{F0EBA912-C16A-4604-B533-FEDB13E2BC87}"/>
    <dgm:cxn modelId="{15BFFC20-A104-4A88-8E22-FC7B688FEF92}" type="presOf" srcId="{D6BB5D21-F027-4360-85E1-58A7E4E82190}" destId="{765492EB-5A06-4FA6-ACE4-8F1E0EA7C8D0}" srcOrd="0" destOrd="0" presId="urn:microsoft.com/office/officeart/2005/8/layout/hierarchy3"/>
    <dgm:cxn modelId="{1A683337-3CD0-40AE-B533-018905B0B437}" type="presOf" srcId="{DDCA8236-1A99-44AB-A51B-AA233D068ADE}" destId="{485C8566-E925-481A-ACCF-244F8904C08E}" srcOrd="0" destOrd="0" presId="urn:microsoft.com/office/officeart/2005/8/layout/hierarchy3"/>
    <dgm:cxn modelId="{30FEE031-B9D4-45C7-B5C5-CB5AC071F271}" type="presOf" srcId="{4879E75A-C9E4-485A-9BF9-F23A8A35B026}" destId="{EDD97B42-D9CC-4878-BF62-82373129CFC2}" srcOrd="0" destOrd="0" presId="urn:microsoft.com/office/officeart/2005/8/layout/hierarchy3"/>
    <dgm:cxn modelId="{A311E4EF-9204-44BC-9F7F-8273038C9C99}" srcId="{E32CE12F-B504-4D63-BE1E-9E22EF237F7C}" destId="{5C39CE2F-0CDC-4C8B-A46F-5267016E3832}" srcOrd="0" destOrd="0" parTransId="{6FD761BC-EE21-4A98-B5F4-2E005B22F119}" sibTransId="{F25BF6FC-CB8C-4C3F-8B4C-B5373CA72364}"/>
    <dgm:cxn modelId="{29C58162-5914-491C-87A5-83923B1DEA82}" type="presOf" srcId="{5C39CE2F-0CDC-4C8B-A46F-5267016E3832}" destId="{939C0D59-FAFD-47D8-8C3E-00BFDC4082F6}" srcOrd="1" destOrd="0" presId="urn:microsoft.com/office/officeart/2005/8/layout/hierarchy3"/>
    <dgm:cxn modelId="{773CDE51-5281-44B8-A2B2-34FEDC0C64B8}" srcId="{37AB61CE-7BE8-4504-B844-621BF1C04572}" destId="{B7A08747-90C6-4F08-8B26-C5D5377C7B62}" srcOrd="2" destOrd="0" parTransId="{4879E75A-C9E4-485A-9BF9-F23A8A35B026}" sibTransId="{9ABE11F2-C8DE-491E-8739-AA8F4928DEBC}"/>
    <dgm:cxn modelId="{6394560B-5668-463C-B883-F568D8AA0BFA}" type="presOf" srcId="{37AB61CE-7BE8-4504-B844-621BF1C04572}" destId="{93EFB735-BA13-45DB-BEB0-2DF52C9CAAB4}" srcOrd="0" destOrd="0" presId="urn:microsoft.com/office/officeart/2005/8/layout/hierarchy3"/>
    <dgm:cxn modelId="{4413A317-B7CD-4331-A599-5609EA264080}" type="presOf" srcId="{DAB80F82-9114-437F-88F5-8D7E830A12F6}" destId="{D9BCED29-0589-43F4-89AB-7C68E7075DCD}" srcOrd="0" destOrd="0" presId="urn:microsoft.com/office/officeart/2005/8/layout/hierarchy3"/>
    <dgm:cxn modelId="{839DD91A-810B-49AB-8168-E11E5A84F2C7}" type="presOf" srcId="{891A97F1-94D8-4590-AD26-4674FB82F21C}" destId="{EB05A7AE-7E4A-4F24-87F6-D185E9A1874A}" srcOrd="0" destOrd="0" presId="urn:microsoft.com/office/officeart/2005/8/layout/hierarchy3"/>
    <dgm:cxn modelId="{2FBC0A9A-73D0-4790-8EB2-B4A819E14952}" type="presOf" srcId="{B7A08747-90C6-4F08-8B26-C5D5377C7B62}" destId="{C46047E7-1EFA-40F7-B87E-9EE563888D6A}" srcOrd="0" destOrd="0" presId="urn:microsoft.com/office/officeart/2005/8/layout/hierarchy3"/>
    <dgm:cxn modelId="{51332BE4-1649-4B52-A197-20F4AC8F7CB8}" srcId="{5C39CE2F-0CDC-4C8B-A46F-5267016E3832}" destId="{36AAB854-59F3-404E-BF7E-E8E3AD17C565}" srcOrd="2" destOrd="0" parTransId="{381EDED7-0016-4D21-8209-599C4248F9C8}" sibTransId="{1A0A7BF1-A183-42C4-9DE4-535375AB35E2}"/>
    <dgm:cxn modelId="{58ACFC3A-A5C6-4BAA-B24A-0631EFD991BD}" type="presOf" srcId="{5C39CE2F-0CDC-4C8B-A46F-5267016E3832}" destId="{E4D8ACB9-7774-4F94-A7FC-157730A260F0}" srcOrd="0" destOrd="0" presId="urn:microsoft.com/office/officeart/2005/8/layout/hierarchy3"/>
    <dgm:cxn modelId="{97490BFB-3ADD-40F6-97A2-C134540E2700}" type="presOf" srcId="{36AAB854-59F3-404E-BF7E-E8E3AD17C565}" destId="{FDB85D11-F674-4D1D-B180-9BCE2AFE6D74}" srcOrd="0" destOrd="0" presId="urn:microsoft.com/office/officeart/2005/8/layout/hierarchy3"/>
    <dgm:cxn modelId="{5D83A09E-34FC-4F72-B2E8-9C2892E4E25D}" type="presOf" srcId="{A366B523-6A51-4724-B8FD-42DE85129360}" destId="{1BF58D36-23D3-4891-864A-D4CC56DAE1CF}" srcOrd="0" destOrd="0" presId="urn:microsoft.com/office/officeart/2005/8/layout/hierarchy3"/>
    <dgm:cxn modelId="{BF9FEBB8-EBC8-4740-813B-C9F8376B5DED}" srcId="{37AB61CE-7BE8-4504-B844-621BF1C04572}" destId="{891A97F1-94D8-4590-AD26-4674FB82F21C}" srcOrd="1" destOrd="0" parTransId="{DDCA8236-1A99-44AB-A51B-AA233D068ADE}" sibTransId="{EC5DFD21-D40A-4CCE-AC03-F8B18D56A30C}"/>
    <dgm:cxn modelId="{7B4298EF-68D9-4C08-B21C-DBED9D6844D6}" srcId="{5C39CE2F-0CDC-4C8B-A46F-5267016E3832}" destId="{EF76D169-D44E-4C30-81D6-C0D092AC7DDA}" srcOrd="0" destOrd="0" parTransId="{0B31DEBC-F51D-4A45-AAED-2EB34E27C598}" sibTransId="{F90E859C-60CD-4DBA-8198-BA9392AAE735}"/>
    <dgm:cxn modelId="{1FC35C23-21CE-49A0-8046-AC34D2B2328E}" srcId="{5C39CE2F-0CDC-4C8B-A46F-5267016E3832}" destId="{DAB80F82-9114-437F-88F5-8D7E830A12F6}" srcOrd="1" destOrd="0" parTransId="{D6BB5D21-F027-4360-85E1-58A7E4E82190}" sibTransId="{010F680D-3468-4D1D-BFEA-BD691AC86C89}"/>
    <dgm:cxn modelId="{B5B091C2-65A3-4727-8B36-0AAE4E0E9BDB}" type="presOf" srcId="{EF76D169-D44E-4C30-81D6-C0D092AC7DDA}" destId="{ED02FF89-6F51-46EF-AA21-B18EE6D253B5}" srcOrd="0" destOrd="0" presId="urn:microsoft.com/office/officeart/2005/8/layout/hierarchy3"/>
    <dgm:cxn modelId="{E6D85FA4-A6B4-4952-9D10-9AF32C4D2710}" srcId="{37AB61CE-7BE8-4504-B844-621BF1C04572}" destId="{67D9F3DF-7145-49F2-BA9B-E0E41547DA65}" srcOrd="0" destOrd="0" parTransId="{1B78195E-EE46-480D-9CD7-AC8AFFDF1B08}" sibTransId="{FA29BD93-6514-46FB-96C1-618FAA2FC673}"/>
    <dgm:cxn modelId="{8C245BCB-F4B4-4B2D-A9DD-FF3D8CBC928D}" type="presOf" srcId="{1E837564-07FB-4376-8449-D310EC7D538F}" destId="{47B70C10-22B2-4E2A-B777-3503C88C16AB}" srcOrd="0" destOrd="0" presId="urn:microsoft.com/office/officeart/2005/8/layout/hierarchy3"/>
    <dgm:cxn modelId="{EBF9EB97-F2AA-4830-A6AC-59A8C5CB265D}" type="presOf" srcId="{0B31DEBC-F51D-4A45-AAED-2EB34E27C598}" destId="{ECD7E010-8BF1-4F12-BEF8-F345E196F562}" srcOrd="0" destOrd="0" presId="urn:microsoft.com/office/officeart/2005/8/layout/hierarchy3"/>
    <dgm:cxn modelId="{F4A85C80-5F6A-4E9F-A433-1B1F795EFEF3}" type="presOf" srcId="{381EDED7-0016-4D21-8209-599C4248F9C8}" destId="{5C6884BC-7341-459B-8055-4DBF084C03F6}" srcOrd="0" destOrd="0" presId="urn:microsoft.com/office/officeart/2005/8/layout/hierarchy3"/>
    <dgm:cxn modelId="{D4B9D8DF-A8F2-45C6-8D99-C11654DEDA26}" type="presOf" srcId="{E32CE12F-B504-4D63-BE1E-9E22EF237F7C}" destId="{481A12B6-0B1B-4905-A80C-19E31AC36DE3}" srcOrd="0" destOrd="0" presId="urn:microsoft.com/office/officeart/2005/8/layout/hierarchy3"/>
    <dgm:cxn modelId="{BD0D7735-85F3-433C-BCA8-BD118E5F4A6A}" type="presParOf" srcId="{481A12B6-0B1B-4905-A80C-19E31AC36DE3}" destId="{22CE5C14-54D9-4CB5-8DE0-C4ABB2D07606}" srcOrd="0" destOrd="0" presId="urn:microsoft.com/office/officeart/2005/8/layout/hierarchy3"/>
    <dgm:cxn modelId="{0EC41A7E-16AD-439F-94C6-920C0E3E7DD5}" type="presParOf" srcId="{22CE5C14-54D9-4CB5-8DE0-C4ABB2D07606}" destId="{894F9BD0-584D-446F-BDCF-F10609857CCE}" srcOrd="0" destOrd="0" presId="urn:microsoft.com/office/officeart/2005/8/layout/hierarchy3"/>
    <dgm:cxn modelId="{AFAB259F-739B-495F-8ECE-928B82FA7804}" type="presParOf" srcId="{894F9BD0-584D-446F-BDCF-F10609857CCE}" destId="{E4D8ACB9-7774-4F94-A7FC-157730A260F0}" srcOrd="0" destOrd="0" presId="urn:microsoft.com/office/officeart/2005/8/layout/hierarchy3"/>
    <dgm:cxn modelId="{1A88FF20-8F54-4142-B682-C78F7784E757}" type="presParOf" srcId="{894F9BD0-584D-446F-BDCF-F10609857CCE}" destId="{939C0D59-FAFD-47D8-8C3E-00BFDC4082F6}" srcOrd="1" destOrd="0" presId="urn:microsoft.com/office/officeart/2005/8/layout/hierarchy3"/>
    <dgm:cxn modelId="{883C40B0-419C-4576-9ACC-F7E612736A07}" type="presParOf" srcId="{22CE5C14-54D9-4CB5-8DE0-C4ABB2D07606}" destId="{243208CB-AC75-45D8-89DE-48823CB74804}" srcOrd="1" destOrd="0" presId="urn:microsoft.com/office/officeart/2005/8/layout/hierarchy3"/>
    <dgm:cxn modelId="{FD79BF01-CCE2-4354-9815-5A2EB640F08A}" type="presParOf" srcId="{243208CB-AC75-45D8-89DE-48823CB74804}" destId="{ECD7E010-8BF1-4F12-BEF8-F345E196F562}" srcOrd="0" destOrd="0" presId="urn:microsoft.com/office/officeart/2005/8/layout/hierarchy3"/>
    <dgm:cxn modelId="{FCDD48AF-BD92-485D-A695-525C555F6339}" type="presParOf" srcId="{243208CB-AC75-45D8-89DE-48823CB74804}" destId="{ED02FF89-6F51-46EF-AA21-B18EE6D253B5}" srcOrd="1" destOrd="0" presId="urn:microsoft.com/office/officeart/2005/8/layout/hierarchy3"/>
    <dgm:cxn modelId="{F3EFCCFC-3490-47A9-AF21-1F6F626E1ECF}" type="presParOf" srcId="{243208CB-AC75-45D8-89DE-48823CB74804}" destId="{765492EB-5A06-4FA6-ACE4-8F1E0EA7C8D0}" srcOrd="2" destOrd="0" presId="urn:microsoft.com/office/officeart/2005/8/layout/hierarchy3"/>
    <dgm:cxn modelId="{1EDF7BF7-A478-40CD-99C5-1828390A60A4}" type="presParOf" srcId="{243208CB-AC75-45D8-89DE-48823CB74804}" destId="{D9BCED29-0589-43F4-89AB-7C68E7075DCD}" srcOrd="3" destOrd="0" presId="urn:microsoft.com/office/officeart/2005/8/layout/hierarchy3"/>
    <dgm:cxn modelId="{CB47A824-D414-4C8A-AC0D-1D2A17092482}" type="presParOf" srcId="{243208CB-AC75-45D8-89DE-48823CB74804}" destId="{5C6884BC-7341-459B-8055-4DBF084C03F6}" srcOrd="4" destOrd="0" presId="urn:microsoft.com/office/officeart/2005/8/layout/hierarchy3"/>
    <dgm:cxn modelId="{D67A7979-B204-4049-AAF7-5F762BB252EA}" type="presParOf" srcId="{243208CB-AC75-45D8-89DE-48823CB74804}" destId="{FDB85D11-F674-4D1D-B180-9BCE2AFE6D74}" srcOrd="5" destOrd="0" presId="urn:microsoft.com/office/officeart/2005/8/layout/hierarchy3"/>
    <dgm:cxn modelId="{0FEB56A0-3624-4CA3-97E3-49C2966AEFA8}" type="presParOf" srcId="{243208CB-AC75-45D8-89DE-48823CB74804}" destId="{1BF58D36-23D3-4891-864A-D4CC56DAE1CF}" srcOrd="6" destOrd="0" presId="urn:microsoft.com/office/officeart/2005/8/layout/hierarchy3"/>
    <dgm:cxn modelId="{1C05BC4D-E4BA-4AA0-9891-934BAC514CD4}" type="presParOf" srcId="{243208CB-AC75-45D8-89DE-48823CB74804}" destId="{2B8AC265-9A6F-4BF6-8439-593B21137604}" srcOrd="7" destOrd="0" presId="urn:microsoft.com/office/officeart/2005/8/layout/hierarchy3"/>
    <dgm:cxn modelId="{EEE8C5E7-4A8F-476A-A97E-D4E3FE8D9C0C}" type="presParOf" srcId="{481A12B6-0B1B-4905-A80C-19E31AC36DE3}" destId="{51C4A6FD-C914-400A-BCAC-D5680451B292}" srcOrd="1" destOrd="0" presId="urn:microsoft.com/office/officeart/2005/8/layout/hierarchy3"/>
    <dgm:cxn modelId="{A131EB1A-722D-439D-AFFF-931CF36937F1}" type="presParOf" srcId="{51C4A6FD-C914-400A-BCAC-D5680451B292}" destId="{25AE54B6-1750-4E01-84D9-5281DA8BF90E}" srcOrd="0" destOrd="0" presId="urn:microsoft.com/office/officeart/2005/8/layout/hierarchy3"/>
    <dgm:cxn modelId="{50CD494A-A949-41A8-BC91-2CF0D630B9E8}" type="presParOf" srcId="{25AE54B6-1750-4E01-84D9-5281DA8BF90E}" destId="{93EFB735-BA13-45DB-BEB0-2DF52C9CAAB4}" srcOrd="0" destOrd="0" presId="urn:microsoft.com/office/officeart/2005/8/layout/hierarchy3"/>
    <dgm:cxn modelId="{F28CDBB7-056C-4738-AF55-705157FB9ED4}" type="presParOf" srcId="{25AE54B6-1750-4E01-84D9-5281DA8BF90E}" destId="{C89D2D0B-3B76-482B-BDD9-8DE9C246E59D}" srcOrd="1" destOrd="0" presId="urn:microsoft.com/office/officeart/2005/8/layout/hierarchy3"/>
    <dgm:cxn modelId="{68F45F53-3914-4945-ABAA-1C966FF0FE8D}" type="presParOf" srcId="{51C4A6FD-C914-400A-BCAC-D5680451B292}" destId="{8BD6469E-6B24-4F36-A2B8-E9F78A468AF4}" srcOrd="1" destOrd="0" presId="urn:microsoft.com/office/officeart/2005/8/layout/hierarchy3"/>
    <dgm:cxn modelId="{BFE6CFFB-F086-4423-A6E2-7205231C2B4C}" type="presParOf" srcId="{8BD6469E-6B24-4F36-A2B8-E9F78A468AF4}" destId="{D000080F-E890-46E1-A50C-14C850DAA378}" srcOrd="0" destOrd="0" presId="urn:microsoft.com/office/officeart/2005/8/layout/hierarchy3"/>
    <dgm:cxn modelId="{647CFF07-55B4-478A-96C8-1865CF3D45E2}" type="presParOf" srcId="{8BD6469E-6B24-4F36-A2B8-E9F78A468AF4}" destId="{16F608D7-22E3-42BB-964B-9B69D22FA59C}" srcOrd="1" destOrd="0" presId="urn:microsoft.com/office/officeart/2005/8/layout/hierarchy3"/>
    <dgm:cxn modelId="{DB6DAE7A-B26C-48FC-8526-8A90B9827C4F}" type="presParOf" srcId="{8BD6469E-6B24-4F36-A2B8-E9F78A468AF4}" destId="{485C8566-E925-481A-ACCF-244F8904C08E}" srcOrd="2" destOrd="0" presId="urn:microsoft.com/office/officeart/2005/8/layout/hierarchy3"/>
    <dgm:cxn modelId="{FB483E99-61FB-4F3A-A546-46EC46DFF59B}" type="presParOf" srcId="{8BD6469E-6B24-4F36-A2B8-E9F78A468AF4}" destId="{EB05A7AE-7E4A-4F24-87F6-D185E9A1874A}" srcOrd="3" destOrd="0" presId="urn:microsoft.com/office/officeart/2005/8/layout/hierarchy3"/>
    <dgm:cxn modelId="{3B937286-31A4-4F38-8C56-327CA445ACE0}" type="presParOf" srcId="{8BD6469E-6B24-4F36-A2B8-E9F78A468AF4}" destId="{EDD97B42-D9CC-4878-BF62-82373129CFC2}" srcOrd="4" destOrd="0" presId="urn:microsoft.com/office/officeart/2005/8/layout/hierarchy3"/>
    <dgm:cxn modelId="{9EC7BE56-AC5D-4D58-949D-6023BE9E4197}" type="presParOf" srcId="{8BD6469E-6B24-4F36-A2B8-E9F78A468AF4}" destId="{C46047E7-1EFA-40F7-B87E-9EE563888D6A}" srcOrd="5" destOrd="0" presId="urn:microsoft.com/office/officeart/2005/8/layout/hierarchy3"/>
    <dgm:cxn modelId="{85A4E8AC-07AA-47EC-ACBF-BCE64A75C9C4}" type="presParOf" srcId="{8BD6469E-6B24-4F36-A2B8-E9F78A468AF4}" destId="{47B70C10-22B2-4E2A-B777-3503C88C16AB}" srcOrd="6" destOrd="0" presId="urn:microsoft.com/office/officeart/2005/8/layout/hierarchy3"/>
    <dgm:cxn modelId="{38FD6C44-1B61-4688-A4FC-83E4B49F995A}" type="presParOf" srcId="{8BD6469E-6B24-4F36-A2B8-E9F78A468AF4}" destId="{F06291B0-0045-45B6-A42B-10C4C0882DF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563C6-CAC6-4812-8271-27A3A5E80B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D728437-F297-4ACB-BC83-A22A7F19785C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5400" smtClean="0"/>
            <a:t>Network di fermate</a:t>
          </a:r>
          <a:endParaRPr lang="it-IT" sz="5400"/>
        </a:p>
      </dgm:t>
    </dgm:pt>
    <dgm:pt modelId="{3B5D3CF1-5C23-4A20-809C-78AE1A6D9178}" type="parTrans" cxnId="{1C0F6817-9996-46AE-A0F0-E26B6C764BC3}">
      <dgm:prSet/>
      <dgm:spPr/>
      <dgm:t>
        <a:bodyPr/>
        <a:lstStyle/>
        <a:p>
          <a:endParaRPr lang="it-IT"/>
        </a:p>
      </dgm:t>
    </dgm:pt>
    <dgm:pt modelId="{E7FD50C7-9F42-4CA1-BE60-49968BEA50AC}" type="sibTrans" cxnId="{1C0F6817-9996-46AE-A0F0-E26B6C764BC3}">
      <dgm:prSet/>
      <dgm:spPr/>
      <dgm:t>
        <a:bodyPr/>
        <a:lstStyle/>
        <a:p>
          <a:endParaRPr lang="it-IT"/>
        </a:p>
      </dgm:t>
    </dgm:pt>
    <dgm:pt modelId="{1C553A13-96C6-4968-962A-3B46FF41ADCA}">
      <dgm:prSet phldrT="[Testo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mtClean="0"/>
            <a:t>Introduzione linee oltre alla struttura di rete</a:t>
          </a:r>
          <a:endParaRPr lang="it-IT"/>
        </a:p>
      </dgm:t>
    </dgm:pt>
    <dgm:pt modelId="{7754485E-83C9-48BF-93FB-516512FFCE42}" type="parTrans" cxnId="{4970554A-578C-4B06-9A76-7ACDC8272F95}">
      <dgm:prSet/>
      <dgm:spPr/>
      <dgm:t>
        <a:bodyPr/>
        <a:lstStyle/>
        <a:p>
          <a:endParaRPr lang="it-IT"/>
        </a:p>
      </dgm:t>
    </dgm:pt>
    <dgm:pt modelId="{4CBD00A8-9381-41E8-8D88-302E4884CD46}" type="sibTrans" cxnId="{4970554A-578C-4B06-9A76-7ACDC8272F95}">
      <dgm:prSet/>
      <dgm:spPr/>
      <dgm:t>
        <a:bodyPr/>
        <a:lstStyle/>
        <a:p>
          <a:endParaRPr lang="it-IT"/>
        </a:p>
      </dgm:t>
    </dgm:pt>
    <dgm:pt modelId="{31A569C3-B444-4B83-929D-0A08073D8E6B}">
      <dgm:prSet phldrT="[Testo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mtClean="0"/>
            <a:t>Rimozione approssimazioni di campo medio</a:t>
          </a:r>
          <a:endParaRPr lang="it-IT"/>
        </a:p>
      </dgm:t>
    </dgm:pt>
    <dgm:pt modelId="{FB16D3E6-923F-40BA-AF96-D0BC7110B6B8}" type="parTrans" cxnId="{8C7212B4-345C-48B0-B2BB-450DE8F282F0}">
      <dgm:prSet/>
      <dgm:spPr/>
      <dgm:t>
        <a:bodyPr/>
        <a:lstStyle/>
        <a:p>
          <a:endParaRPr lang="it-IT"/>
        </a:p>
      </dgm:t>
    </dgm:pt>
    <dgm:pt modelId="{AF39ACFC-077E-4789-8F13-CAFACECF775F}" type="sibTrans" cxnId="{8C7212B4-345C-48B0-B2BB-450DE8F282F0}">
      <dgm:prSet/>
      <dgm:spPr/>
      <dgm:t>
        <a:bodyPr/>
        <a:lstStyle/>
        <a:p>
          <a:endParaRPr lang="it-IT"/>
        </a:p>
      </dgm:t>
    </dgm:pt>
    <dgm:pt modelId="{5C154F5E-45D4-4C04-BE70-0DEB3D476C4B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5400" smtClean="0"/>
            <a:t>Agenti </a:t>
          </a:r>
          <a:endParaRPr lang="it-IT" sz="6500"/>
        </a:p>
      </dgm:t>
    </dgm:pt>
    <dgm:pt modelId="{409582E6-2C3D-48C4-9C20-ECFADCDD4450}" type="parTrans" cxnId="{7B44B1CC-F9C7-4F4C-8AF8-9B4DD98AA28E}">
      <dgm:prSet/>
      <dgm:spPr/>
      <dgm:t>
        <a:bodyPr/>
        <a:lstStyle/>
        <a:p>
          <a:endParaRPr lang="it-IT"/>
        </a:p>
      </dgm:t>
    </dgm:pt>
    <dgm:pt modelId="{04480103-DC75-4B8D-9DF3-16A0956E5F19}" type="sibTrans" cxnId="{7B44B1CC-F9C7-4F4C-8AF8-9B4DD98AA28E}">
      <dgm:prSet/>
      <dgm:spPr/>
      <dgm:t>
        <a:bodyPr/>
        <a:lstStyle/>
        <a:p>
          <a:endParaRPr lang="it-IT"/>
        </a:p>
      </dgm:t>
    </dgm:pt>
    <dgm:pt modelId="{06DB9A33-AB61-4B1C-A519-519392DD003B}">
      <dgm:prSet phldrT="[Tes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mtClean="0"/>
            <a:t>Modello di mobilità urbana più realistico</a:t>
          </a:r>
          <a:endParaRPr lang="it-IT"/>
        </a:p>
      </dgm:t>
    </dgm:pt>
    <dgm:pt modelId="{0CF925B8-415D-4461-8076-65545DF1FC90}" type="parTrans" cxnId="{5EE38C3C-A505-4FF9-9BC2-F9A041226718}">
      <dgm:prSet/>
      <dgm:spPr/>
      <dgm:t>
        <a:bodyPr/>
        <a:lstStyle/>
        <a:p>
          <a:endParaRPr lang="it-IT"/>
        </a:p>
      </dgm:t>
    </dgm:pt>
    <dgm:pt modelId="{EF6F9336-4979-4D5E-B5B9-1B51E5DF3199}" type="sibTrans" cxnId="{5EE38C3C-A505-4FF9-9BC2-F9A041226718}">
      <dgm:prSet/>
      <dgm:spPr/>
      <dgm:t>
        <a:bodyPr/>
        <a:lstStyle/>
        <a:p>
          <a:endParaRPr lang="it-IT"/>
        </a:p>
      </dgm:t>
    </dgm:pt>
    <dgm:pt modelId="{675882F0-AD57-416F-A9FE-7771B513157A}">
      <dgm:prSet phldrT="[Tes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mtClean="0"/>
            <a:t>Introduzione di comportamenti sociali non previsti dalla teoria dei giochi classica</a:t>
          </a:r>
          <a:endParaRPr lang="it-IT"/>
        </a:p>
      </dgm:t>
    </dgm:pt>
    <dgm:pt modelId="{613F5518-DBE6-4028-A85D-B094F3BA18B1}" type="parTrans" cxnId="{020185DB-4566-4CFA-B20B-25A394D1CD1D}">
      <dgm:prSet/>
      <dgm:spPr/>
      <dgm:t>
        <a:bodyPr/>
        <a:lstStyle/>
        <a:p>
          <a:endParaRPr lang="it-IT"/>
        </a:p>
      </dgm:t>
    </dgm:pt>
    <dgm:pt modelId="{C2C44731-A7F5-449E-9D1D-2125F0CFDD15}" type="sibTrans" cxnId="{020185DB-4566-4CFA-B20B-25A394D1CD1D}">
      <dgm:prSet/>
      <dgm:spPr/>
      <dgm:t>
        <a:bodyPr/>
        <a:lstStyle/>
        <a:p>
          <a:endParaRPr lang="it-IT"/>
        </a:p>
      </dgm:t>
    </dgm:pt>
    <dgm:pt modelId="{E6C7B038-F9C1-4DEC-B5D1-848A4BE3A202}">
      <dgm:prSet phldrT="[Tes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mtClean="0"/>
            <a:t>Intelligenza artificiale</a:t>
          </a:r>
          <a:endParaRPr lang="it-IT"/>
        </a:p>
      </dgm:t>
    </dgm:pt>
    <dgm:pt modelId="{29B1FB5F-E68E-413F-9549-FBDF12656C82}" type="parTrans" cxnId="{E4877208-46DF-4213-AACB-A8B4EF64679C}">
      <dgm:prSet/>
      <dgm:spPr/>
      <dgm:t>
        <a:bodyPr/>
        <a:lstStyle/>
        <a:p>
          <a:endParaRPr lang="it-IT"/>
        </a:p>
      </dgm:t>
    </dgm:pt>
    <dgm:pt modelId="{C84D5B06-19CA-4D0B-9DCB-CDED619D5D9F}" type="sibTrans" cxnId="{E4877208-46DF-4213-AACB-A8B4EF64679C}">
      <dgm:prSet/>
      <dgm:spPr/>
      <dgm:t>
        <a:bodyPr/>
        <a:lstStyle/>
        <a:p>
          <a:endParaRPr lang="it-IT"/>
        </a:p>
      </dgm:t>
    </dgm:pt>
    <dgm:pt modelId="{2778B554-44FC-4586-9560-778B8B0D258D}" type="pres">
      <dgm:prSet presAssocID="{1BC563C6-CAC6-4812-8271-27A3A5E80B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7D42C145-B669-41A4-A7C3-3F1A6EFC895A}" type="pres">
      <dgm:prSet presAssocID="{BD728437-F297-4ACB-BC83-A22A7F19785C}" presName="linNode" presStyleCnt="0"/>
      <dgm:spPr/>
    </dgm:pt>
    <dgm:pt modelId="{EBF545E2-A788-4EBB-AC8C-79B62351FF10}" type="pres">
      <dgm:prSet presAssocID="{BD728437-F297-4ACB-BC83-A22A7F19785C}" presName="parentShp" presStyleLbl="node1" presStyleIdx="0" presStyleCnt="2" custLinFactNeighborX="-14219" custLinFactNeighborY="-2791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22837CF-B93D-4627-B6DE-A8C408EB95DC}" type="pres">
      <dgm:prSet presAssocID="{BD728437-F297-4ACB-BC83-A22A7F19785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3E9ED54-3F70-42C4-AEA5-B3C7DA731898}" type="pres">
      <dgm:prSet presAssocID="{E7FD50C7-9F42-4CA1-BE60-49968BEA50AC}" presName="spacing" presStyleCnt="0"/>
      <dgm:spPr/>
    </dgm:pt>
    <dgm:pt modelId="{E2F1262D-8F5D-4DE3-8AFF-A52241B03A30}" type="pres">
      <dgm:prSet presAssocID="{5C154F5E-45D4-4C04-BE70-0DEB3D476C4B}" presName="linNode" presStyleCnt="0"/>
      <dgm:spPr/>
    </dgm:pt>
    <dgm:pt modelId="{00F29476-0E07-4015-8027-6F0449D0E81D}" type="pres">
      <dgm:prSet presAssocID="{5C154F5E-45D4-4C04-BE70-0DEB3D476C4B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FCB184-76E1-477D-B85F-6ABCE23DA01F}" type="pres">
      <dgm:prSet presAssocID="{5C154F5E-45D4-4C04-BE70-0DEB3D476C4B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4877208-46DF-4213-AACB-A8B4EF64679C}" srcId="{5C154F5E-45D4-4C04-BE70-0DEB3D476C4B}" destId="{E6C7B038-F9C1-4DEC-B5D1-848A4BE3A202}" srcOrd="2" destOrd="0" parTransId="{29B1FB5F-E68E-413F-9549-FBDF12656C82}" sibTransId="{C84D5B06-19CA-4D0B-9DCB-CDED619D5D9F}"/>
    <dgm:cxn modelId="{33E5833A-5819-46E5-8D87-FE9026985673}" type="presOf" srcId="{06DB9A33-AB61-4B1C-A519-519392DD003B}" destId="{69FCB184-76E1-477D-B85F-6ABCE23DA01F}" srcOrd="0" destOrd="0" presId="urn:microsoft.com/office/officeart/2005/8/layout/vList6"/>
    <dgm:cxn modelId="{47465CB6-C382-450E-89D3-1FCF505C9D41}" type="presOf" srcId="{1C553A13-96C6-4968-962A-3B46FF41ADCA}" destId="{022837CF-B93D-4627-B6DE-A8C408EB95DC}" srcOrd="0" destOrd="0" presId="urn:microsoft.com/office/officeart/2005/8/layout/vList6"/>
    <dgm:cxn modelId="{E2563B5E-691B-4FB1-9C48-19E8F3AFE38F}" type="presOf" srcId="{1BC563C6-CAC6-4812-8271-27A3A5E80BC3}" destId="{2778B554-44FC-4586-9560-778B8B0D258D}" srcOrd="0" destOrd="0" presId="urn:microsoft.com/office/officeart/2005/8/layout/vList6"/>
    <dgm:cxn modelId="{867734A0-4807-439A-A12B-6E2100181DBE}" type="presOf" srcId="{BD728437-F297-4ACB-BC83-A22A7F19785C}" destId="{EBF545E2-A788-4EBB-AC8C-79B62351FF10}" srcOrd="0" destOrd="0" presId="urn:microsoft.com/office/officeart/2005/8/layout/vList6"/>
    <dgm:cxn modelId="{5EE38C3C-A505-4FF9-9BC2-F9A041226718}" srcId="{5C154F5E-45D4-4C04-BE70-0DEB3D476C4B}" destId="{06DB9A33-AB61-4B1C-A519-519392DD003B}" srcOrd="0" destOrd="0" parTransId="{0CF925B8-415D-4461-8076-65545DF1FC90}" sibTransId="{EF6F9336-4979-4D5E-B5B9-1B51E5DF3199}"/>
    <dgm:cxn modelId="{9CED5267-5EA9-48E0-B654-C13A401CE7E0}" type="presOf" srcId="{E6C7B038-F9C1-4DEC-B5D1-848A4BE3A202}" destId="{69FCB184-76E1-477D-B85F-6ABCE23DA01F}" srcOrd="0" destOrd="2" presId="urn:microsoft.com/office/officeart/2005/8/layout/vList6"/>
    <dgm:cxn modelId="{4970554A-578C-4B06-9A76-7ACDC8272F95}" srcId="{BD728437-F297-4ACB-BC83-A22A7F19785C}" destId="{1C553A13-96C6-4968-962A-3B46FF41ADCA}" srcOrd="0" destOrd="0" parTransId="{7754485E-83C9-48BF-93FB-516512FFCE42}" sibTransId="{4CBD00A8-9381-41E8-8D88-302E4884CD46}"/>
    <dgm:cxn modelId="{020185DB-4566-4CFA-B20B-25A394D1CD1D}" srcId="{5C154F5E-45D4-4C04-BE70-0DEB3D476C4B}" destId="{675882F0-AD57-416F-A9FE-7771B513157A}" srcOrd="1" destOrd="0" parTransId="{613F5518-DBE6-4028-A85D-B094F3BA18B1}" sibTransId="{C2C44731-A7F5-449E-9D1D-2125F0CFDD15}"/>
    <dgm:cxn modelId="{661F8D0D-3BB3-4EEF-8A2E-358580E8C0F7}" type="presOf" srcId="{5C154F5E-45D4-4C04-BE70-0DEB3D476C4B}" destId="{00F29476-0E07-4015-8027-6F0449D0E81D}" srcOrd="0" destOrd="0" presId="urn:microsoft.com/office/officeart/2005/8/layout/vList6"/>
    <dgm:cxn modelId="{8E80C512-8F7B-4C42-9431-07591331FCD3}" type="presOf" srcId="{675882F0-AD57-416F-A9FE-7771B513157A}" destId="{69FCB184-76E1-477D-B85F-6ABCE23DA01F}" srcOrd="0" destOrd="1" presId="urn:microsoft.com/office/officeart/2005/8/layout/vList6"/>
    <dgm:cxn modelId="{1C0F6817-9996-46AE-A0F0-E26B6C764BC3}" srcId="{1BC563C6-CAC6-4812-8271-27A3A5E80BC3}" destId="{BD728437-F297-4ACB-BC83-A22A7F19785C}" srcOrd="0" destOrd="0" parTransId="{3B5D3CF1-5C23-4A20-809C-78AE1A6D9178}" sibTransId="{E7FD50C7-9F42-4CA1-BE60-49968BEA50AC}"/>
    <dgm:cxn modelId="{6C31D840-521A-4250-B5ED-2F77440CBEC1}" type="presOf" srcId="{31A569C3-B444-4B83-929D-0A08073D8E6B}" destId="{022837CF-B93D-4627-B6DE-A8C408EB95DC}" srcOrd="0" destOrd="1" presId="urn:microsoft.com/office/officeart/2005/8/layout/vList6"/>
    <dgm:cxn modelId="{8C7212B4-345C-48B0-B2BB-450DE8F282F0}" srcId="{BD728437-F297-4ACB-BC83-A22A7F19785C}" destId="{31A569C3-B444-4B83-929D-0A08073D8E6B}" srcOrd="1" destOrd="0" parTransId="{FB16D3E6-923F-40BA-AF96-D0BC7110B6B8}" sibTransId="{AF39ACFC-077E-4789-8F13-CAFACECF775F}"/>
    <dgm:cxn modelId="{7B44B1CC-F9C7-4F4C-8AF8-9B4DD98AA28E}" srcId="{1BC563C6-CAC6-4812-8271-27A3A5E80BC3}" destId="{5C154F5E-45D4-4C04-BE70-0DEB3D476C4B}" srcOrd="1" destOrd="0" parTransId="{409582E6-2C3D-48C4-9C20-ECFADCDD4450}" sibTransId="{04480103-DC75-4B8D-9DF3-16A0956E5F19}"/>
    <dgm:cxn modelId="{03606C92-E6F6-4F76-BDBB-5760CB443A6C}" type="presParOf" srcId="{2778B554-44FC-4586-9560-778B8B0D258D}" destId="{7D42C145-B669-41A4-A7C3-3F1A6EFC895A}" srcOrd="0" destOrd="0" presId="urn:microsoft.com/office/officeart/2005/8/layout/vList6"/>
    <dgm:cxn modelId="{AB5C08B4-D341-4E7C-9F4B-B9FC074C855E}" type="presParOf" srcId="{7D42C145-B669-41A4-A7C3-3F1A6EFC895A}" destId="{EBF545E2-A788-4EBB-AC8C-79B62351FF10}" srcOrd="0" destOrd="0" presId="urn:microsoft.com/office/officeart/2005/8/layout/vList6"/>
    <dgm:cxn modelId="{95C50E87-DF11-40A5-A5D3-9D8DF593E1FC}" type="presParOf" srcId="{7D42C145-B669-41A4-A7C3-3F1A6EFC895A}" destId="{022837CF-B93D-4627-B6DE-A8C408EB95DC}" srcOrd="1" destOrd="0" presId="urn:microsoft.com/office/officeart/2005/8/layout/vList6"/>
    <dgm:cxn modelId="{EF4AF432-A431-4DB8-A0B9-544AD7BA18FD}" type="presParOf" srcId="{2778B554-44FC-4586-9560-778B8B0D258D}" destId="{E3E9ED54-3F70-42C4-AEA5-B3C7DA731898}" srcOrd="1" destOrd="0" presId="urn:microsoft.com/office/officeart/2005/8/layout/vList6"/>
    <dgm:cxn modelId="{03B8EE5B-1031-49C7-81F8-A022431E14BB}" type="presParOf" srcId="{2778B554-44FC-4586-9560-778B8B0D258D}" destId="{E2F1262D-8F5D-4DE3-8AFF-A52241B03A30}" srcOrd="2" destOrd="0" presId="urn:microsoft.com/office/officeart/2005/8/layout/vList6"/>
    <dgm:cxn modelId="{BA970602-629C-4B9A-8104-85AC70F59370}" type="presParOf" srcId="{E2F1262D-8F5D-4DE3-8AFF-A52241B03A30}" destId="{00F29476-0E07-4015-8027-6F0449D0E81D}" srcOrd="0" destOrd="0" presId="urn:microsoft.com/office/officeart/2005/8/layout/vList6"/>
    <dgm:cxn modelId="{38015F6B-E16D-4F8D-B5FE-04D14A48D4AC}" type="presParOf" srcId="{E2F1262D-8F5D-4DE3-8AFF-A52241B03A30}" destId="{69FCB184-76E1-477D-B85F-6ABCE23DA01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563C6-CAC6-4812-8271-27A3A5E80B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D728437-F297-4ACB-BC83-A22A7F19785C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mtClean="0"/>
            <a:t>Impatto ambientale</a:t>
          </a:r>
          <a:endParaRPr lang="it-IT"/>
        </a:p>
      </dgm:t>
    </dgm:pt>
    <dgm:pt modelId="{3B5D3CF1-5C23-4A20-809C-78AE1A6D9178}" type="parTrans" cxnId="{1C0F6817-9996-46AE-A0F0-E26B6C764BC3}">
      <dgm:prSet/>
      <dgm:spPr/>
      <dgm:t>
        <a:bodyPr/>
        <a:lstStyle/>
        <a:p>
          <a:endParaRPr lang="it-IT"/>
        </a:p>
      </dgm:t>
    </dgm:pt>
    <dgm:pt modelId="{E7FD50C7-9F42-4CA1-BE60-49968BEA50AC}" type="sibTrans" cxnId="{1C0F6817-9996-46AE-A0F0-E26B6C764BC3}">
      <dgm:prSet/>
      <dgm:spPr/>
      <dgm:t>
        <a:bodyPr/>
        <a:lstStyle/>
        <a:p>
          <a:endParaRPr lang="it-IT"/>
        </a:p>
      </dgm:t>
    </dgm:pt>
    <dgm:pt modelId="{5C154F5E-45D4-4C04-BE70-0DEB3D476C4B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mtClean="0"/>
            <a:t>Analisi quantitativa</a:t>
          </a:r>
          <a:endParaRPr lang="it-IT"/>
        </a:p>
      </dgm:t>
    </dgm:pt>
    <dgm:pt modelId="{409582E6-2C3D-48C4-9C20-ECFADCDD4450}" type="parTrans" cxnId="{7B44B1CC-F9C7-4F4C-8AF8-9B4DD98AA28E}">
      <dgm:prSet/>
      <dgm:spPr/>
      <dgm:t>
        <a:bodyPr/>
        <a:lstStyle/>
        <a:p>
          <a:endParaRPr lang="it-IT"/>
        </a:p>
      </dgm:t>
    </dgm:pt>
    <dgm:pt modelId="{04480103-DC75-4B8D-9DF3-16A0956E5F19}" type="sibTrans" cxnId="{7B44B1CC-F9C7-4F4C-8AF8-9B4DD98AA28E}">
      <dgm:prSet/>
      <dgm:spPr/>
      <dgm:t>
        <a:bodyPr/>
        <a:lstStyle/>
        <a:p>
          <a:endParaRPr lang="it-IT"/>
        </a:p>
      </dgm:t>
    </dgm:pt>
    <dgm:pt modelId="{17107DEA-7A7F-43A0-B54A-D5CE111B2367}">
      <dgm:prSet phldrT="[Testo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z="2400" smtClean="0"/>
            <a:t>Analisi dei benefici ambientali del trasporto pubblico, confronto con costo ambientale del trasporto in automobile</a:t>
          </a:r>
          <a:endParaRPr lang="it-IT" sz="1800"/>
        </a:p>
      </dgm:t>
    </dgm:pt>
    <dgm:pt modelId="{E7C4E2B4-5B8A-48F2-91AE-CAC8208AFA2D}" type="sibTrans" cxnId="{5525F201-A3CA-4CA4-9905-D01C14110D89}">
      <dgm:prSet/>
      <dgm:spPr/>
      <dgm:t>
        <a:bodyPr/>
        <a:lstStyle/>
        <a:p>
          <a:endParaRPr lang="it-IT"/>
        </a:p>
      </dgm:t>
    </dgm:pt>
    <dgm:pt modelId="{3FCA6AA4-9C30-415B-9F10-1EFCFB6CA4D2}" type="parTrans" cxnId="{5525F201-A3CA-4CA4-9905-D01C14110D89}">
      <dgm:prSet/>
      <dgm:spPr/>
      <dgm:t>
        <a:bodyPr/>
        <a:lstStyle/>
        <a:p>
          <a:endParaRPr lang="it-IT"/>
        </a:p>
      </dgm:t>
    </dgm:pt>
    <dgm:pt modelId="{1CE6ED06-DBE7-44D7-9E9B-FDFD06C5E697}">
      <dgm:prSet phldrT="[Testo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endParaRPr lang="it-IT" sz="1800"/>
        </a:p>
      </dgm:t>
    </dgm:pt>
    <dgm:pt modelId="{32C0A4D7-DCCD-452B-95C4-A32DCE909DDE}" type="parTrans" cxnId="{A9547885-02DE-45BC-9C04-BEBF548E7958}">
      <dgm:prSet/>
      <dgm:spPr/>
      <dgm:t>
        <a:bodyPr/>
        <a:lstStyle/>
        <a:p>
          <a:endParaRPr lang="it-IT"/>
        </a:p>
      </dgm:t>
    </dgm:pt>
    <dgm:pt modelId="{47BE418A-8B6C-4115-A32A-C738682AA940}" type="sibTrans" cxnId="{A9547885-02DE-45BC-9C04-BEBF548E7958}">
      <dgm:prSet/>
      <dgm:spPr/>
      <dgm:t>
        <a:bodyPr/>
        <a:lstStyle/>
        <a:p>
          <a:endParaRPr lang="it-IT"/>
        </a:p>
      </dgm:t>
    </dgm:pt>
    <dgm:pt modelId="{EB0DBB02-336F-4967-AA9E-5353B07E21D3}">
      <dgm:prSet phldrT="[Tes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z="2400" smtClean="0"/>
            <a:t>Individuazione di cicli temporali di intervento per incrementare impatto e ricavi</a:t>
          </a:r>
          <a:endParaRPr lang="it-IT" sz="2400"/>
        </a:p>
      </dgm:t>
    </dgm:pt>
    <dgm:pt modelId="{E2823A0F-0DC0-4E9D-AD7D-3179C9002486}" type="parTrans" cxnId="{D6428F67-444B-480D-956B-9CEE7B628B85}">
      <dgm:prSet/>
      <dgm:spPr/>
      <dgm:t>
        <a:bodyPr/>
        <a:lstStyle/>
        <a:p>
          <a:endParaRPr lang="it-IT"/>
        </a:p>
      </dgm:t>
    </dgm:pt>
    <dgm:pt modelId="{C96D280A-218B-410E-9150-970EF5120DCD}" type="sibTrans" cxnId="{D6428F67-444B-480D-956B-9CEE7B628B85}">
      <dgm:prSet/>
      <dgm:spPr/>
      <dgm:t>
        <a:bodyPr/>
        <a:lstStyle/>
        <a:p>
          <a:endParaRPr lang="it-IT"/>
        </a:p>
      </dgm:t>
    </dgm:pt>
    <dgm:pt modelId="{45D76FFC-0FBD-4108-ADCA-00A29C1C77BC}">
      <dgm:prSet phldrT="[Tes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sz="2400" smtClean="0"/>
            <a:t>Studio della risposta dell’utenza a strategie casuali</a:t>
          </a:r>
          <a:endParaRPr lang="it-IT" sz="1600"/>
        </a:p>
      </dgm:t>
    </dgm:pt>
    <dgm:pt modelId="{B56C0236-B1DC-4455-9527-D7261D50B1BB}" type="parTrans" cxnId="{82B4EC35-2D97-4C55-9ACC-38B6E8B7E671}">
      <dgm:prSet/>
      <dgm:spPr/>
      <dgm:t>
        <a:bodyPr/>
        <a:lstStyle/>
        <a:p>
          <a:endParaRPr lang="it-IT"/>
        </a:p>
      </dgm:t>
    </dgm:pt>
    <dgm:pt modelId="{A87C1C4A-F7B6-41FA-87BE-638B358E5E6A}" type="sibTrans" cxnId="{82B4EC35-2D97-4C55-9ACC-38B6E8B7E671}">
      <dgm:prSet/>
      <dgm:spPr/>
      <dgm:t>
        <a:bodyPr/>
        <a:lstStyle/>
        <a:p>
          <a:endParaRPr lang="it-IT"/>
        </a:p>
      </dgm:t>
    </dgm:pt>
    <dgm:pt modelId="{2778B554-44FC-4586-9560-778B8B0D258D}" type="pres">
      <dgm:prSet presAssocID="{1BC563C6-CAC6-4812-8271-27A3A5E80B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7D42C145-B669-41A4-A7C3-3F1A6EFC895A}" type="pres">
      <dgm:prSet presAssocID="{BD728437-F297-4ACB-BC83-A22A7F19785C}" presName="linNode" presStyleCnt="0"/>
      <dgm:spPr/>
    </dgm:pt>
    <dgm:pt modelId="{EBF545E2-A788-4EBB-AC8C-79B62351FF10}" type="pres">
      <dgm:prSet presAssocID="{BD728437-F297-4ACB-BC83-A22A7F19785C}" presName="parentShp" presStyleLbl="node1" presStyleIdx="0" presStyleCnt="2" custLinFactNeighborX="-14219" custLinFactNeighborY="-2791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22837CF-B93D-4627-B6DE-A8C408EB95DC}" type="pres">
      <dgm:prSet presAssocID="{BD728437-F297-4ACB-BC83-A22A7F19785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3E9ED54-3F70-42C4-AEA5-B3C7DA731898}" type="pres">
      <dgm:prSet presAssocID="{E7FD50C7-9F42-4CA1-BE60-49968BEA50AC}" presName="spacing" presStyleCnt="0"/>
      <dgm:spPr/>
    </dgm:pt>
    <dgm:pt modelId="{E2F1262D-8F5D-4DE3-8AFF-A52241B03A30}" type="pres">
      <dgm:prSet presAssocID="{5C154F5E-45D4-4C04-BE70-0DEB3D476C4B}" presName="linNode" presStyleCnt="0"/>
      <dgm:spPr/>
    </dgm:pt>
    <dgm:pt modelId="{00F29476-0E07-4015-8027-6F0449D0E81D}" type="pres">
      <dgm:prSet presAssocID="{5C154F5E-45D4-4C04-BE70-0DEB3D476C4B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FCB184-76E1-477D-B85F-6ABCE23DA01F}" type="pres">
      <dgm:prSet presAssocID="{5C154F5E-45D4-4C04-BE70-0DEB3D476C4B}" presName="childShp" presStyleLbl="bgAccFollowNode1" presStyleIdx="1" presStyleCnt="2" custLinFactNeighborY="1318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EFB428D-19CF-464E-80D2-4447BA465BA0}" type="presOf" srcId="{45D76FFC-0FBD-4108-ADCA-00A29C1C77BC}" destId="{69FCB184-76E1-477D-B85F-6ABCE23DA01F}" srcOrd="0" destOrd="0" presId="urn:microsoft.com/office/officeart/2005/8/layout/vList6"/>
    <dgm:cxn modelId="{D6428F67-444B-480D-956B-9CEE7B628B85}" srcId="{5C154F5E-45D4-4C04-BE70-0DEB3D476C4B}" destId="{EB0DBB02-336F-4967-AA9E-5353B07E21D3}" srcOrd="1" destOrd="0" parTransId="{E2823A0F-0DC0-4E9D-AD7D-3179C9002486}" sibTransId="{C96D280A-218B-410E-9150-970EF5120DCD}"/>
    <dgm:cxn modelId="{AA90D50A-BC28-4DA1-895F-9AD0E85D2BB1}" type="presOf" srcId="{BD728437-F297-4ACB-BC83-A22A7F19785C}" destId="{EBF545E2-A788-4EBB-AC8C-79B62351FF10}" srcOrd="0" destOrd="0" presId="urn:microsoft.com/office/officeart/2005/8/layout/vList6"/>
    <dgm:cxn modelId="{2692834B-12F9-4184-A513-9D5ADEC87E71}" type="presOf" srcId="{EB0DBB02-336F-4967-AA9E-5353B07E21D3}" destId="{69FCB184-76E1-477D-B85F-6ABCE23DA01F}" srcOrd="0" destOrd="1" presId="urn:microsoft.com/office/officeart/2005/8/layout/vList6"/>
    <dgm:cxn modelId="{EDCF9F92-987E-410F-9BC1-A0DF5367DC9E}" type="presOf" srcId="{1CE6ED06-DBE7-44D7-9E9B-FDFD06C5E697}" destId="{022837CF-B93D-4627-B6DE-A8C408EB95DC}" srcOrd="0" destOrd="0" presId="urn:microsoft.com/office/officeart/2005/8/layout/vList6"/>
    <dgm:cxn modelId="{5525F201-A3CA-4CA4-9905-D01C14110D89}" srcId="{1CE6ED06-DBE7-44D7-9E9B-FDFD06C5E697}" destId="{17107DEA-7A7F-43A0-B54A-D5CE111B2367}" srcOrd="0" destOrd="0" parTransId="{3FCA6AA4-9C30-415B-9F10-1EFCFB6CA4D2}" sibTransId="{E7C4E2B4-5B8A-48F2-91AE-CAC8208AFA2D}"/>
    <dgm:cxn modelId="{06DE84D8-CCDA-4203-B2CC-0FA2782736E2}" type="presOf" srcId="{17107DEA-7A7F-43A0-B54A-D5CE111B2367}" destId="{022837CF-B93D-4627-B6DE-A8C408EB95DC}" srcOrd="0" destOrd="1" presId="urn:microsoft.com/office/officeart/2005/8/layout/vList6"/>
    <dgm:cxn modelId="{26E69380-40FC-4DF8-BBDF-1E43FD25E449}" type="presOf" srcId="{1BC563C6-CAC6-4812-8271-27A3A5E80BC3}" destId="{2778B554-44FC-4586-9560-778B8B0D258D}" srcOrd="0" destOrd="0" presId="urn:microsoft.com/office/officeart/2005/8/layout/vList6"/>
    <dgm:cxn modelId="{82B4EC35-2D97-4C55-9ACC-38B6E8B7E671}" srcId="{5C154F5E-45D4-4C04-BE70-0DEB3D476C4B}" destId="{45D76FFC-0FBD-4108-ADCA-00A29C1C77BC}" srcOrd="0" destOrd="0" parTransId="{B56C0236-B1DC-4455-9527-D7261D50B1BB}" sibTransId="{A87C1C4A-F7B6-41FA-87BE-638B358E5E6A}"/>
    <dgm:cxn modelId="{1C0F6817-9996-46AE-A0F0-E26B6C764BC3}" srcId="{1BC563C6-CAC6-4812-8271-27A3A5E80BC3}" destId="{BD728437-F297-4ACB-BC83-A22A7F19785C}" srcOrd="0" destOrd="0" parTransId="{3B5D3CF1-5C23-4A20-809C-78AE1A6D9178}" sibTransId="{E7FD50C7-9F42-4CA1-BE60-49968BEA50AC}"/>
    <dgm:cxn modelId="{A9547885-02DE-45BC-9C04-BEBF548E7958}" srcId="{BD728437-F297-4ACB-BC83-A22A7F19785C}" destId="{1CE6ED06-DBE7-44D7-9E9B-FDFD06C5E697}" srcOrd="0" destOrd="0" parTransId="{32C0A4D7-DCCD-452B-95C4-A32DCE909DDE}" sibTransId="{47BE418A-8B6C-4115-A32A-C738682AA940}"/>
    <dgm:cxn modelId="{694C71C6-735C-4AA5-A628-6A029A17DB53}" type="presOf" srcId="{5C154F5E-45D4-4C04-BE70-0DEB3D476C4B}" destId="{00F29476-0E07-4015-8027-6F0449D0E81D}" srcOrd="0" destOrd="0" presId="urn:microsoft.com/office/officeart/2005/8/layout/vList6"/>
    <dgm:cxn modelId="{7B44B1CC-F9C7-4F4C-8AF8-9B4DD98AA28E}" srcId="{1BC563C6-CAC6-4812-8271-27A3A5E80BC3}" destId="{5C154F5E-45D4-4C04-BE70-0DEB3D476C4B}" srcOrd="1" destOrd="0" parTransId="{409582E6-2C3D-48C4-9C20-ECFADCDD4450}" sibTransId="{04480103-DC75-4B8D-9DF3-16A0956E5F19}"/>
    <dgm:cxn modelId="{DA1F6637-8B84-4F04-BFF6-6BFE21CD4C07}" type="presParOf" srcId="{2778B554-44FC-4586-9560-778B8B0D258D}" destId="{7D42C145-B669-41A4-A7C3-3F1A6EFC895A}" srcOrd="0" destOrd="0" presId="urn:microsoft.com/office/officeart/2005/8/layout/vList6"/>
    <dgm:cxn modelId="{8C658351-119F-4486-AC6D-5BCE7911ADB0}" type="presParOf" srcId="{7D42C145-B669-41A4-A7C3-3F1A6EFC895A}" destId="{EBF545E2-A788-4EBB-AC8C-79B62351FF10}" srcOrd="0" destOrd="0" presId="urn:microsoft.com/office/officeart/2005/8/layout/vList6"/>
    <dgm:cxn modelId="{D8D8CDAF-DCE6-42CA-9BB3-37A3C5273D65}" type="presParOf" srcId="{7D42C145-B669-41A4-A7C3-3F1A6EFC895A}" destId="{022837CF-B93D-4627-B6DE-A8C408EB95DC}" srcOrd="1" destOrd="0" presId="urn:microsoft.com/office/officeart/2005/8/layout/vList6"/>
    <dgm:cxn modelId="{998558AD-B416-4DB1-A480-CBB60AE54FC4}" type="presParOf" srcId="{2778B554-44FC-4586-9560-778B8B0D258D}" destId="{E3E9ED54-3F70-42C4-AEA5-B3C7DA731898}" srcOrd="1" destOrd="0" presId="urn:microsoft.com/office/officeart/2005/8/layout/vList6"/>
    <dgm:cxn modelId="{68FD7AE2-A09B-451C-B322-C3CC486D37E4}" type="presParOf" srcId="{2778B554-44FC-4586-9560-778B8B0D258D}" destId="{E2F1262D-8F5D-4DE3-8AFF-A52241B03A30}" srcOrd="2" destOrd="0" presId="urn:microsoft.com/office/officeart/2005/8/layout/vList6"/>
    <dgm:cxn modelId="{9D0F0904-4C24-465A-ACEB-65D2A136FB5B}" type="presParOf" srcId="{E2F1262D-8F5D-4DE3-8AFF-A52241B03A30}" destId="{00F29476-0E07-4015-8027-6F0449D0E81D}" srcOrd="0" destOrd="0" presId="urn:microsoft.com/office/officeart/2005/8/layout/vList6"/>
    <dgm:cxn modelId="{20096281-E307-4021-AE37-E3CFE22A1BD8}" type="presParOf" srcId="{E2F1262D-8F5D-4DE3-8AFF-A52241B03A30}" destId="{69FCB184-76E1-477D-B85F-6ABCE23DA01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57101-989F-42D7-8EBF-D64BE4975D58}">
      <dsp:nvSpPr>
        <dsp:cNvPr id="0" name=""/>
        <dsp:cNvSpPr/>
      </dsp:nvSpPr>
      <dsp:spPr>
        <a:xfrm>
          <a:off x="1506" y="331652"/>
          <a:ext cx="1835539" cy="73421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kern="1200" smtClean="0">
              <a:solidFill>
                <a:schemeClr val="bg1">
                  <a:lumMod val="50000"/>
                </a:schemeClr>
              </a:solidFill>
            </a:rPr>
            <a:t>Teoria network</a:t>
          </a:r>
          <a:endParaRPr lang="it-IT" sz="2000" b="0" kern="1200">
            <a:solidFill>
              <a:schemeClr val="bg1">
                <a:lumMod val="50000"/>
              </a:schemeClr>
            </a:solidFill>
          </a:endParaRPr>
        </a:p>
      </dsp:txBody>
      <dsp:txXfrm>
        <a:off x="368614" y="331652"/>
        <a:ext cx="1101324" cy="734215"/>
      </dsp:txXfrm>
    </dsp:sp>
    <dsp:sp modelId="{F8541055-BC93-4BA6-A858-1258A1D5ED21}">
      <dsp:nvSpPr>
        <dsp:cNvPr id="0" name=""/>
        <dsp:cNvSpPr/>
      </dsp:nvSpPr>
      <dsp:spPr>
        <a:xfrm>
          <a:off x="1653491" y="331652"/>
          <a:ext cx="1835539" cy="734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kern="1200" smtClean="0"/>
            <a:t>Dinamica su rete</a:t>
          </a:r>
          <a:endParaRPr lang="it-IT" sz="2000" b="0" kern="1200"/>
        </a:p>
      </dsp:txBody>
      <dsp:txXfrm>
        <a:off x="2020599" y="331652"/>
        <a:ext cx="1101324" cy="734215"/>
      </dsp:txXfrm>
    </dsp:sp>
    <dsp:sp modelId="{8CB79E9E-A47F-4972-9DB4-C2F821DFAA74}">
      <dsp:nvSpPr>
        <dsp:cNvPr id="0" name=""/>
        <dsp:cNvSpPr/>
      </dsp:nvSpPr>
      <dsp:spPr>
        <a:xfrm>
          <a:off x="3305477" y="331652"/>
          <a:ext cx="1835539" cy="73421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kern="1200" smtClean="0">
              <a:solidFill>
                <a:schemeClr val="bg1">
                  <a:lumMod val="50000"/>
                </a:schemeClr>
              </a:solidFill>
            </a:rPr>
            <a:t>Analisi predittiva</a:t>
          </a:r>
          <a:endParaRPr lang="it-IT" sz="2000" b="0" kern="1200">
            <a:solidFill>
              <a:schemeClr val="bg1">
                <a:lumMod val="50000"/>
              </a:schemeClr>
            </a:solidFill>
          </a:endParaRPr>
        </a:p>
      </dsp:txBody>
      <dsp:txXfrm>
        <a:off x="3672585" y="331652"/>
        <a:ext cx="1101324" cy="734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57101-989F-42D7-8EBF-D64BE4975D58}">
      <dsp:nvSpPr>
        <dsp:cNvPr id="0" name=""/>
        <dsp:cNvSpPr/>
      </dsp:nvSpPr>
      <dsp:spPr>
        <a:xfrm>
          <a:off x="1506" y="331652"/>
          <a:ext cx="1835539" cy="734215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/>
            <a:t>Trasporto pubblico</a:t>
          </a:r>
          <a:endParaRPr lang="it-IT" sz="2000" kern="1200"/>
        </a:p>
      </dsp:txBody>
      <dsp:txXfrm>
        <a:off x="368614" y="331652"/>
        <a:ext cx="1101324" cy="734215"/>
      </dsp:txXfrm>
    </dsp:sp>
    <dsp:sp modelId="{F8541055-BC93-4BA6-A858-1258A1D5ED21}">
      <dsp:nvSpPr>
        <dsp:cNvPr id="0" name=""/>
        <dsp:cNvSpPr/>
      </dsp:nvSpPr>
      <dsp:spPr>
        <a:xfrm>
          <a:off x="1653491" y="331652"/>
          <a:ext cx="1835539" cy="734215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>
              <a:solidFill>
                <a:schemeClr val="bg1">
                  <a:lumMod val="50000"/>
                </a:schemeClr>
              </a:solidFill>
            </a:rPr>
            <a:t>Controllo titolo</a:t>
          </a:r>
          <a:endParaRPr lang="it-IT" sz="2000" kern="1200">
            <a:solidFill>
              <a:schemeClr val="bg1">
                <a:lumMod val="50000"/>
              </a:schemeClr>
            </a:solidFill>
          </a:endParaRPr>
        </a:p>
      </dsp:txBody>
      <dsp:txXfrm>
        <a:off x="2020599" y="331652"/>
        <a:ext cx="1101324" cy="734215"/>
      </dsp:txXfrm>
    </dsp:sp>
    <dsp:sp modelId="{8CB79E9E-A47F-4972-9DB4-C2F821DFAA74}">
      <dsp:nvSpPr>
        <dsp:cNvPr id="0" name=""/>
        <dsp:cNvSpPr/>
      </dsp:nvSpPr>
      <dsp:spPr>
        <a:xfrm>
          <a:off x="3305477" y="331652"/>
          <a:ext cx="1835539" cy="734215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Strategie migliori</a:t>
          </a:r>
          <a:endParaRPr lang="it-IT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72585" y="331652"/>
        <a:ext cx="1101324" cy="734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8ACB9-7774-4F94-A7FC-157730A260F0}">
      <dsp:nvSpPr>
        <dsp:cNvPr id="0" name=""/>
        <dsp:cNvSpPr/>
      </dsp:nvSpPr>
      <dsp:spPr>
        <a:xfrm>
          <a:off x="480779" y="448668"/>
          <a:ext cx="3838467" cy="1369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500" kern="1200" smtClean="0"/>
            <a:t>FERMATE</a:t>
          </a:r>
          <a:endParaRPr lang="it-IT" sz="4500" kern="1200"/>
        </a:p>
      </dsp:txBody>
      <dsp:txXfrm>
        <a:off x="520882" y="488771"/>
        <a:ext cx="3758261" cy="1289012"/>
      </dsp:txXfrm>
    </dsp:sp>
    <dsp:sp modelId="{ECD7E010-8BF1-4F12-BEF8-F345E196F562}">
      <dsp:nvSpPr>
        <dsp:cNvPr id="0" name=""/>
        <dsp:cNvSpPr/>
      </dsp:nvSpPr>
      <dsp:spPr>
        <a:xfrm>
          <a:off x="864625" y="1817887"/>
          <a:ext cx="777195" cy="795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084"/>
              </a:lnTo>
              <a:lnTo>
                <a:pt x="777195" y="7950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FF89-6F51-46EF-AA21-B18EE6D253B5}">
      <dsp:nvSpPr>
        <dsp:cNvPr id="0" name=""/>
        <dsp:cNvSpPr/>
      </dsp:nvSpPr>
      <dsp:spPr>
        <a:xfrm>
          <a:off x="1641821" y="2193997"/>
          <a:ext cx="3401555" cy="83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Posizione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1666364" y="2218540"/>
        <a:ext cx="3352469" cy="788862"/>
      </dsp:txXfrm>
    </dsp:sp>
    <dsp:sp modelId="{765492EB-5A06-4FA6-ACE4-8F1E0EA7C8D0}">
      <dsp:nvSpPr>
        <dsp:cNvPr id="0" name=""/>
        <dsp:cNvSpPr/>
      </dsp:nvSpPr>
      <dsp:spPr>
        <a:xfrm>
          <a:off x="864625" y="1817887"/>
          <a:ext cx="790844" cy="1912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545"/>
              </a:lnTo>
              <a:lnTo>
                <a:pt x="790844" y="19125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CED29-0589-43F4-89AB-7C68E7075DCD}">
      <dsp:nvSpPr>
        <dsp:cNvPr id="0" name=""/>
        <dsp:cNvSpPr/>
      </dsp:nvSpPr>
      <dsp:spPr>
        <a:xfrm>
          <a:off x="1655470" y="3311458"/>
          <a:ext cx="3401555" cy="83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Collegamenti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1680013" y="3336001"/>
        <a:ext cx="3352469" cy="788862"/>
      </dsp:txXfrm>
    </dsp:sp>
    <dsp:sp modelId="{5C6884BC-7341-459B-8055-4DBF084C03F6}">
      <dsp:nvSpPr>
        <dsp:cNvPr id="0" name=""/>
        <dsp:cNvSpPr/>
      </dsp:nvSpPr>
      <dsp:spPr>
        <a:xfrm>
          <a:off x="864625" y="1817887"/>
          <a:ext cx="758092" cy="303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5441"/>
              </a:lnTo>
              <a:lnTo>
                <a:pt x="758092" y="30354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85D11-F674-4D1D-B180-9BCE2AFE6D74}">
      <dsp:nvSpPr>
        <dsp:cNvPr id="0" name=""/>
        <dsp:cNvSpPr/>
      </dsp:nvSpPr>
      <dsp:spPr>
        <a:xfrm>
          <a:off x="1622718" y="4434354"/>
          <a:ext cx="3401555" cy="83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Popolazione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1647261" y="4458897"/>
        <a:ext cx="3352469" cy="788862"/>
      </dsp:txXfrm>
    </dsp:sp>
    <dsp:sp modelId="{1BF58D36-23D3-4891-864A-D4CC56DAE1CF}">
      <dsp:nvSpPr>
        <dsp:cNvPr id="0" name=""/>
        <dsp:cNvSpPr/>
      </dsp:nvSpPr>
      <dsp:spPr>
        <a:xfrm>
          <a:off x="864625" y="1817887"/>
          <a:ext cx="794919" cy="4095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5698"/>
              </a:lnTo>
              <a:lnTo>
                <a:pt x="794919" y="40956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C265-9A6F-4BF6-8439-593B21137604}">
      <dsp:nvSpPr>
        <dsp:cNvPr id="0" name=""/>
        <dsp:cNvSpPr/>
      </dsp:nvSpPr>
      <dsp:spPr>
        <a:xfrm>
          <a:off x="1659545" y="5494611"/>
          <a:ext cx="3401555" cy="83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«Appeal»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1684088" y="5519154"/>
        <a:ext cx="3352469" cy="788862"/>
      </dsp:txXfrm>
    </dsp:sp>
    <dsp:sp modelId="{93EFB735-BA13-45DB-BEB0-2DF52C9CAAB4}">
      <dsp:nvSpPr>
        <dsp:cNvPr id="0" name=""/>
        <dsp:cNvSpPr/>
      </dsp:nvSpPr>
      <dsp:spPr>
        <a:xfrm>
          <a:off x="6694978" y="439275"/>
          <a:ext cx="3936722" cy="1369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500" kern="1200" smtClean="0"/>
            <a:t>COLLEGAMENTI</a:t>
          </a:r>
          <a:endParaRPr lang="it-IT" sz="4500" kern="1200"/>
        </a:p>
      </dsp:txBody>
      <dsp:txXfrm>
        <a:off x="6735081" y="479378"/>
        <a:ext cx="3856516" cy="1289012"/>
      </dsp:txXfrm>
    </dsp:sp>
    <dsp:sp modelId="{D000080F-E890-46E1-A50C-14C850DAA378}">
      <dsp:nvSpPr>
        <dsp:cNvPr id="0" name=""/>
        <dsp:cNvSpPr/>
      </dsp:nvSpPr>
      <dsp:spPr>
        <a:xfrm>
          <a:off x="7088650" y="1808494"/>
          <a:ext cx="1406527" cy="582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1"/>
              </a:lnTo>
              <a:lnTo>
                <a:pt x="1406527" y="5825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08D7-22E3-42BB-964B-9B69D22FA59C}">
      <dsp:nvSpPr>
        <dsp:cNvPr id="0" name=""/>
        <dsp:cNvSpPr/>
      </dsp:nvSpPr>
      <dsp:spPr>
        <a:xfrm>
          <a:off x="8495177" y="1942102"/>
          <a:ext cx="2982990" cy="897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>
              <a:solidFill>
                <a:schemeClr val="accent5">
                  <a:lumMod val="50000"/>
                </a:schemeClr>
              </a:solidFill>
            </a:rPr>
            <a:t>Partenza      Arrivo</a:t>
          </a:r>
          <a:endParaRPr lang="it-IT" sz="2800" kern="1200">
            <a:solidFill>
              <a:schemeClr val="accent5">
                <a:lumMod val="50000"/>
              </a:schemeClr>
            </a:solidFill>
          </a:endParaRPr>
        </a:p>
      </dsp:txBody>
      <dsp:txXfrm>
        <a:off x="8521476" y="1968401"/>
        <a:ext cx="2930392" cy="845308"/>
      </dsp:txXfrm>
    </dsp:sp>
    <dsp:sp modelId="{485C8566-E925-481A-ACCF-244F8904C08E}">
      <dsp:nvSpPr>
        <dsp:cNvPr id="0" name=""/>
        <dsp:cNvSpPr/>
      </dsp:nvSpPr>
      <dsp:spPr>
        <a:xfrm>
          <a:off x="7088650" y="1808494"/>
          <a:ext cx="1387423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1387423" y="16899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5A7AE-7E4A-4F24-87F6-D185E9A1874A}">
      <dsp:nvSpPr>
        <dsp:cNvPr id="0" name=""/>
        <dsp:cNvSpPr/>
      </dsp:nvSpPr>
      <dsp:spPr>
        <a:xfrm>
          <a:off x="8476074" y="3049485"/>
          <a:ext cx="3011251" cy="897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Popolazione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8502373" y="3075784"/>
        <a:ext cx="2958653" cy="845308"/>
      </dsp:txXfrm>
    </dsp:sp>
    <dsp:sp modelId="{EDD97B42-D9CC-4878-BF62-82373129CFC2}">
      <dsp:nvSpPr>
        <dsp:cNvPr id="0" name=""/>
        <dsp:cNvSpPr/>
      </dsp:nvSpPr>
      <dsp:spPr>
        <a:xfrm>
          <a:off x="7088650" y="1808494"/>
          <a:ext cx="1387423" cy="2745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174"/>
              </a:lnTo>
              <a:lnTo>
                <a:pt x="1387423" y="2745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047E7-1EFA-40F7-B87E-9EE563888D6A}">
      <dsp:nvSpPr>
        <dsp:cNvPr id="0" name=""/>
        <dsp:cNvSpPr/>
      </dsp:nvSpPr>
      <dsp:spPr>
        <a:xfrm>
          <a:off x="8476074" y="4104715"/>
          <a:ext cx="3011251" cy="897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Centralità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8502373" y="4131014"/>
        <a:ext cx="2958653" cy="845308"/>
      </dsp:txXfrm>
    </dsp:sp>
    <dsp:sp modelId="{47B70C10-22B2-4E2A-B777-3503C88C16AB}">
      <dsp:nvSpPr>
        <dsp:cNvPr id="0" name=""/>
        <dsp:cNvSpPr/>
      </dsp:nvSpPr>
      <dsp:spPr>
        <a:xfrm>
          <a:off x="7088650" y="1808494"/>
          <a:ext cx="1387423" cy="3892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2880"/>
              </a:lnTo>
              <a:lnTo>
                <a:pt x="1387423" y="38928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291B0-0045-45B6-A42B-10C4C0882DFA}">
      <dsp:nvSpPr>
        <dsp:cNvPr id="0" name=""/>
        <dsp:cNvSpPr/>
      </dsp:nvSpPr>
      <dsp:spPr>
        <a:xfrm>
          <a:off x="8476074" y="5252421"/>
          <a:ext cx="3011251" cy="897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smtClean="0">
              <a:solidFill>
                <a:schemeClr val="accent5">
                  <a:lumMod val="50000"/>
                </a:schemeClr>
              </a:solidFill>
            </a:rPr>
            <a:t>Congestione</a:t>
          </a:r>
          <a:endParaRPr lang="it-IT" sz="4300" kern="1200">
            <a:solidFill>
              <a:schemeClr val="accent5">
                <a:lumMod val="50000"/>
              </a:schemeClr>
            </a:solidFill>
          </a:endParaRPr>
        </a:p>
      </dsp:txBody>
      <dsp:txXfrm>
        <a:off x="8502373" y="5278720"/>
        <a:ext cx="2958653" cy="845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837CF-B93D-4627-B6DE-A8C408EB95DC}">
      <dsp:nvSpPr>
        <dsp:cNvPr id="0" name=""/>
        <dsp:cNvSpPr/>
      </dsp:nvSpPr>
      <dsp:spPr>
        <a:xfrm>
          <a:off x="4227810" y="567"/>
          <a:ext cx="6341715" cy="22151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Introduzione linee oltre alla struttura di rete</a:t>
          </a:r>
          <a:endParaRPr lang="it-IT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Rimozione approssimazioni di campo medio</a:t>
          </a:r>
          <a:endParaRPr lang="it-IT" sz="2400" kern="1200"/>
        </a:p>
      </dsp:txBody>
      <dsp:txXfrm>
        <a:off x="4227810" y="277464"/>
        <a:ext cx="5511023" cy="1661384"/>
      </dsp:txXfrm>
    </dsp:sp>
    <dsp:sp modelId="{EBF545E2-A788-4EBB-AC8C-79B62351FF10}">
      <dsp:nvSpPr>
        <dsp:cNvPr id="0" name=""/>
        <dsp:cNvSpPr/>
      </dsp:nvSpPr>
      <dsp:spPr>
        <a:xfrm>
          <a:off x="0" y="0"/>
          <a:ext cx="4227810" cy="221517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400" kern="1200" smtClean="0"/>
            <a:t>Network di fermate</a:t>
          </a:r>
          <a:endParaRPr lang="it-IT" sz="5400" kern="1200"/>
        </a:p>
      </dsp:txBody>
      <dsp:txXfrm>
        <a:off x="108136" y="108136"/>
        <a:ext cx="4011538" cy="1998906"/>
      </dsp:txXfrm>
    </dsp:sp>
    <dsp:sp modelId="{69FCB184-76E1-477D-B85F-6ABCE23DA01F}">
      <dsp:nvSpPr>
        <dsp:cNvPr id="0" name=""/>
        <dsp:cNvSpPr/>
      </dsp:nvSpPr>
      <dsp:spPr>
        <a:xfrm>
          <a:off x="4227810" y="2437264"/>
          <a:ext cx="6341715" cy="22151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Modello di mobilità urbana più realistico</a:t>
          </a:r>
          <a:endParaRPr lang="it-IT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Introduzione di comportamenti sociali non previsti dalla teoria dei giochi classica</a:t>
          </a:r>
          <a:endParaRPr lang="it-IT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Intelligenza artificiale</a:t>
          </a:r>
          <a:endParaRPr lang="it-IT" sz="2400" kern="1200"/>
        </a:p>
      </dsp:txBody>
      <dsp:txXfrm>
        <a:off x="4227810" y="2714161"/>
        <a:ext cx="5511023" cy="1661384"/>
      </dsp:txXfrm>
    </dsp:sp>
    <dsp:sp modelId="{00F29476-0E07-4015-8027-6F0449D0E81D}">
      <dsp:nvSpPr>
        <dsp:cNvPr id="0" name=""/>
        <dsp:cNvSpPr/>
      </dsp:nvSpPr>
      <dsp:spPr>
        <a:xfrm>
          <a:off x="0" y="2437264"/>
          <a:ext cx="4227810" cy="221517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400" kern="1200" smtClean="0"/>
            <a:t>Agenti </a:t>
          </a:r>
          <a:endParaRPr lang="it-IT" sz="6500" kern="1200"/>
        </a:p>
      </dsp:txBody>
      <dsp:txXfrm>
        <a:off x="108136" y="2545400"/>
        <a:ext cx="4011538" cy="1998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837CF-B93D-4627-B6DE-A8C408EB95DC}">
      <dsp:nvSpPr>
        <dsp:cNvPr id="0" name=""/>
        <dsp:cNvSpPr/>
      </dsp:nvSpPr>
      <dsp:spPr>
        <a:xfrm>
          <a:off x="4227810" y="567"/>
          <a:ext cx="6341715" cy="22151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8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Analisi dei benefici ambientali del trasporto pubblico, confronto con costo ambientale del trasporto in automobile</a:t>
          </a:r>
          <a:endParaRPr lang="it-IT" sz="1800" kern="1200"/>
        </a:p>
      </dsp:txBody>
      <dsp:txXfrm>
        <a:off x="4227810" y="277464"/>
        <a:ext cx="5511023" cy="1661384"/>
      </dsp:txXfrm>
    </dsp:sp>
    <dsp:sp modelId="{EBF545E2-A788-4EBB-AC8C-79B62351FF10}">
      <dsp:nvSpPr>
        <dsp:cNvPr id="0" name=""/>
        <dsp:cNvSpPr/>
      </dsp:nvSpPr>
      <dsp:spPr>
        <a:xfrm>
          <a:off x="0" y="0"/>
          <a:ext cx="4227810" cy="221517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400" kern="1200" smtClean="0"/>
            <a:t>Impatto ambientale</a:t>
          </a:r>
          <a:endParaRPr lang="it-IT" sz="5400" kern="1200"/>
        </a:p>
      </dsp:txBody>
      <dsp:txXfrm>
        <a:off x="108136" y="108136"/>
        <a:ext cx="4011538" cy="1998906"/>
      </dsp:txXfrm>
    </dsp:sp>
    <dsp:sp modelId="{69FCB184-76E1-477D-B85F-6ABCE23DA01F}">
      <dsp:nvSpPr>
        <dsp:cNvPr id="0" name=""/>
        <dsp:cNvSpPr/>
      </dsp:nvSpPr>
      <dsp:spPr>
        <a:xfrm>
          <a:off x="4227810" y="2437832"/>
          <a:ext cx="6341715" cy="22151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Studio della risposta dell’utenza a strategie casuali</a:t>
          </a:r>
          <a:endParaRPr lang="it-IT" sz="16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smtClean="0"/>
            <a:t>Individuazione di cicli temporali di intervento per incrementare impatto e ricavi</a:t>
          </a:r>
          <a:endParaRPr lang="it-IT" sz="2400" kern="1200"/>
        </a:p>
      </dsp:txBody>
      <dsp:txXfrm>
        <a:off x="4227810" y="2714729"/>
        <a:ext cx="5511023" cy="1661384"/>
      </dsp:txXfrm>
    </dsp:sp>
    <dsp:sp modelId="{00F29476-0E07-4015-8027-6F0449D0E81D}">
      <dsp:nvSpPr>
        <dsp:cNvPr id="0" name=""/>
        <dsp:cNvSpPr/>
      </dsp:nvSpPr>
      <dsp:spPr>
        <a:xfrm>
          <a:off x="0" y="2437264"/>
          <a:ext cx="4227810" cy="221517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400" kern="1200" smtClean="0"/>
            <a:t>Analisi quantitativa</a:t>
          </a:r>
          <a:endParaRPr lang="it-IT" sz="5400" kern="1200"/>
        </a:p>
      </dsp:txBody>
      <dsp:txXfrm>
        <a:off x="108136" y="2545400"/>
        <a:ext cx="4011538" cy="199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761-516B-4B28-ABB3-283FE340D419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7AEC-F43D-424C-A4FE-9C8A7506CD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78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La teoria dei network offre strumenti matematici potenti per lo studio di un sistema complesso come il trasporto pubblico e delle dinamiche che si sviluppano su di esso.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17AEC-F43D-424C-A4FE-9C8A7506CD8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25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NO</a:t>
            </a:r>
            <a:r>
              <a:rPr lang="it-IT" baseline="0" smtClean="0"/>
              <a:t> MOTO BROWNIANO!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17AEC-F43D-424C-A4FE-9C8A7506CD8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84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17AEC-F43D-424C-A4FE-9C8A7506CD8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02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CI SIAMO ACCORTI CHE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17AEC-F43D-424C-A4FE-9C8A7506CD8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0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4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5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23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4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61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9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68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6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7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4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51E388-A97A-462D-B078-0FB2C15FE385}" type="datetimeFigureOut">
              <a:rPr lang="it-IT" smtClean="0"/>
              <a:t>18/04/2016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689A8-2F20-4133-829A-27E611D20647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TRASPORTO PUBBLICO E POLITICHE DI CONTROLLO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Un approccio agent-based alle strategie di controllo del titolo di viaggio</a:t>
            </a:r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9899176" y="5267465"/>
            <a:ext cx="229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smtClean="0">
                <a:solidFill>
                  <a:schemeClr val="tx2"/>
                </a:solidFill>
              </a:rPr>
              <a:t>Emanuele Pepe</a:t>
            </a:r>
          </a:p>
          <a:p>
            <a:r>
              <a:rPr lang="it-IT" i="1">
                <a:solidFill>
                  <a:schemeClr val="tx2"/>
                </a:solidFill>
              </a:rPr>
              <a:t>Mattia Furlan</a:t>
            </a:r>
          </a:p>
          <a:p>
            <a:r>
              <a:rPr lang="it-IT" i="1" smtClean="0">
                <a:solidFill>
                  <a:schemeClr val="tx2"/>
                </a:solidFill>
              </a:rPr>
              <a:t>Alessandro Greco</a:t>
            </a:r>
          </a:p>
        </p:txBody>
      </p:sp>
    </p:spTree>
    <p:extLst>
      <p:ext uri="{BB962C8B-B14F-4D97-AF65-F5344CB8AC3E}">
        <p14:creationId xmlns:p14="http://schemas.microsoft.com/office/powerpoint/2010/main" val="12391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 5"/>
          <p:cNvSpPr/>
          <p:nvPr/>
        </p:nvSpPr>
        <p:spPr>
          <a:xfrm>
            <a:off x="1091820" y="590285"/>
            <a:ext cx="2292824" cy="118735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Muovo?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rminatore 7"/>
          <p:cNvSpPr/>
          <p:nvPr/>
        </p:nvSpPr>
        <p:spPr>
          <a:xfrm>
            <a:off x="1494428" y="0"/>
            <a:ext cx="1487606" cy="436729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rminatore 8"/>
          <p:cNvSpPr/>
          <p:nvPr/>
        </p:nvSpPr>
        <p:spPr>
          <a:xfrm>
            <a:off x="1569491" y="5667252"/>
            <a:ext cx="1337481" cy="54591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FINE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Elaborazione predefinita 9"/>
          <p:cNvSpPr/>
          <p:nvPr/>
        </p:nvSpPr>
        <p:spPr>
          <a:xfrm>
            <a:off x="3384644" y="1526006"/>
            <a:ext cx="1962056" cy="68921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Estrazione destinazione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Elaborazione 10"/>
          <p:cNvSpPr/>
          <p:nvPr/>
        </p:nvSpPr>
        <p:spPr>
          <a:xfrm>
            <a:off x="3802700" y="2388364"/>
            <a:ext cx="1125943" cy="5493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Calcolo rischio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Elaborazione predefinita 11"/>
          <p:cNvSpPr/>
          <p:nvPr/>
        </p:nvSpPr>
        <p:spPr>
          <a:xfrm>
            <a:off x="3165162" y="3133015"/>
            <a:ext cx="2401014" cy="818866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Decisione comportamento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Elaborazione 13"/>
          <p:cNvSpPr/>
          <p:nvPr/>
        </p:nvSpPr>
        <p:spPr>
          <a:xfrm>
            <a:off x="3720812" y="4147211"/>
            <a:ext cx="1289717" cy="5220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Viaggio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Dati memorizzati 15"/>
          <p:cNvSpPr/>
          <p:nvPr/>
        </p:nvSpPr>
        <p:spPr>
          <a:xfrm>
            <a:off x="3484484" y="4896139"/>
            <a:ext cx="1762370" cy="411116"/>
          </a:xfrm>
          <a:prstGeom prst="flowChartOnline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Memoria</a:t>
            </a:r>
            <a:endParaRPr lang="it-IT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nettore 4 17"/>
          <p:cNvCxnSpPr>
            <a:stCxn id="6" idx="3"/>
            <a:endCxn id="10" idx="0"/>
          </p:cNvCxnSpPr>
          <p:nvPr/>
        </p:nvCxnSpPr>
        <p:spPr>
          <a:xfrm>
            <a:off x="3384644" y="1183963"/>
            <a:ext cx="981028" cy="34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>
            <a:stCxn id="6" idx="1"/>
            <a:endCxn id="9" idx="1"/>
          </p:cNvCxnSpPr>
          <p:nvPr/>
        </p:nvCxnSpPr>
        <p:spPr>
          <a:xfrm rot="10800000" flipH="1" flipV="1">
            <a:off x="1091819" y="1183963"/>
            <a:ext cx="477671" cy="4756244"/>
          </a:xfrm>
          <a:prstGeom prst="bentConnector3">
            <a:avLst>
              <a:gd name="adj1" fmla="val -116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1" idx="0"/>
          </p:cNvCxnSpPr>
          <p:nvPr/>
        </p:nvCxnSpPr>
        <p:spPr>
          <a:xfrm flipH="1">
            <a:off x="4365672" y="2215217"/>
            <a:ext cx="1" cy="17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1" idx="2"/>
          </p:cNvCxnSpPr>
          <p:nvPr/>
        </p:nvCxnSpPr>
        <p:spPr>
          <a:xfrm flipH="1">
            <a:off x="4365671" y="2937685"/>
            <a:ext cx="1" cy="20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4" idx="0"/>
          </p:cNvCxnSpPr>
          <p:nvPr/>
        </p:nvCxnSpPr>
        <p:spPr>
          <a:xfrm flipH="1">
            <a:off x="4365671" y="3946767"/>
            <a:ext cx="1" cy="20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2"/>
            <a:endCxn id="16" idx="0"/>
          </p:cNvCxnSpPr>
          <p:nvPr/>
        </p:nvCxnSpPr>
        <p:spPr>
          <a:xfrm flipH="1">
            <a:off x="4365669" y="4669235"/>
            <a:ext cx="2" cy="22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4 35"/>
          <p:cNvCxnSpPr>
            <a:stCxn id="16" idx="2"/>
            <a:endCxn id="9" idx="3"/>
          </p:cNvCxnSpPr>
          <p:nvPr/>
        </p:nvCxnSpPr>
        <p:spPr>
          <a:xfrm rot="5400000">
            <a:off x="3319845" y="4894383"/>
            <a:ext cx="632952" cy="1458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5566176" y="426499"/>
            <a:ext cx="522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PASSEGGERI</a:t>
            </a:r>
            <a:endParaRPr lang="it-IT" sz="4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3780118" y="836795"/>
            <a:ext cx="91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6060554" y="1537238"/>
            <a:ext cx="492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L’estrazione della destinazione è una scelta casuale basata sulle destinazioni più probabili del tipo di utente. Ad es. uno studente universitario è più probabile che vada all’università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6211033" y="3859357"/>
            <a:ext cx="5063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La decisione sul comportamento da assumere è razionale e basata sulla probabilità percepita dal viaggiatore di incontrare un controllore.</a:t>
            </a:r>
            <a:endParaRPr lang="it-IT"/>
          </a:p>
        </p:txBody>
      </p:sp>
      <p:cxnSp>
        <p:nvCxnSpPr>
          <p:cNvPr id="51" name="Connettore 7 50"/>
          <p:cNvCxnSpPr>
            <a:stCxn id="10" idx="3"/>
            <a:endCxn id="48" idx="1"/>
          </p:cNvCxnSpPr>
          <p:nvPr/>
        </p:nvCxnSpPr>
        <p:spPr>
          <a:xfrm>
            <a:off x="5346700" y="1870612"/>
            <a:ext cx="713854" cy="266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12" idx="3"/>
            <a:endCxn id="49" idx="1"/>
          </p:cNvCxnSpPr>
          <p:nvPr/>
        </p:nvCxnSpPr>
        <p:spPr>
          <a:xfrm>
            <a:off x="5566176" y="3542448"/>
            <a:ext cx="644857" cy="778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8" idx="2"/>
            <a:endCxn id="6" idx="0"/>
          </p:cNvCxnSpPr>
          <p:nvPr/>
        </p:nvCxnSpPr>
        <p:spPr>
          <a:xfrm>
            <a:off x="2238231" y="436729"/>
            <a:ext cx="1" cy="15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aborazione 23"/>
          <p:cNvSpPr/>
          <p:nvPr/>
        </p:nvSpPr>
        <p:spPr>
          <a:xfrm>
            <a:off x="6799943" y="3965118"/>
            <a:ext cx="3549456" cy="213716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isoscele 3"/>
          <p:cNvSpPr/>
          <p:nvPr/>
        </p:nvSpPr>
        <p:spPr>
          <a:xfrm>
            <a:off x="5051873" y="335640"/>
            <a:ext cx="2685143" cy="220617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GTT</a:t>
            </a:r>
            <a:endParaRPr lang="it-IT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ttagono 9"/>
          <p:cNvSpPr/>
          <p:nvPr/>
        </p:nvSpPr>
        <p:spPr>
          <a:xfrm>
            <a:off x="6909701" y="4044041"/>
            <a:ext cx="827315" cy="79828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1</a:t>
            </a:r>
            <a:endParaRPr lang="it-IT"/>
          </a:p>
        </p:txBody>
      </p:sp>
      <p:sp>
        <p:nvSpPr>
          <p:cNvPr id="11" name="Ottagono 10"/>
          <p:cNvSpPr/>
          <p:nvPr/>
        </p:nvSpPr>
        <p:spPr>
          <a:xfrm>
            <a:off x="7540167" y="4842327"/>
            <a:ext cx="827315" cy="79828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…</a:t>
            </a:r>
            <a:endParaRPr lang="it-IT"/>
          </a:p>
        </p:txBody>
      </p:sp>
      <p:sp>
        <p:nvSpPr>
          <p:cNvPr id="12" name="Ottagono 11"/>
          <p:cNvSpPr/>
          <p:nvPr/>
        </p:nvSpPr>
        <p:spPr>
          <a:xfrm>
            <a:off x="8157027" y="4044041"/>
            <a:ext cx="827315" cy="79828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2</a:t>
            </a:r>
            <a:endParaRPr lang="it-IT"/>
          </a:p>
        </p:txBody>
      </p:sp>
      <p:sp>
        <p:nvSpPr>
          <p:cNvPr id="13" name="Ottagono 12"/>
          <p:cNvSpPr/>
          <p:nvPr/>
        </p:nvSpPr>
        <p:spPr>
          <a:xfrm>
            <a:off x="8780690" y="4842327"/>
            <a:ext cx="827315" cy="79828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N</a:t>
            </a:r>
          </a:p>
        </p:txBody>
      </p:sp>
      <p:sp>
        <p:nvSpPr>
          <p:cNvPr id="14" name="Ottagono 13"/>
          <p:cNvSpPr/>
          <p:nvPr/>
        </p:nvSpPr>
        <p:spPr>
          <a:xfrm>
            <a:off x="9404353" y="4044041"/>
            <a:ext cx="827315" cy="79828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3</a:t>
            </a:r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7598223" y="5640613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CONTROLLORI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ccia circolare in su 22"/>
          <p:cNvSpPr/>
          <p:nvPr/>
        </p:nvSpPr>
        <p:spPr>
          <a:xfrm rot="14420720">
            <a:off x="6613543" y="2346541"/>
            <a:ext cx="2936186" cy="405826"/>
          </a:xfrm>
          <a:prstGeom prst="curvedUpArrow">
            <a:avLst>
              <a:gd name="adj1" fmla="val 236"/>
              <a:gd name="adj2" fmla="val 20860"/>
              <a:gd name="adj3" fmla="val 2728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 rot="3819905">
            <a:off x="7329614" y="2196050"/>
            <a:ext cx="183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>
                <a:solidFill>
                  <a:schemeClr val="tx2">
                    <a:lumMod val="75000"/>
                  </a:schemeClr>
                </a:solidFill>
              </a:rPr>
              <a:t>PUNTEGGIO </a:t>
            </a:r>
            <a:r>
              <a:rPr lang="it-IT" smtClean="0">
                <a:solidFill>
                  <a:schemeClr val="tx2">
                    <a:lumMod val="50000"/>
                  </a:schemeClr>
                </a:solidFill>
              </a:rPr>
              <a:t>COLLEGAMENTO</a:t>
            </a:r>
            <a:endParaRPr lang="it-IT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4025089" y="3178229"/>
            <a:ext cx="2689485" cy="5680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b="1" smtClean="0">
                <a:ln/>
                <a:solidFill>
                  <a:schemeClr val="tx2">
                    <a:lumMod val="75000"/>
                  </a:schemeClr>
                </a:solidFill>
              </a:rPr>
              <a:t>TARGET SETTIMANALI</a:t>
            </a:r>
          </a:p>
        </p:txBody>
      </p:sp>
      <p:cxnSp>
        <p:nvCxnSpPr>
          <p:cNvPr id="36" name="Connettore 7 35"/>
          <p:cNvCxnSpPr>
            <a:stCxn id="4" idx="3"/>
            <a:endCxn id="31" idx="0"/>
          </p:cNvCxnSpPr>
          <p:nvPr/>
        </p:nvCxnSpPr>
        <p:spPr>
          <a:xfrm rot="5400000">
            <a:off x="5563931" y="2347714"/>
            <a:ext cx="636417" cy="10246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7 36"/>
          <p:cNvCxnSpPr>
            <a:endCxn id="24" idx="1"/>
          </p:cNvCxnSpPr>
          <p:nvPr/>
        </p:nvCxnSpPr>
        <p:spPr>
          <a:xfrm>
            <a:off x="5441943" y="3746237"/>
            <a:ext cx="1358000" cy="12874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7178929" y="2549454"/>
            <a:ext cx="558087" cy="141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 rot="4072351">
            <a:off x="6695490" y="3342885"/>
            <a:ext cx="200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>
                <a:solidFill>
                  <a:schemeClr val="tx2">
                    <a:lumMod val="50000"/>
                  </a:schemeClr>
                </a:solidFill>
              </a:rPr>
              <a:t>RIASSEGNAZIONE</a:t>
            </a:r>
            <a:endParaRPr lang="it-IT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Decagono 44"/>
          <p:cNvSpPr/>
          <p:nvPr/>
        </p:nvSpPr>
        <p:spPr>
          <a:xfrm>
            <a:off x="9115340" y="7154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Decagono 45"/>
          <p:cNvSpPr/>
          <p:nvPr/>
        </p:nvSpPr>
        <p:spPr>
          <a:xfrm>
            <a:off x="9267740" y="8678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Decagono 46"/>
          <p:cNvSpPr/>
          <p:nvPr/>
        </p:nvSpPr>
        <p:spPr>
          <a:xfrm>
            <a:off x="9420140" y="10202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Decagono 47"/>
          <p:cNvSpPr/>
          <p:nvPr/>
        </p:nvSpPr>
        <p:spPr>
          <a:xfrm>
            <a:off x="9572540" y="11726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Decagono 48"/>
          <p:cNvSpPr/>
          <p:nvPr/>
        </p:nvSpPr>
        <p:spPr>
          <a:xfrm>
            <a:off x="9724940" y="13250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Decagono 49"/>
          <p:cNvSpPr/>
          <p:nvPr/>
        </p:nvSpPr>
        <p:spPr>
          <a:xfrm>
            <a:off x="9877340" y="14774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Decagono 50"/>
          <p:cNvSpPr/>
          <p:nvPr/>
        </p:nvSpPr>
        <p:spPr>
          <a:xfrm>
            <a:off x="10029740" y="16298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Decagono 51"/>
          <p:cNvSpPr/>
          <p:nvPr/>
        </p:nvSpPr>
        <p:spPr>
          <a:xfrm>
            <a:off x="10182140" y="17822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Decagono 52"/>
          <p:cNvSpPr/>
          <p:nvPr/>
        </p:nvSpPr>
        <p:spPr>
          <a:xfrm>
            <a:off x="10334540" y="1934637"/>
            <a:ext cx="776859" cy="736979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2 55"/>
          <p:cNvCxnSpPr/>
          <p:nvPr/>
        </p:nvCxnSpPr>
        <p:spPr>
          <a:xfrm flipV="1">
            <a:off x="9572540" y="2214416"/>
            <a:ext cx="457200" cy="175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 rot="17086119">
            <a:off x="8762902" y="2532906"/>
            <a:ext cx="18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>
                <a:solidFill>
                  <a:schemeClr val="tx2">
                    <a:lumMod val="50000"/>
                  </a:schemeClr>
                </a:solidFill>
              </a:rPr>
              <a:t>CONTROLLO</a:t>
            </a:r>
            <a:endParaRPr lang="it-IT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 rot="2584779">
            <a:off x="9565369" y="1461699"/>
            <a:ext cx="26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>
                <a:solidFill>
                  <a:schemeClr val="tx2">
                    <a:lumMod val="50000"/>
                  </a:schemeClr>
                </a:solidFill>
              </a:rPr>
              <a:t>PASSEGGERI</a:t>
            </a:r>
            <a:endParaRPr lang="it-IT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360107" y="504768"/>
            <a:ext cx="378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GTT</a:t>
            </a:r>
          </a:p>
          <a:p>
            <a:r>
              <a:rPr lang="it-IT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Valuta i target migliori in base al punteggio assegnato dai controllori ed al traffico, </a:t>
            </a:r>
          </a:p>
          <a:p>
            <a:r>
              <a:rPr lang="it-IT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Riassegna a nuovi target i controllori con le peggiori performances.</a:t>
            </a:r>
          </a:p>
          <a:p>
            <a:endParaRPr lang="it-IT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it-IT" sz="24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controllori</a:t>
            </a:r>
            <a:r>
              <a:rPr lang="it-IT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valutano i loro percorsi massimizzando il punteggio e controllano gli utenti lungo il </a:t>
            </a:r>
            <a:r>
              <a:rPr lang="it-IT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percorso.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ESPERIMENTI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Test effettuati sul sistema simulato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5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4915076"/>
            <a:ext cx="10113645" cy="822960"/>
          </a:xfrm>
        </p:spPr>
        <p:txBody>
          <a:bodyPr/>
          <a:lstStyle/>
          <a:p>
            <a:r>
              <a:rPr lang="it-IT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STABILITÀ</a:t>
            </a:r>
            <a:endParaRPr lang="it-IT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88"/>
          <a:stretch>
            <a:fillRect/>
          </a:stretch>
        </p:blipFill>
        <p:spPr/>
      </p:pic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1097661" y="5830824"/>
            <a:ext cx="10113264" cy="594360"/>
          </a:xfrm>
        </p:spPr>
        <p:txBody>
          <a:bodyPr>
            <a:normAutofit/>
          </a:bodyPr>
          <a:lstStyle/>
          <a:p>
            <a:r>
              <a:rPr lang="it-IT" sz="1800" smtClean="0">
                <a:solidFill>
                  <a:schemeClr val="bg1">
                    <a:lumMod val="95000"/>
                  </a:schemeClr>
                </a:solidFill>
              </a:rPr>
              <a:t>Una</a:t>
            </a:r>
            <a:r>
              <a:rPr lang="it-IT" sz="1800" smtClean="0"/>
              <a:t> popolazione di utenti introdotta sulla rete senza esperienza si assesta ad un equilibrio dopo poco più di due anni</a:t>
            </a:r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3436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4915076"/>
            <a:ext cx="10113645" cy="822960"/>
          </a:xfrm>
        </p:spPr>
        <p:txBody>
          <a:bodyPr>
            <a:normAutofit/>
          </a:bodyPr>
          <a:lstStyle/>
          <a:p>
            <a:r>
              <a:rPr lang="it-IT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</a:t>
            </a:r>
            <a:r>
              <a:rPr lang="it-IT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STRATEGIA NULLA</a:t>
            </a:r>
            <a:endParaRPr lang="it-I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88"/>
          <a:stretch>
            <a:fillRect/>
          </a:stretch>
        </p:blipFill>
        <p:spPr/>
      </p:pic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1097661" y="5777660"/>
            <a:ext cx="10113264" cy="594360"/>
          </a:xfrm>
        </p:spPr>
        <p:txBody>
          <a:bodyPr>
            <a:normAutofit/>
          </a:bodyPr>
          <a:lstStyle/>
          <a:p>
            <a:r>
              <a:rPr lang="it-IT" sz="1800" smtClean="0"/>
              <a:t>Viene confrontata l’efficienza di una strategia completamente casuale con quella deterministica ed altre intermedie </a:t>
            </a:r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38199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EFFETTI</a:t>
            </a:r>
            <a:r>
              <a:rPr lang="it-I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BREVE E LUNGO TERMINE</a:t>
            </a:r>
            <a:endParaRPr lang="it-IT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8645" cy="4913194"/>
          </a:xfrm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1800"/>
              <a:t>L’efficacia</a:t>
            </a:r>
            <a:r>
              <a:rPr lang="it-IT" sz="1600"/>
              <a:t> di un nuovo gruppo di controllori ha impatti diversi sul breve o sul lungo termine.  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8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SVILUPPI PREVISTI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Potenziamenti previsti nel prossimo futuro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8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egnaposto contenuto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1777341"/>
              </p:ext>
            </p:extLst>
          </p:nvPr>
        </p:nvGraphicFramePr>
        <p:xfrm>
          <a:off x="783102" y="889660"/>
          <a:ext cx="10569526" cy="4653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4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616070"/>
              </p:ext>
            </p:extLst>
          </p:nvPr>
        </p:nvGraphicFramePr>
        <p:xfrm>
          <a:off x="783102" y="889660"/>
          <a:ext cx="10569526" cy="4653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CONCLUSIONE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Un sistema verosimile su cui testare nuove idee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5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123038" y="914403"/>
            <a:ext cx="10058400" cy="835839"/>
          </a:xfrm>
        </p:spPr>
        <p:txBody>
          <a:bodyPr>
            <a:normAutofit/>
          </a:bodyPr>
          <a:lstStyle/>
          <a:p>
            <a:r>
              <a:rPr lang="it-IT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SOMMARIO</a:t>
            </a:r>
            <a:endParaRPr lang="it-I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5826794" y="1895103"/>
            <a:ext cx="4440635" cy="4023360"/>
          </a:xfrm>
        </p:spPr>
        <p:txBody>
          <a:bodyPr>
            <a:noAutofit/>
          </a:bodyPr>
          <a:lstStyle/>
          <a:p>
            <a:pPr marL="486918" lvl="1" indent="-285750">
              <a:buFont typeface="Wingdings" panose="05000000000000000000" pitchFamily="2" charset="2"/>
              <a:buChar char="§"/>
            </a:pPr>
            <a:r>
              <a:rPr lang="it-IT" sz="2000" b="1" smtClean="0"/>
              <a:t>ESPERIMENTI</a:t>
            </a:r>
            <a:endParaRPr lang="it-IT" sz="2000" b="1"/>
          </a:p>
          <a:p>
            <a:pPr marL="669798" lvl="2" indent="-285750">
              <a:buFont typeface="Wingdings" panose="05000000000000000000" pitchFamily="2" charset="2"/>
              <a:buChar char="§"/>
            </a:pPr>
            <a:r>
              <a:rPr lang="it-IT" sz="1800"/>
              <a:t>Stabilità</a:t>
            </a:r>
          </a:p>
          <a:p>
            <a:pPr marL="669798" lvl="2" indent="-285750">
              <a:buFont typeface="Wingdings" panose="05000000000000000000" pitchFamily="2" charset="2"/>
              <a:buChar char="§"/>
            </a:pPr>
            <a:r>
              <a:rPr lang="it-IT" sz="1800"/>
              <a:t>Randomizzazione</a:t>
            </a:r>
          </a:p>
          <a:p>
            <a:pPr marL="669798" lvl="2" indent="-285750">
              <a:buFont typeface="Wingdings" panose="05000000000000000000" pitchFamily="2" charset="2"/>
              <a:buChar char="§"/>
            </a:pPr>
            <a:r>
              <a:rPr lang="it-IT" sz="1800"/>
              <a:t>Numero controllori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t-IT" sz="2800" b="1"/>
              <a:t>SVILUPPI </a:t>
            </a:r>
            <a:r>
              <a:rPr lang="it-IT" sz="2800" b="1" smtClean="0"/>
              <a:t>PREVISTI</a:t>
            </a:r>
            <a:endParaRPr lang="it-IT" sz="2800" smtClean="0"/>
          </a:p>
          <a:p>
            <a:pPr marL="194310" indent="-285750">
              <a:buFont typeface="Wingdings" panose="05000000000000000000" pitchFamily="2" charset="2"/>
              <a:buChar char="§"/>
            </a:pPr>
            <a:endParaRPr lang="it-IT" sz="2800"/>
          </a:p>
        </p:txBody>
      </p:sp>
      <p:sp>
        <p:nvSpPr>
          <p:cNvPr id="6" name="Segnaposto contenuto 4"/>
          <p:cNvSpPr txBox="1">
            <a:spLocks/>
          </p:cNvSpPr>
          <p:nvPr/>
        </p:nvSpPr>
        <p:spPr>
          <a:xfrm>
            <a:off x="1249682" y="1895103"/>
            <a:ext cx="444063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t-IT" sz="2800" b="1" smtClean="0"/>
              <a:t>INTRODUZIONE</a:t>
            </a:r>
            <a:endParaRPr lang="it-IT" sz="2800" b="1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400"/>
              <a:t> </a:t>
            </a:r>
            <a:r>
              <a:rPr lang="it-IT" sz="2400" smtClean="0"/>
              <a:t> Agent </a:t>
            </a:r>
            <a:r>
              <a:rPr lang="it-IT" sz="2400"/>
              <a:t>based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400" smtClean="0"/>
              <a:t>  Temi </a:t>
            </a:r>
            <a:r>
              <a:rPr lang="it-IT" sz="2400"/>
              <a:t>affrontati</a:t>
            </a:r>
          </a:p>
          <a:p>
            <a:pPr marL="422910" indent="-514350">
              <a:buFont typeface="+mj-lt"/>
              <a:buAutoNum type="arabicPeriod"/>
            </a:pPr>
            <a:r>
              <a:rPr lang="it-IT" sz="2800" b="1"/>
              <a:t>PROGETTO REALIZZATO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r>
              <a:rPr lang="it-IT" sz="2400"/>
              <a:t>Software &amp; dati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r>
              <a:rPr lang="it-IT" sz="2400"/>
              <a:t>Rete di trasporto </a:t>
            </a:r>
            <a:r>
              <a:rPr lang="it-IT" sz="2400" smtClean="0"/>
              <a:t>pubblico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r>
              <a:rPr lang="it-IT" sz="2000" b="1"/>
              <a:t>AGENTI NEL MODELLO</a:t>
            </a:r>
          </a:p>
          <a:p>
            <a:pPr marL="726948" lvl="2" indent="-342900">
              <a:buFont typeface="Wingdings" panose="05000000000000000000" pitchFamily="2" charset="2"/>
              <a:buChar char="§"/>
            </a:pPr>
            <a:r>
              <a:rPr lang="it-IT" sz="1800"/>
              <a:t>Agenti </a:t>
            </a:r>
            <a:r>
              <a:rPr lang="en-US" sz="1800"/>
              <a:t>“</a:t>
            </a:r>
            <a:r>
              <a:rPr lang="it-IT" sz="1800"/>
              <a:t>inerti</a:t>
            </a:r>
            <a:r>
              <a:rPr lang="en-US" sz="1800"/>
              <a:t>”</a:t>
            </a:r>
            <a:endParaRPr lang="it-IT" sz="1800"/>
          </a:p>
          <a:p>
            <a:pPr marL="726948" lvl="2" indent="-342900">
              <a:buFont typeface="Wingdings" panose="05000000000000000000" pitchFamily="2" charset="2"/>
              <a:buChar char="§"/>
            </a:pPr>
            <a:r>
              <a:rPr lang="it-IT" sz="1800"/>
              <a:t>Passeggeri</a:t>
            </a:r>
          </a:p>
          <a:p>
            <a:pPr marL="726948" lvl="2" indent="-342900">
              <a:buFont typeface="Wingdings" panose="05000000000000000000" pitchFamily="2" charset="2"/>
              <a:buChar char="§"/>
            </a:pPr>
            <a:r>
              <a:rPr lang="it-IT" sz="1800"/>
              <a:t>Controllori &amp; GTT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4589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96899" y="4999570"/>
            <a:ext cx="10113645" cy="822960"/>
          </a:xfrm>
        </p:spPr>
        <p:txBody>
          <a:bodyPr/>
          <a:lstStyle/>
          <a:p>
            <a:r>
              <a:rPr lang="it-IT" i="1" smtClean="0"/>
              <a:t>Grazie per l’attenzione!</a:t>
            </a:r>
            <a:endParaRPr lang="it-IT" i="1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926479" y="5822530"/>
            <a:ext cx="10113264" cy="594360"/>
          </a:xfrm>
        </p:spPr>
        <p:txBody>
          <a:bodyPr>
            <a:noAutofit/>
          </a:bodyPr>
          <a:lstStyle/>
          <a:p>
            <a:pPr algn="r"/>
            <a:r>
              <a:rPr lang="it-IT" sz="1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Mattia Furlan</a:t>
            </a:r>
          </a:p>
          <a:p>
            <a:pPr algn="r"/>
            <a:r>
              <a:rPr lang="it-IT" sz="16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Emanuele Pepe</a:t>
            </a:r>
          </a:p>
          <a:p>
            <a:pPr algn="r"/>
            <a:r>
              <a:rPr lang="it-IT" sz="16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Alessandro Greco</a:t>
            </a:r>
            <a:endParaRPr lang="it-IT" sz="16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egnaposto immagine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96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BASED MODELS (ABM)</a:t>
            </a:r>
            <a:endParaRPr lang="it-I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85009" cy="4023360"/>
          </a:xfrm>
        </p:spPr>
        <p:txBody>
          <a:bodyPr>
            <a:noAutofit/>
          </a:bodyPr>
          <a:lstStyle/>
          <a:p>
            <a:r>
              <a:rPr lang="en-US" sz="2400" smtClean="0"/>
              <a:t>“Compactly</a:t>
            </a:r>
            <a:r>
              <a:rPr lang="en-US" sz="2400"/>
              <a:t>, in agent-based computational models a population of</a:t>
            </a:r>
            <a:br>
              <a:rPr lang="en-US" sz="2400"/>
            </a:br>
            <a:r>
              <a:rPr lang="en-US" sz="2400"/>
              <a:t>data structures representing individual agents is instantiated and permitted to </a:t>
            </a:r>
            <a:r>
              <a:rPr lang="en-US" sz="2400" i="1">
                <a:solidFill>
                  <a:schemeClr val="accent2"/>
                </a:solidFill>
              </a:rPr>
              <a:t>interact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>One then looks for systematic regularities, often at the macro-level, to </a:t>
            </a:r>
            <a:r>
              <a:rPr lang="en-US" sz="2400" i="1">
                <a:solidFill>
                  <a:schemeClr val="accent2"/>
                </a:solidFill>
              </a:rPr>
              <a:t>emerge</a:t>
            </a:r>
            <a:r>
              <a:rPr lang="en-US" sz="2400"/>
              <a:t>, that </a:t>
            </a:r>
            <a:r>
              <a:rPr lang="en-US" sz="2400" smtClean="0"/>
              <a:t>is, arise </a:t>
            </a:r>
            <a:r>
              <a:rPr lang="en-US" sz="2400"/>
              <a:t>from the local interactions of the agents. […]. No equations governing </a:t>
            </a:r>
            <a:r>
              <a:rPr lang="en-US" sz="2400" smtClean="0"/>
              <a:t>the overall </a:t>
            </a:r>
            <a:r>
              <a:rPr lang="en-US" sz="2400" i="1">
                <a:solidFill>
                  <a:schemeClr val="accent2"/>
                </a:solidFill>
              </a:rPr>
              <a:t>social structure</a:t>
            </a:r>
            <a:r>
              <a:rPr lang="en-US" sz="2400"/>
              <a:t> are stipulated in multi-agent computational modeling, </a:t>
            </a:r>
            <a:r>
              <a:rPr lang="en-US" sz="2400" smtClean="0"/>
              <a:t>thus avoiding </a:t>
            </a:r>
            <a:r>
              <a:rPr lang="en-US" sz="2400"/>
              <a:t>any aggregation or misspecification bias </a:t>
            </a:r>
            <a:r>
              <a:rPr lang="en-US" sz="2400" smtClean="0"/>
              <a:t>[…]. Different </a:t>
            </a:r>
            <a:r>
              <a:rPr lang="en-US" sz="2400"/>
              <a:t>agents </a:t>
            </a:r>
            <a:r>
              <a:rPr lang="en-US" sz="2400" smtClean="0"/>
              <a:t>may have </a:t>
            </a:r>
            <a:r>
              <a:rPr lang="en-US" sz="2400"/>
              <a:t>different </a:t>
            </a:r>
            <a:r>
              <a:rPr lang="en-US" sz="2400" i="1">
                <a:solidFill>
                  <a:schemeClr val="accent2"/>
                </a:solidFill>
              </a:rPr>
              <a:t>decision rules</a:t>
            </a:r>
            <a:r>
              <a:rPr lang="en-US" sz="2400"/>
              <a:t> and different information</a:t>
            </a:r>
            <a:r>
              <a:rPr lang="en-US" sz="2400" smtClean="0"/>
              <a:t>.”</a:t>
            </a:r>
          </a:p>
          <a:p>
            <a:pPr algn="r"/>
            <a:endParaRPr lang="it-IT" sz="2400" smtClean="0"/>
          </a:p>
          <a:p>
            <a:pPr algn="r"/>
            <a:r>
              <a:rPr lang="it-IT" sz="2400" smtClean="0"/>
              <a:t>Axtell </a:t>
            </a:r>
            <a:r>
              <a:rPr lang="it-IT" sz="2400"/>
              <a:t>e Epstein (1999)</a:t>
            </a:r>
            <a:br>
              <a:rPr lang="it-IT" sz="2400"/>
            </a:br>
            <a:r>
              <a:rPr lang="it-IT" sz="2400"/>
              <a:t/>
            </a:r>
            <a:br>
              <a:rPr lang="it-IT" sz="2400"/>
            </a:b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521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TEMI DA AFFRONTARE</a:t>
            </a:r>
            <a:endParaRPr lang="it-I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40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smtClean="0"/>
              <a:t> Un modello su cui sperimentare</a:t>
            </a:r>
            <a:endParaRPr lang="it-IT" sz="240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smtClean="0"/>
              <a:t> Casualità </a:t>
            </a:r>
            <a:r>
              <a:rPr lang="it-IT" sz="2400"/>
              <a:t>dei controlli – che effetti</a:t>
            </a:r>
            <a:r>
              <a:rPr lang="it-IT" sz="240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/>
              <a:t> </a:t>
            </a:r>
            <a:r>
              <a:rPr lang="it-IT" sz="2400" smtClean="0"/>
              <a:t>Esiste un numero «ideale» di controllori?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smtClean="0"/>
              <a:t> Tempo di risposta del sistema a input esterni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smtClean="0"/>
              <a:t> Modellizzazione </a:t>
            </a:r>
            <a:r>
              <a:rPr lang="it-IT" sz="2400"/>
              <a:t>tramite giochi strategici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smtClean="0"/>
              <a:t> Analisi dei costi ambientali</a:t>
            </a:r>
          </a:p>
        </p:txBody>
      </p:sp>
    </p:spTree>
    <p:extLst>
      <p:ext uri="{BB962C8B-B14F-4D97-AF65-F5344CB8AC3E}">
        <p14:creationId xmlns:p14="http://schemas.microsoft.com/office/powerpoint/2010/main" val="35473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smtClean="0"/>
              <a:t>IL PROGETTO ATTUALE</a:t>
            </a:r>
            <a:endParaRPr lang="it-IT" b="1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Quello che abbiamo già REALIZZATO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9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221962"/>
            <a:ext cx="10058400" cy="1450757"/>
          </a:xfrm>
        </p:spPr>
        <p:txBody>
          <a:bodyPr/>
          <a:lstStyle/>
          <a:p>
            <a:r>
              <a:rPr lang="it-IT" b="1" spc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UTILIZZATI</a:t>
            </a:r>
            <a:endParaRPr lang="it-IT" b="1" spc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944" y="2194931"/>
            <a:ext cx="4125995" cy="352597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22" y="352247"/>
            <a:ext cx="2654215" cy="264094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657667"/>
            <a:ext cx="5715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TRASPORTO PUBBLICO COME NETWORK</a:t>
            </a:r>
            <a:endParaRPr lang="it-I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1916601"/>
            <a:ext cx="4944793" cy="3959093"/>
          </a:xfrm>
        </p:spPr>
      </p:pic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272964171"/>
              </p:ext>
            </p:extLst>
          </p:nvPr>
        </p:nvGraphicFramePr>
        <p:xfrm>
          <a:off x="822179" y="2349304"/>
          <a:ext cx="5142523" cy="139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198044719"/>
              </p:ext>
            </p:extLst>
          </p:nvPr>
        </p:nvGraphicFramePr>
        <p:xfrm>
          <a:off x="822178" y="4006947"/>
          <a:ext cx="5142523" cy="139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424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AGENTI 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Le strutture fondamentali che interagiscono tra loro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7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27614233"/>
              </p:ext>
            </p:extLst>
          </p:nvPr>
        </p:nvGraphicFramePr>
        <p:xfrm>
          <a:off x="27296" y="1"/>
          <a:ext cx="12192000" cy="633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reccia a destra 1"/>
          <p:cNvSpPr/>
          <p:nvPr/>
        </p:nvSpPr>
        <p:spPr>
          <a:xfrm>
            <a:off x="10047353" y="2320119"/>
            <a:ext cx="218365" cy="13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4106</TotalTime>
  <Words>498</Words>
  <Application>Microsoft Office PowerPoint</Application>
  <PresentationFormat>Widescreen</PresentationFormat>
  <Paragraphs>119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Retrospettivo</vt:lpstr>
      <vt:lpstr>TRASPORTO PUBBLICO E POLITICHE DI CONTROLLO</vt:lpstr>
      <vt:lpstr>SOMMARIO</vt:lpstr>
      <vt:lpstr>AGENT BASED MODELS (ABM)</vt:lpstr>
      <vt:lpstr>TEMI DA AFFRONTARE</vt:lpstr>
      <vt:lpstr>IL PROGETTO ATTUALE</vt:lpstr>
      <vt:lpstr>SOFTWARE UTILIZZATI</vt:lpstr>
      <vt:lpstr>TRASPORTO PUBBLICO COME NETWORK</vt:lpstr>
      <vt:lpstr>AGENTI </vt:lpstr>
      <vt:lpstr>Presentazione standard di PowerPoint</vt:lpstr>
      <vt:lpstr>Presentazione standard di PowerPoint</vt:lpstr>
      <vt:lpstr>Presentazione standard di PowerPoint</vt:lpstr>
      <vt:lpstr>ESPERIMENTI</vt:lpstr>
      <vt:lpstr>STABILITÀ</vt:lpstr>
      <vt:lpstr>CONFRONTO CON STRATEGIA NULLA</vt:lpstr>
      <vt:lpstr>EFFETTI A BREVE E LUNGO TERMINE</vt:lpstr>
      <vt:lpstr>SVILUPPI PREVISTI</vt:lpstr>
      <vt:lpstr>Presentazione standard di PowerPoint</vt:lpstr>
      <vt:lpstr>Presentazione standard di PowerPoint</vt:lpstr>
      <vt:lpstr>CONCLUSIONE</vt:lpstr>
      <vt:lpstr>Grazie per l’attenzione!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TRASPORTO PUBBLICO E POLITICHE DI CONTROLLO</dc:title>
  <dc:creator>Alessandro Greco</dc:creator>
  <cp:lastModifiedBy>Alessandro Greco</cp:lastModifiedBy>
  <cp:revision>64</cp:revision>
  <cp:lastPrinted>2016-03-20T18:25:27Z</cp:lastPrinted>
  <dcterms:created xsi:type="dcterms:W3CDTF">2016-03-17T19:20:16Z</dcterms:created>
  <dcterms:modified xsi:type="dcterms:W3CDTF">2016-04-18T06:34:05Z</dcterms:modified>
</cp:coreProperties>
</file>