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&lt;encabezamiento&gt;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74AC821-36B8-43A4-A28D-C924E077812D}" type="slidenum"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E8C12D-74C5-49BF-8EA1-A773E11D70EA}" type="slidenum"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2D3E01-73CF-44F1-841E-AFF208256FE0}" type="slidenum"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2880" y="1701720"/>
            <a:ext cx="5591880" cy="4461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2880" y="1701720"/>
            <a:ext cx="5591880" cy="4461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2880" y="1701720"/>
            <a:ext cx="5591880" cy="44618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2880" y="1701720"/>
            <a:ext cx="5591880" cy="4461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600" y="0"/>
            <a:ext cx="816480" cy="5225760"/>
          </a:xfrm>
          <a:custGeom>
            <a:avLst/>
            <a:gdLst/>
            <a:ahLst/>
            <a:rect l="l" t="t" r="r" b="b"/>
            <a:pathLst>
              <a:path w="612775" h="3919538">
                <a:moveTo>
                  <a:pt x="0" y="3919538"/>
                </a:moveTo>
                <a:lnTo>
                  <a:pt x="612775" y="2984500"/>
                </a:lnTo>
                <a:lnTo>
                  <a:pt x="612775" y="0"/>
                </a:lnTo>
              </a:path>
            </a:pathLst>
          </a:custGeom>
          <a:noFill/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15840" y="0"/>
            <a:ext cx="547200" cy="4562280"/>
          </a:xfrm>
          <a:custGeom>
            <a:avLst/>
            <a:gdLst/>
            <a:ahLst/>
            <a:rect l="l" t="t" r="r" b="b"/>
            <a:pathLst>
              <a:path w="410751" h="3421856">
                <a:moveTo>
                  <a:pt x="0" y="3421856"/>
                </a:moveTo>
                <a:lnTo>
                  <a:pt x="410751" y="2798680"/>
                </a:lnTo>
                <a:lnTo>
                  <a:pt x="409575" y="0"/>
                </a:lnTo>
              </a:path>
            </a:pathLst>
          </a:custGeom>
          <a:noFill/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9360" y="-3240"/>
            <a:ext cx="318240" cy="3968280"/>
          </a:xfrm>
          <a:custGeom>
            <a:avLst/>
            <a:gdLst/>
            <a:ahLst/>
            <a:rect l="l" t="t" r="r" b="b"/>
            <a:pathLst>
              <a:path w="238919" h="2976561">
                <a:moveTo>
                  <a:pt x="0" y="2976561"/>
                </a:moveTo>
                <a:lnTo>
                  <a:pt x="238919" y="2616170"/>
                </a:lnTo>
                <a:cubicBezTo>
                  <a:pt x="238654" y="1744113"/>
                  <a:pt x="238390" y="872057"/>
                  <a:pt x="238125" y="0"/>
                </a:cubicBezTo>
              </a:path>
            </a:pathLst>
          </a:custGeom>
          <a:noFill/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7516440" y="4145040"/>
            <a:ext cx="4686120" cy="2716200"/>
          </a:xfrm>
          <a:prstGeom prst="line">
            <a:avLst/>
          </a:prstGeom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V="1">
            <a:off x="8003880" y="4444920"/>
            <a:ext cx="4198680" cy="2431440"/>
          </a:xfrm>
          <a:prstGeom prst="line">
            <a:avLst/>
          </a:prstGeom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 flipV="1">
            <a:off x="8515440" y="4732920"/>
            <a:ext cx="3687120" cy="2133720"/>
          </a:xfrm>
          <a:prstGeom prst="line">
            <a:avLst/>
          </a:prstGeom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6200000">
            <a:off x="2338200" y="3722760"/>
            <a:ext cx="816840" cy="5485680"/>
          </a:xfrm>
          <a:custGeom>
            <a:avLst/>
            <a:gdLst/>
            <a:ahLst/>
            <a:rect l="l" t="t" r="r" b="b"/>
            <a:pathLst>
              <a:path w="612775" h="4115481">
                <a:moveTo>
                  <a:pt x="0" y="4115481"/>
                </a:moveTo>
                <a:lnTo>
                  <a:pt x="612775" y="3180443"/>
                </a:lnTo>
                <a:lnTo>
                  <a:pt x="612775" y="0"/>
                </a:lnTo>
              </a:path>
            </a:pathLst>
          </a:custGeom>
          <a:noFill/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6200000">
            <a:off x="2138760" y="4190400"/>
            <a:ext cx="547200" cy="4826880"/>
          </a:xfrm>
          <a:custGeom>
            <a:avLst/>
            <a:gdLst/>
            <a:ahLst/>
            <a:rect l="l" t="t" r="r" b="b"/>
            <a:pathLst>
              <a:path w="410751" h="3621427">
                <a:moveTo>
                  <a:pt x="0" y="3621427"/>
                </a:moveTo>
                <a:lnTo>
                  <a:pt x="410751" y="2998251"/>
                </a:lnTo>
                <a:cubicBezTo>
                  <a:pt x="410359" y="2065358"/>
                  <a:pt x="406339" y="932893"/>
                  <a:pt x="405947" y="0"/>
                </a:cubicBezTo>
              </a:path>
            </a:pathLst>
          </a:custGeom>
          <a:noFill/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1949040" y="4590720"/>
            <a:ext cx="321840" cy="4238280"/>
          </a:xfrm>
          <a:custGeom>
            <a:avLst/>
            <a:gdLst/>
            <a:ahLst/>
            <a:rect l="l" t="t" r="r" b="b"/>
            <a:pathLst>
              <a:path w="241768" h="3179761">
                <a:moveTo>
                  <a:pt x="0" y="3179761"/>
                </a:moveTo>
                <a:lnTo>
                  <a:pt x="238919" y="2819370"/>
                </a:lnTo>
                <a:cubicBezTo>
                  <a:pt x="238654" y="1947313"/>
                  <a:pt x="242019" y="872057"/>
                  <a:pt x="241754" y="0"/>
                </a:cubicBezTo>
              </a:path>
            </a:pathLst>
          </a:custGeom>
          <a:noFill/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8/10/17</a:t>
            </a:r>
            <a:endParaRPr b="0" lang="es-CO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s-CO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2147104A-FE3B-4C9E-98BC-6E0CD736B483}" type="slidenum">
              <a:rPr b="0" lang="es-CO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CO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12600" y="0"/>
            <a:ext cx="816480" cy="5225760"/>
          </a:xfrm>
          <a:custGeom>
            <a:avLst/>
            <a:gdLst/>
            <a:ahLst/>
            <a:rect l="l" t="t" r="r" b="b"/>
            <a:pathLst>
              <a:path w="612775" h="3919538">
                <a:moveTo>
                  <a:pt x="0" y="3919538"/>
                </a:moveTo>
                <a:lnTo>
                  <a:pt x="612775" y="2984500"/>
                </a:lnTo>
                <a:lnTo>
                  <a:pt x="612775" y="0"/>
                </a:lnTo>
              </a:path>
            </a:pathLst>
          </a:custGeom>
          <a:noFill/>
          <a:ln w="3816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-15840" y="0"/>
            <a:ext cx="547200" cy="4562280"/>
          </a:xfrm>
          <a:custGeom>
            <a:avLst/>
            <a:gdLst/>
            <a:ahLst/>
            <a:rect l="l" t="t" r="r" b="b"/>
            <a:pathLst>
              <a:path w="410751" h="3421856">
                <a:moveTo>
                  <a:pt x="0" y="3421856"/>
                </a:moveTo>
                <a:lnTo>
                  <a:pt x="410751" y="2798680"/>
                </a:lnTo>
                <a:lnTo>
                  <a:pt x="409575" y="0"/>
                </a:lnTo>
              </a:path>
            </a:pathLst>
          </a:custGeom>
          <a:noFill/>
          <a:ln w="28440">
            <a:solidFill>
              <a:srgbClr val="00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-9360" y="-3240"/>
            <a:ext cx="318240" cy="3968280"/>
          </a:xfrm>
          <a:custGeom>
            <a:avLst/>
            <a:gdLst/>
            <a:ahLst/>
            <a:rect l="l" t="t" r="r" b="b"/>
            <a:pathLst>
              <a:path w="238919" h="2976561">
                <a:moveTo>
                  <a:pt x="0" y="2976561"/>
                </a:moveTo>
                <a:lnTo>
                  <a:pt x="238919" y="2616170"/>
                </a:lnTo>
                <a:cubicBezTo>
                  <a:pt x="238654" y="1744113"/>
                  <a:pt x="238390" y="872057"/>
                  <a:pt x="238125" y="0"/>
                </a:cubicBezTo>
              </a:path>
            </a:pathLst>
          </a:custGeom>
          <a:noFill/>
          <a:ln>
            <a:solidFill>
              <a:srgbClr val="00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esquemaEditar los estilos de texto del patrón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0948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91440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1896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23880" indent="-231120">
              <a:lnSpc>
                <a:spcPct val="100000"/>
              </a:lnSpc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8/10/17</a:t>
            </a:r>
            <a:endParaRPr b="0" lang="es-CO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s-CO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54FA637D-7508-4063-A636-DFD657A6E23A}" type="slidenum">
              <a:rPr b="0" lang="es-CO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CO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625040" y="584280"/>
            <a:ext cx="8735040" cy="19998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GAME</a:t>
            </a:r>
            <a:r>
              <a:rPr b="0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625040" y="2616120"/>
            <a:ext cx="8735040" cy="17521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s-CO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Albin Rodriguez</a:t>
            </a:r>
            <a:endParaRPr b="0" lang="es-C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GABRIEL MARTINEZ</a:t>
            </a:r>
            <a:endParaRPr b="0" lang="es-C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800" spc="199" strike="noStrike" cap="all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UNIVERSIDAD NACIONAL DE COLOMBIA</a:t>
            </a:r>
            <a:endParaRPr b="0" lang="es-CO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Gracias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Bibliografía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Contenido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Requerimientos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Costos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PESTEL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Actores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Avance del proyecto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Bibliografia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>
              <a:lnSpc>
                <a:spcPct val="90000"/>
              </a:lnSpc>
            </a:pP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Variación de las imágenes en VGA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Velocidad de las imágenes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del VGA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Requerimientos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>
              <a:lnSpc>
                <a:spcPct val="90000"/>
              </a:lnSpc>
            </a:pP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Monitoreo y control de VGA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Manejo de la memoria RAM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Presupuesto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con ps2 (Opcional)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4" name="Marcador de contenido 3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3688920" y="2046240"/>
            <a:ext cx="2026440" cy="2016000"/>
          </a:xfrm>
          <a:prstGeom prst="rect">
            <a:avLst/>
          </a:prstGeom>
          <a:ln>
            <a:noFill/>
          </a:ln>
        </p:spPr>
      </p:pic>
      <p:pic>
        <p:nvPicPr>
          <p:cNvPr id="105" name="Imagen 4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381320" y="2441520"/>
            <a:ext cx="1218960" cy="122508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 flipH="1" flipV="1">
            <a:off x="2600640" y="3053520"/>
            <a:ext cx="10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Imagen 11" descr=""/>
          <p:cNvPicPr/>
          <p:nvPr/>
        </p:nvPicPr>
        <p:blipFill>
          <a:blip r:embed="rId3"/>
          <a:stretch/>
        </p:blipFill>
        <p:spPr>
          <a:xfrm>
            <a:off x="8660520" y="4062600"/>
            <a:ext cx="2031120" cy="1765080"/>
          </a:xfrm>
          <a:prstGeom prst="rect">
            <a:avLst/>
          </a:prstGeom>
          <a:ln>
            <a:noFill/>
          </a:ln>
        </p:spPr>
      </p:pic>
      <p:pic>
        <p:nvPicPr>
          <p:cNvPr id="108" name="Imagen 14" descr=""/>
          <p:cNvPicPr/>
          <p:nvPr/>
        </p:nvPicPr>
        <p:blipFill>
          <a:blip r:embed="rId4"/>
          <a:stretch/>
        </p:blipFill>
        <p:spPr>
          <a:xfrm>
            <a:off x="8849160" y="2441520"/>
            <a:ext cx="1653840" cy="124020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6128280" y="2592720"/>
            <a:ext cx="18057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s-CO" sz="5400" spc="-1" strike="noStrike">
                <a:solidFill>
                  <a:srgbClr val="90909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VGA</a:t>
            </a:r>
            <a:endParaRPr b="0" lang="es-CO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 flipV="1">
            <a:off x="5715720" y="3053520"/>
            <a:ext cx="59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5"/>
          <p:cNvSpPr/>
          <p:nvPr/>
        </p:nvSpPr>
        <p:spPr>
          <a:xfrm>
            <a:off x="7752240" y="3054240"/>
            <a:ext cx="109656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6"/>
          <p:cNvSpPr/>
          <p:nvPr/>
        </p:nvSpPr>
        <p:spPr>
          <a:xfrm>
            <a:off x="9676440" y="3682080"/>
            <a:ext cx="360" cy="37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Costos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14" name="Table 2"/>
          <p:cNvGraphicFramePr/>
          <p:nvPr/>
        </p:nvGraphicFramePr>
        <p:xfrm>
          <a:off x="1224720" y="2349000"/>
          <a:ext cx="10359720" cy="1854000"/>
        </p:xfrm>
        <a:graphic>
          <a:graphicData uri="http://schemas.openxmlformats.org/drawingml/2006/table">
            <a:tbl>
              <a:tblPr/>
              <a:tblGrid>
                <a:gridCol w="5179680"/>
                <a:gridCol w="5180040"/>
              </a:tblGrid>
              <a:tr h="446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Descripción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Valor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46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Cable VGA (1.5 mts)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15.000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d"/>
                    </a:solidFill>
                  </a:tcPr>
                </a:tc>
              </a:tr>
              <a:tr h="446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Monitor Dell VGA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50.000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f"/>
                    </a:solidFill>
                  </a:tcPr>
                </a:tc>
              </a:tr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Control GAMEPAD ps2 (Opcional) 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15.000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d"/>
                    </a:solidFill>
                  </a:tcPr>
                </a:tc>
              </a:tr>
              <a:tr h="446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TOTAL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80.000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f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PESTEL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1219320" y="1701720"/>
          <a:ext cx="10707480" cy="4751280"/>
        </p:xfrm>
        <a:graphic>
          <a:graphicData uri="http://schemas.openxmlformats.org/drawingml/2006/table">
            <a:tbl>
              <a:tblPr/>
              <a:tblGrid>
                <a:gridCol w="1784520"/>
                <a:gridCol w="1784520"/>
                <a:gridCol w="1784520"/>
                <a:gridCol w="1784520"/>
                <a:gridCol w="1784520"/>
                <a:gridCol w="1784880"/>
              </a:tblGrid>
              <a:tr h="744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4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4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4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4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4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4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999"/>
                    </a:solidFill>
                  </a:tcPr>
                </a:tc>
              </a:tr>
              <a:tr h="4880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Arial Unicode MS"/>
                        </a:rPr>
                        <a:t>El proyecto es afín con las políticas de incentivar el comercio de juegos.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Arial Unicode MS"/>
                        </a:rPr>
                        <a:t>Este proyecto tiene un costo aproximado de 80.000 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 nivel social se espera que la comunidad aprenda mas sobre algunos juegos implementados en fpga. 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Arial Unicode MS"/>
                        </a:rPr>
                        <a:t>En la localidad donde se implementará hay bastante competencia tecnológica, porque ya hay diferentes animaciones y campos.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Arial Unicode MS"/>
                        </a:rPr>
                        <a:t>No genera residuos que alteren el entrono donde se va desarrollar y la relación de los cambios del micro ambiente y el exterior es casi insignificante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Arial Unicode MS"/>
                        </a:rPr>
                        <a:t>No existe reglamentación actual, por lo que es un campo disponible parala investigación y desarrollo</a:t>
                      </a: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CO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d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Actores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Marcador de contenido 4" descr=""/>
          <p:cNvPicPr/>
          <p:nvPr/>
        </p:nvPicPr>
        <p:blipFill>
          <a:blip r:embed="rId1"/>
          <a:stretch/>
        </p:blipFill>
        <p:spPr>
          <a:xfrm>
            <a:off x="1630080" y="1677960"/>
            <a:ext cx="4248000" cy="4248000"/>
          </a:xfrm>
          <a:prstGeom prst="rect">
            <a:avLst/>
          </a:prstGeom>
          <a:ln>
            <a:noFill/>
          </a:ln>
        </p:spPr>
      </p:pic>
      <p:pic>
        <p:nvPicPr>
          <p:cNvPr id="119" name="Imagen 6" descr=""/>
          <p:cNvPicPr/>
          <p:nvPr/>
        </p:nvPicPr>
        <p:blipFill>
          <a:blip r:embed="rId2"/>
          <a:stretch/>
        </p:blipFill>
        <p:spPr>
          <a:xfrm>
            <a:off x="6382440" y="1677960"/>
            <a:ext cx="3816000" cy="4205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Avance del proyecto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808000" y="1728000"/>
            <a:ext cx="2632320" cy="46800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6552000" y="1728000"/>
            <a:ext cx="2551320" cy="4536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109</TotalTime>
  <Application>LibreOffice/5.1.6.2$Linux_X86_64 LibreOffice_project/10m0$Build-2</Application>
  <Words>191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2017-10-08T23:55:04Z</dcterms:created>
  <dc:creator>Albin Gonzalo Rodriguez Roldan</dc:creator>
  <dc:description/>
  <dc:language>es-CO</dc:language>
  <cp:lastModifiedBy/>
  <dcterms:modified xsi:type="dcterms:W3CDTF">2017-10-08T19:28:39Z</dcterms:modified>
  <cp:revision>12</cp:revision>
  <dc:subject/>
  <dc:title>GAME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2</vt:i4>
  </property>
  <property fmtid="{D5CDD505-2E9C-101B-9397-08002B2CF9AE}" pid="13" name="PresentationFormat">
    <vt:lpwstr>Personalizado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11</vt:i4>
  </property>
</Properties>
</file>