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64" r:id="rId4"/>
    <p:sldId id="260" r:id="rId5"/>
    <p:sldId id="261" r:id="rId6"/>
    <p:sldId id="262" r:id="rId7"/>
    <p:sldId id="263"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wen Shi" initials="CS" lastIdx="1" clrIdx="0">
    <p:extLst>
      <p:ext uri="{19B8F6BF-5375-455C-9EA6-DF929625EA0E}">
        <p15:presenceInfo xmlns:p15="http://schemas.microsoft.com/office/powerpoint/2012/main" userId="272ab24a93a7a7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C08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wen Shi" userId="272ab24a93a7a790" providerId="LiveId" clId="{85F6F453-DBE3-4872-A029-4E1B872AE888}"/>
    <pc:docChg chg="undo custSel addSld delSld modSld sldOrd">
      <pc:chgData name="Chiwen Shi" userId="272ab24a93a7a790" providerId="LiveId" clId="{85F6F453-DBE3-4872-A029-4E1B872AE888}" dt="2018-04-16T03:29:34.431" v="6278" actId="1037"/>
      <pc:docMkLst>
        <pc:docMk/>
      </pc:docMkLst>
      <pc:sldChg chg="modSp">
        <pc:chgData name="Chiwen Shi" userId="272ab24a93a7a790" providerId="LiveId" clId="{85F6F453-DBE3-4872-A029-4E1B872AE888}" dt="2018-04-15T19:04:53.046" v="490" actId="1035"/>
        <pc:sldMkLst>
          <pc:docMk/>
          <pc:sldMk cId="1348192579" sldId="256"/>
        </pc:sldMkLst>
        <pc:spChg chg="mod">
          <ac:chgData name="Chiwen Shi" userId="272ab24a93a7a790" providerId="LiveId" clId="{85F6F453-DBE3-4872-A029-4E1B872AE888}" dt="2018-04-15T19:04:43.384" v="443" actId="1036"/>
          <ac:spMkLst>
            <pc:docMk/>
            <pc:sldMk cId="1348192579" sldId="256"/>
            <ac:spMk id="11" creationId="{5600E912-98D9-4545-93AC-6997909B604F}"/>
          </ac:spMkLst>
        </pc:spChg>
        <pc:spChg chg="mod">
          <ac:chgData name="Chiwen Shi" userId="272ab24a93a7a790" providerId="LiveId" clId="{85F6F453-DBE3-4872-A029-4E1B872AE888}" dt="2018-04-15T19:04:47.621" v="466" actId="1036"/>
          <ac:spMkLst>
            <pc:docMk/>
            <pc:sldMk cId="1348192579" sldId="256"/>
            <ac:spMk id="12" creationId="{C47DEA6E-3500-47D1-B316-4331BBE635FA}"/>
          </ac:spMkLst>
        </pc:spChg>
        <pc:spChg chg="mod">
          <ac:chgData name="Chiwen Shi" userId="272ab24a93a7a790" providerId="LiveId" clId="{85F6F453-DBE3-4872-A029-4E1B872AE888}" dt="2018-04-15T19:04:53.046" v="490" actId="1035"/>
          <ac:spMkLst>
            <pc:docMk/>
            <pc:sldMk cId="1348192579" sldId="256"/>
            <ac:spMk id="14" creationId="{65C410D4-F198-435D-A5E0-5610876992C0}"/>
          </ac:spMkLst>
        </pc:spChg>
      </pc:sldChg>
      <pc:sldChg chg="addSp delSp modSp ord">
        <pc:chgData name="Chiwen Shi" userId="272ab24a93a7a790" providerId="LiveId" clId="{85F6F453-DBE3-4872-A029-4E1B872AE888}" dt="2018-04-16T01:53:46.243" v="4239"/>
        <pc:sldMkLst>
          <pc:docMk/>
          <pc:sldMk cId="2199301266" sldId="258"/>
        </pc:sldMkLst>
        <pc:spChg chg="mod">
          <ac:chgData name="Chiwen Shi" userId="272ab24a93a7a790" providerId="LiveId" clId="{85F6F453-DBE3-4872-A029-4E1B872AE888}" dt="2018-04-15T19:07:54.319" v="568" actId="1037"/>
          <ac:spMkLst>
            <pc:docMk/>
            <pc:sldMk cId="2199301266" sldId="258"/>
            <ac:spMk id="6" creationId="{B492FA93-77B5-41D2-8C0A-309368611680}"/>
          </ac:spMkLst>
        </pc:spChg>
        <pc:spChg chg="mod">
          <ac:chgData name="Chiwen Shi" userId="272ab24a93a7a790" providerId="LiveId" clId="{85F6F453-DBE3-4872-A029-4E1B872AE888}" dt="2018-04-15T19:26:46.415" v="645" actId="1076"/>
          <ac:spMkLst>
            <pc:docMk/>
            <pc:sldMk cId="2199301266" sldId="258"/>
            <ac:spMk id="33" creationId="{E465C611-D860-401A-A6F4-5D2DE30F7C3D}"/>
          </ac:spMkLst>
        </pc:spChg>
        <pc:spChg chg="mod">
          <ac:chgData name="Chiwen Shi" userId="272ab24a93a7a790" providerId="LiveId" clId="{85F6F453-DBE3-4872-A029-4E1B872AE888}" dt="2018-04-15T20:45:16.939" v="1988" actId="1037"/>
          <ac:spMkLst>
            <pc:docMk/>
            <pc:sldMk cId="2199301266" sldId="258"/>
            <ac:spMk id="34" creationId="{14B77C76-1332-4CD2-93F9-9856D3FD76F9}"/>
          </ac:spMkLst>
        </pc:spChg>
        <pc:spChg chg="mod">
          <ac:chgData name="Chiwen Shi" userId="272ab24a93a7a790" providerId="LiveId" clId="{85F6F453-DBE3-4872-A029-4E1B872AE888}" dt="2018-04-15T20:48:02.860" v="2197" actId="20577"/>
          <ac:spMkLst>
            <pc:docMk/>
            <pc:sldMk cId="2199301266" sldId="258"/>
            <ac:spMk id="35" creationId="{655CA926-1AC5-4803-8391-5D24DC291D42}"/>
          </ac:spMkLst>
        </pc:spChg>
        <pc:spChg chg="del mod">
          <ac:chgData name="Chiwen Shi" userId="272ab24a93a7a790" providerId="LiveId" clId="{85F6F453-DBE3-4872-A029-4E1B872AE888}" dt="2018-04-15T19:26:13.385" v="598" actId="478"/>
          <ac:spMkLst>
            <pc:docMk/>
            <pc:sldMk cId="2199301266" sldId="258"/>
            <ac:spMk id="36" creationId="{42F28938-8C1B-4457-B85A-8162ADD2734D}"/>
          </ac:spMkLst>
        </pc:spChg>
        <pc:spChg chg="del mod">
          <ac:chgData name="Chiwen Shi" userId="272ab24a93a7a790" providerId="LiveId" clId="{85F6F453-DBE3-4872-A029-4E1B872AE888}" dt="2018-04-15T19:26:15.562" v="599" actId="478"/>
          <ac:spMkLst>
            <pc:docMk/>
            <pc:sldMk cId="2199301266" sldId="258"/>
            <ac:spMk id="37" creationId="{963CAFDF-4B6D-4A6C-9DFE-C9FCFE7EE85F}"/>
          </ac:spMkLst>
        </pc:spChg>
        <pc:grpChg chg="mod">
          <ac:chgData name="Chiwen Shi" userId="272ab24a93a7a790" providerId="LiveId" clId="{85F6F453-DBE3-4872-A029-4E1B872AE888}" dt="2018-04-15T20:32:49.538" v="1839" actId="14100"/>
          <ac:grpSpMkLst>
            <pc:docMk/>
            <pc:sldMk cId="2199301266" sldId="258"/>
            <ac:grpSpMk id="2" creationId="{0A210B64-8AB9-4891-872B-5BCA3B32D291}"/>
          </ac:grpSpMkLst>
        </pc:grpChg>
        <pc:picChg chg="add mod modCrop">
          <ac:chgData name="Chiwen Shi" userId="272ab24a93a7a790" providerId="LiveId" clId="{85F6F453-DBE3-4872-A029-4E1B872AE888}" dt="2018-04-15T16:02:54.120" v="416"/>
          <ac:picMkLst>
            <pc:docMk/>
            <pc:sldMk cId="2199301266" sldId="258"/>
            <ac:picMk id="3" creationId="{7D890859-AE8A-476D-BED6-B75A324DD3D4}"/>
          </ac:picMkLst>
        </pc:picChg>
      </pc:sldChg>
      <pc:sldChg chg="add del">
        <pc:chgData name="Chiwen Shi" userId="272ab24a93a7a790" providerId="LiveId" clId="{85F6F453-DBE3-4872-A029-4E1B872AE888}" dt="2018-04-15T19:36:03.859" v="738" actId="2696"/>
        <pc:sldMkLst>
          <pc:docMk/>
          <pc:sldMk cId="2397729417" sldId="259"/>
        </pc:sldMkLst>
      </pc:sldChg>
      <pc:sldChg chg="addSp delSp modSp add modTransition">
        <pc:chgData name="Chiwen Shi" userId="272ab24a93a7a790" providerId="LiveId" clId="{85F6F453-DBE3-4872-A029-4E1B872AE888}" dt="2018-04-15T20:13:28.176" v="1635" actId="1035"/>
        <pc:sldMkLst>
          <pc:docMk/>
          <pc:sldMk cId="3231898027" sldId="260"/>
        </pc:sldMkLst>
        <pc:spChg chg="add del mod">
          <ac:chgData name="Chiwen Shi" userId="272ab24a93a7a790" providerId="LiveId" clId="{85F6F453-DBE3-4872-A029-4E1B872AE888}" dt="2018-04-15T20:05:28.404" v="973" actId="478"/>
          <ac:spMkLst>
            <pc:docMk/>
            <pc:sldMk cId="3231898027" sldId="260"/>
            <ac:spMk id="4" creationId="{FB5A1813-B8C7-4A24-8665-6B557070A7FC}"/>
          </ac:spMkLst>
        </pc:spChg>
        <pc:spChg chg="mod">
          <ac:chgData name="Chiwen Shi" userId="272ab24a93a7a790" providerId="LiveId" clId="{85F6F453-DBE3-4872-A029-4E1B872AE888}" dt="2018-04-15T20:05:15.903" v="972" actId="20577"/>
          <ac:spMkLst>
            <pc:docMk/>
            <pc:sldMk cId="3231898027" sldId="260"/>
            <ac:spMk id="6" creationId="{B492FA93-77B5-41D2-8C0A-309368611680}"/>
          </ac:spMkLst>
        </pc:spChg>
        <pc:spChg chg="add mod">
          <ac:chgData name="Chiwen Shi" userId="272ab24a93a7a790" providerId="LiveId" clId="{85F6F453-DBE3-4872-A029-4E1B872AE888}" dt="2018-04-15T20:13:28.176" v="1635" actId="1035"/>
          <ac:spMkLst>
            <pc:docMk/>
            <pc:sldMk cId="3231898027" sldId="260"/>
            <ac:spMk id="7" creationId="{58EB4C9E-846D-434B-825A-C21C717FA1FD}"/>
          </ac:spMkLst>
        </pc:spChg>
        <pc:spChg chg="add mod">
          <ac:chgData name="Chiwen Shi" userId="272ab24a93a7a790" providerId="LiveId" clId="{85F6F453-DBE3-4872-A029-4E1B872AE888}" dt="2018-04-15T20:13:19.466" v="1623" actId="14100"/>
          <ac:spMkLst>
            <pc:docMk/>
            <pc:sldMk cId="3231898027" sldId="260"/>
            <ac:spMk id="8" creationId="{B0E4B042-4FBF-4A2E-98EE-F85896B0F20C}"/>
          </ac:spMkLst>
        </pc:spChg>
        <pc:spChg chg="mod">
          <ac:chgData name="Chiwen Shi" userId="272ab24a93a7a790" providerId="LiveId" clId="{85F6F453-DBE3-4872-A029-4E1B872AE888}" dt="2018-04-15T19:36:22.817" v="831" actId="1038"/>
          <ac:spMkLst>
            <pc:docMk/>
            <pc:sldMk cId="3231898027" sldId="260"/>
            <ac:spMk id="33" creationId="{E465C611-D860-401A-A6F4-5D2DE30F7C3D}"/>
          </ac:spMkLst>
        </pc:spChg>
        <pc:spChg chg="mod">
          <ac:chgData name="Chiwen Shi" userId="272ab24a93a7a790" providerId="LiveId" clId="{85F6F453-DBE3-4872-A029-4E1B872AE888}" dt="2018-04-15T20:07:21.142" v="1079" actId="1036"/>
          <ac:spMkLst>
            <pc:docMk/>
            <pc:sldMk cId="3231898027" sldId="260"/>
            <ac:spMk id="34" creationId="{14B77C76-1332-4CD2-93F9-9856D3FD76F9}"/>
          </ac:spMkLst>
        </pc:spChg>
        <pc:spChg chg="del">
          <ac:chgData name="Chiwen Shi" userId="272ab24a93a7a790" providerId="LiveId" clId="{85F6F453-DBE3-4872-A029-4E1B872AE888}" dt="2018-04-15T20:11:11.620" v="1611" actId="478"/>
          <ac:spMkLst>
            <pc:docMk/>
            <pc:sldMk cId="3231898027" sldId="260"/>
            <ac:spMk id="35" creationId="{655CA926-1AC5-4803-8391-5D24DC291D42}"/>
          </ac:spMkLst>
        </pc:spChg>
        <pc:spChg chg="del">
          <ac:chgData name="Chiwen Shi" userId="272ab24a93a7a790" providerId="LiveId" clId="{85F6F453-DBE3-4872-A029-4E1B872AE888}" dt="2018-04-15T20:04:06.818" v="965" actId="478"/>
          <ac:spMkLst>
            <pc:docMk/>
            <pc:sldMk cId="3231898027" sldId="260"/>
            <ac:spMk id="36" creationId="{42F28938-8C1B-4457-B85A-8162ADD2734D}"/>
          </ac:spMkLst>
        </pc:spChg>
        <pc:spChg chg="del">
          <ac:chgData name="Chiwen Shi" userId="272ab24a93a7a790" providerId="LiveId" clId="{85F6F453-DBE3-4872-A029-4E1B872AE888}" dt="2018-04-15T20:04:08.371" v="966" actId="478"/>
          <ac:spMkLst>
            <pc:docMk/>
            <pc:sldMk cId="3231898027" sldId="260"/>
            <ac:spMk id="37" creationId="{963CAFDF-4B6D-4A6C-9DFE-C9FCFE7EE85F}"/>
          </ac:spMkLst>
        </pc:spChg>
        <pc:picChg chg="add mod">
          <ac:chgData name="Chiwen Shi" userId="272ab24a93a7a790" providerId="LiveId" clId="{85F6F453-DBE3-4872-A029-4E1B872AE888}" dt="2018-04-15T20:11:23.506" v="1612" actId="1076"/>
          <ac:picMkLst>
            <pc:docMk/>
            <pc:sldMk cId="3231898027" sldId="260"/>
            <ac:picMk id="3" creationId="{0E27C5ED-C15B-48A0-8416-1A582648F97A}"/>
          </ac:picMkLst>
        </pc:picChg>
      </pc:sldChg>
      <pc:sldChg chg="addSp delSp modSp">
        <pc:chgData name="Chiwen Shi" userId="272ab24a93a7a790" providerId="LiveId" clId="{85F6F453-DBE3-4872-A029-4E1B872AE888}" dt="2018-04-15T20:34:20.345" v="1849" actId="1076"/>
        <pc:sldMkLst>
          <pc:docMk/>
          <pc:sldMk cId="2055467512" sldId="261"/>
        </pc:sldMkLst>
        <pc:spChg chg="mod">
          <ac:chgData name="Chiwen Shi" userId="272ab24a93a7a790" providerId="LiveId" clId="{85F6F453-DBE3-4872-A029-4E1B872AE888}" dt="2018-04-15T20:17:56.984" v="1668" actId="1076"/>
          <ac:spMkLst>
            <pc:docMk/>
            <pc:sldMk cId="2055467512" sldId="261"/>
            <ac:spMk id="6" creationId="{B492FA93-77B5-41D2-8C0A-309368611680}"/>
          </ac:spMkLst>
        </pc:spChg>
        <pc:spChg chg="del">
          <ac:chgData name="Chiwen Shi" userId="272ab24a93a7a790" providerId="LiveId" clId="{85F6F453-DBE3-4872-A029-4E1B872AE888}" dt="2018-04-15T20:15:33.975" v="1643" actId="478"/>
          <ac:spMkLst>
            <pc:docMk/>
            <pc:sldMk cId="2055467512" sldId="261"/>
            <ac:spMk id="7" creationId="{58EB4C9E-846D-434B-825A-C21C717FA1FD}"/>
          </ac:spMkLst>
        </pc:spChg>
        <pc:spChg chg="del">
          <ac:chgData name="Chiwen Shi" userId="272ab24a93a7a790" providerId="LiveId" clId="{85F6F453-DBE3-4872-A029-4E1B872AE888}" dt="2018-04-15T20:15:31.174" v="1642" actId="478"/>
          <ac:spMkLst>
            <pc:docMk/>
            <pc:sldMk cId="2055467512" sldId="261"/>
            <ac:spMk id="8" creationId="{B0E4B042-4FBF-4A2E-98EE-F85896B0F20C}"/>
          </ac:spMkLst>
        </pc:spChg>
        <pc:spChg chg="add mod">
          <ac:chgData name="Chiwen Shi" userId="272ab24a93a7a790" providerId="LiveId" clId="{85F6F453-DBE3-4872-A029-4E1B872AE888}" dt="2018-04-15T20:20:48.160" v="1788" actId="12"/>
          <ac:spMkLst>
            <pc:docMk/>
            <pc:sldMk cId="2055467512" sldId="261"/>
            <ac:spMk id="11" creationId="{BC946017-74D5-494D-A09A-1091198D36F9}"/>
          </ac:spMkLst>
        </pc:spChg>
        <pc:spChg chg="add mod">
          <ac:chgData name="Chiwen Shi" userId="272ab24a93a7a790" providerId="LiveId" clId="{85F6F453-DBE3-4872-A029-4E1B872AE888}" dt="2018-04-15T20:21:03.057" v="1797" actId="20577"/>
          <ac:spMkLst>
            <pc:docMk/>
            <pc:sldMk cId="2055467512" sldId="261"/>
            <ac:spMk id="15" creationId="{D72FD9D7-0817-4306-9A31-03EC06F3AFDC}"/>
          </ac:spMkLst>
        </pc:spChg>
        <pc:spChg chg="add del mod topLvl">
          <ac:chgData name="Chiwen Shi" userId="272ab24a93a7a790" providerId="LiveId" clId="{85F6F453-DBE3-4872-A029-4E1B872AE888}" dt="2018-04-15T20:16:04.219" v="1650" actId="478"/>
          <ac:spMkLst>
            <pc:docMk/>
            <pc:sldMk cId="2055467512" sldId="261"/>
            <ac:spMk id="33" creationId="{E465C611-D860-401A-A6F4-5D2DE30F7C3D}"/>
          </ac:spMkLst>
        </pc:spChg>
        <pc:spChg chg="mod topLvl">
          <ac:chgData name="Chiwen Shi" userId="272ab24a93a7a790" providerId="LiveId" clId="{85F6F453-DBE3-4872-A029-4E1B872AE888}" dt="2018-04-15T20:16:04.219" v="1650" actId="478"/>
          <ac:spMkLst>
            <pc:docMk/>
            <pc:sldMk cId="2055467512" sldId="261"/>
            <ac:spMk id="34" creationId="{14B77C76-1332-4CD2-93F9-9856D3FD76F9}"/>
          </ac:spMkLst>
        </pc:spChg>
        <pc:grpChg chg="add del mod">
          <ac:chgData name="Chiwen Shi" userId="272ab24a93a7a790" providerId="LiveId" clId="{85F6F453-DBE3-4872-A029-4E1B872AE888}" dt="2018-04-15T20:16:15.901" v="1663" actId="1035"/>
          <ac:grpSpMkLst>
            <pc:docMk/>
            <pc:sldMk cId="2055467512" sldId="261"/>
            <ac:grpSpMk id="2" creationId="{0A210B64-8AB9-4891-872B-5BCA3B32D291}"/>
          </ac:grpSpMkLst>
        </pc:grpChg>
        <pc:picChg chg="del">
          <ac:chgData name="Chiwen Shi" userId="272ab24a93a7a790" providerId="LiveId" clId="{85F6F453-DBE3-4872-A029-4E1B872AE888}" dt="2018-04-15T20:14:01.243" v="1636" actId="478"/>
          <ac:picMkLst>
            <pc:docMk/>
            <pc:sldMk cId="2055467512" sldId="261"/>
            <ac:picMk id="3" creationId="{0E27C5ED-C15B-48A0-8416-1A582648F97A}"/>
          </ac:picMkLst>
        </pc:picChg>
        <pc:picChg chg="add del mod">
          <ac:chgData name="Chiwen Shi" userId="272ab24a93a7a790" providerId="LiveId" clId="{85F6F453-DBE3-4872-A029-4E1B872AE888}" dt="2018-04-15T20:15:20.839" v="1641" actId="478"/>
          <ac:picMkLst>
            <pc:docMk/>
            <pc:sldMk cId="2055467512" sldId="261"/>
            <ac:picMk id="4" creationId="{16204BF1-1033-4EF8-A1F7-3CB2F7020869}"/>
          </ac:picMkLst>
        </pc:picChg>
        <pc:picChg chg="add mod modCrop">
          <ac:chgData name="Chiwen Shi" userId="272ab24a93a7a790" providerId="LiveId" clId="{85F6F453-DBE3-4872-A029-4E1B872AE888}" dt="2018-04-15T20:34:20.345" v="1849" actId="1076"/>
          <ac:picMkLst>
            <pc:docMk/>
            <pc:sldMk cId="2055467512" sldId="261"/>
            <ac:picMk id="9" creationId="{FD2C669E-1023-4F83-86C7-33A9B8E9C342}"/>
          </ac:picMkLst>
        </pc:picChg>
        <pc:picChg chg="add mod">
          <ac:chgData name="Chiwen Shi" userId="272ab24a93a7a790" providerId="LiveId" clId="{85F6F453-DBE3-4872-A029-4E1B872AE888}" dt="2018-04-15T20:34:09.895" v="1844" actId="1038"/>
          <ac:picMkLst>
            <pc:docMk/>
            <pc:sldMk cId="2055467512" sldId="261"/>
            <ac:picMk id="10" creationId="{BF553543-9A6D-4DA9-84E4-1F2A302D2E15}"/>
          </ac:picMkLst>
        </pc:picChg>
        <pc:cxnChg chg="del">
          <ac:chgData name="Chiwen Shi" userId="272ab24a93a7a790" providerId="LiveId" clId="{85F6F453-DBE3-4872-A029-4E1B872AE888}" dt="2018-04-15T20:16:00.182" v="1648" actId="478"/>
          <ac:cxnSpMkLst>
            <pc:docMk/>
            <pc:sldMk cId="2055467512" sldId="261"/>
            <ac:cxnSpMk id="41" creationId="{FFDB56E9-F74A-499B-AD95-F1CABF62E1F3}"/>
          </ac:cxnSpMkLst>
        </pc:cxnChg>
      </pc:sldChg>
      <pc:sldChg chg="addSp delSp modSp">
        <pc:chgData name="Chiwen Shi" userId="272ab24a93a7a790" providerId="LiveId" clId="{85F6F453-DBE3-4872-A029-4E1B872AE888}" dt="2018-04-15T20:26:17.385" v="1837" actId="1076"/>
        <pc:sldMkLst>
          <pc:docMk/>
          <pc:sldMk cId="2763541139" sldId="262"/>
        </pc:sldMkLst>
        <pc:spChg chg="mod">
          <ac:chgData name="Chiwen Shi" userId="272ab24a93a7a790" providerId="LiveId" clId="{85F6F453-DBE3-4872-A029-4E1B872AE888}" dt="2018-04-15T20:22:14.243" v="1823" actId="1076"/>
          <ac:spMkLst>
            <pc:docMk/>
            <pc:sldMk cId="2763541139" sldId="262"/>
            <ac:spMk id="6" creationId="{B492FA93-77B5-41D2-8C0A-309368611680}"/>
          </ac:spMkLst>
        </pc:spChg>
        <pc:spChg chg="mod">
          <ac:chgData name="Chiwen Shi" userId="272ab24a93a7a790" providerId="LiveId" clId="{85F6F453-DBE3-4872-A029-4E1B872AE888}" dt="2018-04-15T20:21:27.702" v="1804" actId="20577"/>
          <ac:spMkLst>
            <pc:docMk/>
            <pc:sldMk cId="2763541139" sldId="262"/>
            <ac:spMk id="11" creationId="{BC946017-74D5-494D-A09A-1091198D36F9}"/>
          </ac:spMkLst>
        </pc:spChg>
        <pc:spChg chg="mod">
          <ac:chgData name="Chiwen Shi" userId="272ab24a93a7a790" providerId="LiveId" clId="{85F6F453-DBE3-4872-A029-4E1B872AE888}" dt="2018-04-15T20:21:32.906" v="1813" actId="20577"/>
          <ac:spMkLst>
            <pc:docMk/>
            <pc:sldMk cId="2763541139" sldId="262"/>
            <ac:spMk id="15" creationId="{D72FD9D7-0817-4306-9A31-03EC06F3AFDC}"/>
          </ac:spMkLst>
        </pc:spChg>
        <pc:picChg chg="add mod">
          <ac:chgData name="Chiwen Shi" userId="272ab24a93a7a790" providerId="LiveId" clId="{85F6F453-DBE3-4872-A029-4E1B872AE888}" dt="2018-04-15T20:26:17.385" v="1837" actId="1076"/>
          <ac:picMkLst>
            <pc:docMk/>
            <pc:sldMk cId="2763541139" sldId="262"/>
            <ac:picMk id="3" creationId="{05CB9F1D-D883-47B9-BCF7-E0E084C51047}"/>
          </ac:picMkLst>
        </pc:picChg>
        <pc:picChg chg="add mod">
          <ac:chgData name="Chiwen Shi" userId="272ab24a93a7a790" providerId="LiveId" clId="{85F6F453-DBE3-4872-A029-4E1B872AE888}" dt="2018-04-15T20:23:00.130" v="1835" actId="14100"/>
          <ac:picMkLst>
            <pc:docMk/>
            <pc:sldMk cId="2763541139" sldId="262"/>
            <ac:picMk id="4" creationId="{3DEB2630-09E6-4096-AB00-C617CE117526}"/>
          </ac:picMkLst>
        </pc:picChg>
        <pc:picChg chg="del">
          <ac:chgData name="Chiwen Shi" userId="272ab24a93a7a790" providerId="LiveId" clId="{85F6F453-DBE3-4872-A029-4E1B872AE888}" dt="2018-04-15T20:21:35.183" v="1814" actId="478"/>
          <ac:picMkLst>
            <pc:docMk/>
            <pc:sldMk cId="2763541139" sldId="262"/>
            <ac:picMk id="9" creationId="{FD2C669E-1023-4F83-86C7-33A9B8E9C342}"/>
          </ac:picMkLst>
        </pc:picChg>
        <pc:picChg chg="del">
          <ac:chgData name="Chiwen Shi" userId="272ab24a93a7a790" providerId="LiveId" clId="{85F6F453-DBE3-4872-A029-4E1B872AE888}" dt="2018-04-15T20:21:35.875" v="1815" actId="478"/>
          <ac:picMkLst>
            <pc:docMk/>
            <pc:sldMk cId="2763541139" sldId="262"/>
            <ac:picMk id="10" creationId="{BF553543-9A6D-4DA9-84E4-1F2A302D2E15}"/>
          </ac:picMkLst>
        </pc:picChg>
      </pc:sldChg>
      <pc:sldChg chg="addSp delSp modSp">
        <pc:chgData name="Chiwen Shi" userId="272ab24a93a7a790" providerId="LiveId" clId="{85F6F453-DBE3-4872-A029-4E1B872AE888}" dt="2018-04-16T03:05:25.414" v="5528" actId="1036"/>
        <pc:sldMkLst>
          <pc:docMk/>
          <pc:sldMk cId="3780845063" sldId="263"/>
        </pc:sldMkLst>
        <pc:spChg chg="mod">
          <ac:chgData name="Chiwen Shi" userId="272ab24a93a7a790" providerId="LiveId" clId="{85F6F453-DBE3-4872-A029-4E1B872AE888}" dt="2018-04-16T03:04:58.679" v="5516" actId="1035"/>
          <ac:spMkLst>
            <pc:docMk/>
            <pc:sldMk cId="3780845063" sldId="263"/>
            <ac:spMk id="11" creationId="{BC946017-74D5-494D-A09A-1091198D36F9}"/>
          </ac:spMkLst>
        </pc:spChg>
        <pc:spChg chg="del">
          <ac:chgData name="Chiwen Shi" userId="272ab24a93a7a790" providerId="LiveId" clId="{85F6F453-DBE3-4872-A029-4E1B872AE888}" dt="2018-04-15T20:35:41.898" v="1851" actId="478"/>
          <ac:spMkLst>
            <pc:docMk/>
            <pc:sldMk cId="3780845063" sldId="263"/>
            <ac:spMk id="15" creationId="{D72FD9D7-0817-4306-9A31-03EC06F3AFDC}"/>
          </ac:spMkLst>
        </pc:spChg>
        <pc:spChg chg="mod">
          <ac:chgData name="Chiwen Shi" userId="272ab24a93a7a790" providerId="LiveId" clId="{85F6F453-DBE3-4872-A029-4E1B872AE888}" dt="2018-04-16T03:05:25.414" v="5528" actId="1036"/>
          <ac:spMkLst>
            <pc:docMk/>
            <pc:sldMk cId="3780845063" sldId="263"/>
            <ac:spMk id="34" creationId="{14B77C76-1332-4CD2-93F9-9856D3FD76F9}"/>
          </ac:spMkLst>
        </pc:spChg>
        <pc:grpChg chg="add del">
          <ac:chgData name="Chiwen Shi" userId="272ab24a93a7a790" providerId="LiveId" clId="{85F6F453-DBE3-4872-A029-4E1B872AE888}" dt="2018-04-16T03:05:11.056" v="5518" actId="478"/>
          <ac:grpSpMkLst>
            <pc:docMk/>
            <pc:sldMk cId="3780845063" sldId="263"/>
            <ac:grpSpMk id="2" creationId="{0A210B64-8AB9-4891-872B-5BCA3B32D291}"/>
          </ac:grpSpMkLst>
        </pc:grpChg>
        <pc:picChg chg="del">
          <ac:chgData name="Chiwen Shi" userId="272ab24a93a7a790" providerId="LiveId" clId="{85F6F453-DBE3-4872-A029-4E1B872AE888}" dt="2018-04-15T20:35:35.724" v="1850" actId="478"/>
          <ac:picMkLst>
            <pc:docMk/>
            <pc:sldMk cId="3780845063" sldId="263"/>
            <ac:picMk id="3" creationId="{05CB9F1D-D883-47B9-BCF7-E0E084C51047}"/>
          </ac:picMkLst>
        </pc:picChg>
        <pc:picChg chg="del">
          <ac:chgData name="Chiwen Shi" userId="272ab24a93a7a790" providerId="LiveId" clId="{85F6F453-DBE3-4872-A029-4E1B872AE888}" dt="2018-04-15T20:35:35.724" v="1850" actId="478"/>
          <ac:picMkLst>
            <pc:docMk/>
            <pc:sldMk cId="3780845063" sldId="263"/>
            <ac:picMk id="4" creationId="{3DEB2630-09E6-4096-AB00-C617CE117526}"/>
          </ac:picMkLst>
        </pc:picChg>
      </pc:sldChg>
      <pc:sldChg chg="addSp delSp modSp">
        <pc:chgData name="Chiwen Shi" userId="272ab24a93a7a790" providerId="LiveId" clId="{85F6F453-DBE3-4872-A029-4E1B872AE888}" dt="2018-04-15T21:00:33.661" v="2204" actId="1076"/>
        <pc:sldMkLst>
          <pc:docMk/>
          <pc:sldMk cId="2324617205" sldId="264"/>
        </pc:sldMkLst>
        <pc:spChg chg="add del">
          <ac:chgData name="Chiwen Shi" userId="272ab24a93a7a790" providerId="LiveId" clId="{85F6F453-DBE3-4872-A029-4E1B872AE888}" dt="2018-04-15T20:46:59.402" v="2156" actId="478"/>
          <ac:spMkLst>
            <pc:docMk/>
            <pc:sldMk cId="2324617205" sldId="264"/>
            <ac:spMk id="6" creationId="{B492FA93-77B5-41D2-8C0A-309368611680}"/>
          </ac:spMkLst>
        </pc:spChg>
        <pc:spChg chg="add mod">
          <ac:chgData name="Chiwen Shi" userId="272ab24a93a7a790" providerId="LiveId" clId="{85F6F453-DBE3-4872-A029-4E1B872AE888}" dt="2018-04-15T20:48:10.722" v="2200" actId="1036"/>
          <ac:spMkLst>
            <pc:docMk/>
            <pc:sldMk cId="2324617205" sldId="264"/>
            <ac:spMk id="10" creationId="{C2C6190F-5379-4860-AF75-5DFC274DEE7B}"/>
          </ac:spMkLst>
        </pc:spChg>
        <pc:spChg chg="del">
          <ac:chgData name="Chiwen Shi" userId="272ab24a93a7a790" providerId="LiveId" clId="{85F6F453-DBE3-4872-A029-4E1B872AE888}" dt="2018-04-15T20:45:43.819" v="1989" actId="478"/>
          <ac:spMkLst>
            <pc:docMk/>
            <pc:sldMk cId="2324617205" sldId="264"/>
            <ac:spMk id="33" creationId="{E465C611-D860-401A-A6F4-5D2DE30F7C3D}"/>
          </ac:spMkLst>
        </pc:spChg>
        <pc:spChg chg="mod">
          <ac:chgData name="Chiwen Shi" userId="272ab24a93a7a790" providerId="LiveId" clId="{85F6F453-DBE3-4872-A029-4E1B872AE888}" dt="2018-04-15T20:47:18.288" v="2159" actId="1076"/>
          <ac:spMkLst>
            <pc:docMk/>
            <pc:sldMk cId="2324617205" sldId="264"/>
            <ac:spMk id="34" creationId="{14B77C76-1332-4CD2-93F9-9856D3FD76F9}"/>
          </ac:spMkLst>
        </pc:spChg>
        <pc:spChg chg="del">
          <ac:chgData name="Chiwen Shi" userId="272ab24a93a7a790" providerId="LiveId" clId="{85F6F453-DBE3-4872-A029-4E1B872AE888}" dt="2018-04-15T20:47:06.469" v="2157" actId="478"/>
          <ac:spMkLst>
            <pc:docMk/>
            <pc:sldMk cId="2324617205" sldId="264"/>
            <ac:spMk id="35" creationId="{655CA926-1AC5-4803-8391-5D24DC291D42}"/>
          </ac:spMkLst>
        </pc:spChg>
        <pc:grpChg chg="del mod">
          <ac:chgData name="Chiwen Shi" userId="272ab24a93a7a790" providerId="LiveId" clId="{85F6F453-DBE3-4872-A029-4E1B872AE888}" dt="2018-04-15T20:47:20.051" v="2160" actId="478"/>
          <ac:grpSpMkLst>
            <pc:docMk/>
            <pc:sldMk cId="2324617205" sldId="264"/>
            <ac:grpSpMk id="2" creationId="{0A210B64-8AB9-4891-872B-5BCA3B32D291}"/>
          </ac:grpSpMkLst>
        </pc:grpChg>
        <pc:picChg chg="del">
          <ac:chgData name="Chiwen Shi" userId="272ab24a93a7a790" providerId="LiveId" clId="{85F6F453-DBE3-4872-A029-4E1B872AE888}" dt="2018-04-15T20:46:28.008" v="2154" actId="478"/>
          <ac:picMkLst>
            <pc:docMk/>
            <pc:sldMk cId="2324617205" sldId="264"/>
            <ac:picMk id="3" creationId="{7D890859-AE8A-476D-BED6-B75A324DD3D4}"/>
          </ac:picMkLst>
        </pc:picChg>
        <pc:picChg chg="add mod">
          <ac:chgData name="Chiwen Shi" userId="272ab24a93a7a790" providerId="LiveId" clId="{85F6F453-DBE3-4872-A029-4E1B872AE888}" dt="2018-04-15T21:00:33.661" v="2204" actId="1076"/>
          <ac:picMkLst>
            <pc:docMk/>
            <pc:sldMk cId="2324617205" sldId="264"/>
            <ac:picMk id="7" creationId="{B2289300-9803-4867-85F7-EB8E176F3560}"/>
          </ac:picMkLst>
        </pc:picChg>
      </pc:sldChg>
      <pc:sldChg chg="addSp delSp modSp ord">
        <pc:chgData name="Chiwen Shi" userId="272ab24a93a7a790" providerId="LiveId" clId="{85F6F453-DBE3-4872-A029-4E1B872AE888}" dt="2018-04-16T02:59:10.082" v="5487" actId="1076"/>
        <pc:sldMkLst>
          <pc:docMk/>
          <pc:sldMk cId="2260564802" sldId="265"/>
        </pc:sldMkLst>
        <pc:spChg chg="add del">
          <ac:chgData name="Chiwen Shi" userId="272ab24a93a7a790" providerId="LiveId" clId="{85F6F453-DBE3-4872-A029-4E1B872AE888}" dt="2018-04-15T21:49:18.836" v="2574" actId="478"/>
          <ac:spMkLst>
            <pc:docMk/>
            <pc:sldMk cId="2260564802" sldId="265"/>
            <ac:spMk id="6" creationId="{B492FA93-77B5-41D2-8C0A-309368611680}"/>
          </ac:spMkLst>
        </pc:spChg>
        <pc:spChg chg="del">
          <ac:chgData name="Chiwen Shi" userId="272ab24a93a7a790" providerId="LiveId" clId="{85F6F453-DBE3-4872-A029-4E1B872AE888}" dt="2018-04-15T21:49:26.079" v="2575" actId="478"/>
          <ac:spMkLst>
            <pc:docMk/>
            <pc:sldMk cId="2260564802" sldId="265"/>
            <ac:spMk id="7" creationId="{58EB4C9E-846D-434B-825A-C21C717FA1FD}"/>
          </ac:spMkLst>
        </pc:spChg>
        <pc:spChg chg="del">
          <ac:chgData name="Chiwen Shi" userId="272ab24a93a7a790" providerId="LiveId" clId="{85F6F453-DBE3-4872-A029-4E1B872AE888}" dt="2018-04-15T21:49:28.587" v="2576" actId="478"/>
          <ac:spMkLst>
            <pc:docMk/>
            <pc:sldMk cId="2260564802" sldId="265"/>
            <ac:spMk id="8" creationId="{B0E4B042-4FBF-4A2E-98EE-F85896B0F20C}"/>
          </ac:spMkLst>
        </pc:spChg>
        <pc:spChg chg="add mod">
          <ac:chgData name="Chiwen Shi" userId="272ab24a93a7a790" providerId="LiveId" clId="{85F6F453-DBE3-4872-A029-4E1B872AE888}" dt="2018-04-16T02:59:06.552" v="5486" actId="20577"/>
          <ac:spMkLst>
            <pc:docMk/>
            <pc:sldMk cId="2260564802" sldId="265"/>
            <ac:spMk id="12" creationId="{69245B34-55DE-4A2D-A3AF-26FF747D1334}"/>
          </ac:spMkLst>
        </pc:spChg>
        <pc:spChg chg="add del mod topLvl">
          <ac:chgData name="Chiwen Shi" userId="272ab24a93a7a790" providerId="LiveId" clId="{85F6F453-DBE3-4872-A029-4E1B872AE888}" dt="2018-04-15T21:51:31.190" v="2582" actId="478"/>
          <ac:spMkLst>
            <pc:docMk/>
            <pc:sldMk cId="2260564802" sldId="265"/>
            <ac:spMk id="33" creationId="{E465C611-D860-401A-A6F4-5D2DE30F7C3D}"/>
          </ac:spMkLst>
        </pc:spChg>
        <pc:spChg chg="add del mod">
          <ac:chgData name="Chiwen Shi" userId="272ab24a93a7a790" providerId="LiveId" clId="{85F6F453-DBE3-4872-A029-4E1B872AE888}" dt="2018-04-16T01:51:07.466" v="4161" actId="1036"/>
          <ac:spMkLst>
            <pc:docMk/>
            <pc:sldMk cId="2260564802" sldId="265"/>
            <ac:spMk id="34" creationId="{14B77C76-1332-4CD2-93F9-9856D3FD76F9}"/>
          </ac:spMkLst>
        </pc:spChg>
        <pc:grpChg chg="add del mod">
          <ac:chgData name="Chiwen Shi" userId="272ab24a93a7a790" providerId="LiveId" clId="{85F6F453-DBE3-4872-A029-4E1B872AE888}" dt="2018-04-16T01:51:20.069" v="4203" actId="1037"/>
          <ac:grpSpMkLst>
            <pc:docMk/>
            <pc:sldMk cId="2260564802" sldId="265"/>
            <ac:grpSpMk id="2" creationId="{0A210B64-8AB9-4891-872B-5BCA3B32D291}"/>
          </ac:grpSpMkLst>
        </pc:grpChg>
        <pc:picChg chg="del">
          <ac:chgData name="Chiwen Shi" userId="272ab24a93a7a790" providerId="LiveId" clId="{85F6F453-DBE3-4872-A029-4E1B872AE888}" dt="2018-04-15T21:49:33.726" v="2577" actId="478"/>
          <ac:picMkLst>
            <pc:docMk/>
            <pc:sldMk cId="2260564802" sldId="265"/>
            <ac:picMk id="3" creationId="{0E27C5ED-C15B-48A0-8416-1A582648F97A}"/>
          </ac:picMkLst>
        </pc:picChg>
        <pc:picChg chg="add del mod">
          <ac:chgData name="Chiwen Shi" userId="272ab24a93a7a790" providerId="LiveId" clId="{85F6F453-DBE3-4872-A029-4E1B872AE888}" dt="2018-04-15T22:06:10.361" v="2738" actId="478"/>
          <ac:picMkLst>
            <pc:docMk/>
            <pc:sldMk cId="2260564802" sldId="265"/>
            <ac:picMk id="4" creationId="{FC98B76A-A356-4BF6-9B5B-3C4D754B78B1}"/>
          </ac:picMkLst>
        </pc:picChg>
        <pc:picChg chg="add del mod">
          <ac:chgData name="Chiwen Shi" userId="272ab24a93a7a790" providerId="LiveId" clId="{85F6F453-DBE3-4872-A029-4E1B872AE888}" dt="2018-04-15T22:06:10.913" v="2739" actId="478"/>
          <ac:picMkLst>
            <pc:docMk/>
            <pc:sldMk cId="2260564802" sldId="265"/>
            <ac:picMk id="9" creationId="{103F86CB-969C-401A-972E-29451BE5B33E}"/>
          </ac:picMkLst>
        </pc:picChg>
        <pc:picChg chg="add mod">
          <ac:chgData name="Chiwen Shi" userId="272ab24a93a7a790" providerId="LiveId" clId="{85F6F453-DBE3-4872-A029-4E1B872AE888}" dt="2018-04-16T02:59:10.082" v="5487" actId="1076"/>
          <ac:picMkLst>
            <pc:docMk/>
            <pc:sldMk cId="2260564802" sldId="265"/>
            <ac:picMk id="10" creationId="{30A4DA29-12ED-4829-BFE2-B40B0727ECEF}"/>
          </ac:picMkLst>
        </pc:picChg>
        <pc:picChg chg="add mod modCrop">
          <ac:chgData name="Chiwen Shi" userId="272ab24a93a7a790" providerId="LiveId" clId="{85F6F453-DBE3-4872-A029-4E1B872AE888}" dt="2018-04-16T01:26:01.035" v="4027" actId="1076"/>
          <ac:picMkLst>
            <pc:docMk/>
            <pc:sldMk cId="2260564802" sldId="265"/>
            <ac:picMk id="11" creationId="{E113E8EB-B80B-4BA6-9436-EADE93278DDF}"/>
          </ac:picMkLst>
        </pc:picChg>
        <pc:cxnChg chg="del mod topLvl">
          <ac:chgData name="Chiwen Shi" userId="272ab24a93a7a790" providerId="LiveId" clId="{85F6F453-DBE3-4872-A029-4E1B872AE888}" dt="2018-04-15T21:51:35.176" v="2584" actId="478"/>
          <ac:cxnSpMkLst>
            <pc:docMk/>
            <pc:sldMk cId="2260564802" sldId="265"/>
            <ac:cxnSpMk id="41" creationId="{FFDB56E9-F74A-499B-AD95-F1CABF62E1F3}"/>
          </ac:cxnSpMkLst>
        </pc:cxnChg>
      </pc:sldChg>
      <pc:sldChg chg="addSp delSp modSp addCm delCm">
        <pc:chgData name="Chiwen Shi" userId="272ab24a93a7a790" providerId="LiveId" clId="{85F6F453-DBE3-4872-A029-4E1B872AE888}" dt="2018-04-16T03:29:34.431" v="6278" actId="1037"/>
        <pc:sldMkLst>
          <pc:docMk/>
          <pc:sldMk cId="1787213538" sldId="266"/>
        </pc:sldMkLst>
        <pc:spChg chg="add del mod">
          <ac:chgData name="Chiwen Shi" userId="272ab24a93a7a790" providerId="LiveId" clId="{85F6F453-DBE3-4872-A029-4E1B872AE888}" dt="2018-04-16T03:04:42.843" v="5502"/>
          <ac:spMkLst>
            <pc:docMk/>
            <pc:sldMk cId="1787213538" sldId="266"/>
            <ac:spMk id="3" creationId="{B5590E47-B67A-4C69-96C9-C58001394559}"/>
          </ac:spMkLst>
        </pc:spChg>
        <pc:spChg chg="mod">
          <ac:chgData name="Chiwen Shi" userId="272ab24a93a7a790" providerId="LiveId" clId="{85F6F453-DBE3-4872-A029-4E1B872AE888}" dt="2018-04-16T03:16:27.039" v="6239" actId="1076"/>
          <ac:spMkLst>
            <pc:docMk/>
            <pc:sldMk cId="1787213538" sldId="266"/>
            <ac:spMk id="6" creationId="{B492FA93-77B5-41D2-8C0A-309368611680}"/>
          </ac:spMkLst>
        </pc:spChg>
        <pc:spChg chg="add mod">
          <ac:chgData name="Chiwen Shi" userId="272ab24a93a7a790" providerId="LiveId" clId="{85F6F453-DBE3-4872-A029-4E1B872AE888}" dt="2018-04-16T03:21:19.164" v="6272" actId="20577"/>
          <ac:spMkLst>
            <pc:docMk/>
            <pc:sldMk cId="1787213538" sldId="266"/>
            <ac:spMk id="7" creationId="{4D6633FF-2234-4888-8689-8BD2AAE10990}"/>
          </ac:spMkLst>
        </pc:spChg>
        <pc:spChg chg="add mod">
          <ac:chgData name="Chiwen Shi" userId="272ab24a93a7a790" providerId="LiveId" clId="{85F6F453-DBE3-4872-A029-4E1B872AE888}" dt="2018-04-16T03:16:26.286" v="6238" actId="571"/>
          <ac:spMkLst>
            <pc:docMk/>
            <pc:sldMk cId="1787213538" sldId="266"/>
            <ac:spMk id="11" creationId="{5D9D6935-BDAF-43DB-9021-A8EBAE9355B3}"/>
          </ac:spMkLst>
        </pc:spChg>
        <pc:spChg chg="mod">
          <ac:chgData name="Chiwen Shi" userId="272ab24a93a7a790" providerId="LiveId" clId="{85F6F453-DBE3-4872-A029-4E1B872AE888}" dt="2018-04-16T01:56:08.802" v="4279" actId="1037"/>
          <ac:spMkLst>
            <pc:docMk/>
            <pc:sldMk cId="1787213538" sldId="266"/>
            <ac:spMk id="33" creationId="{E465C611-D860-401A-A6F4-5D2DE30F7C3D}"/>
          </ac:spMkLst>
        </pc:spChg>
        <pc:spChg chg="mod">
          <ac:chgData name="Chiwen Shi" userId="272ab24a93a7a790" providerId="LiveId" clId="{85F6F453-DBE3-4872-A029-4E1B872AE888}" dt="2018-04-15T22:07:58.210" v="2757" actId="1038"/>
          <ac:spMkLst>
            <pc:docMk/>
            <pc:sldMk cId="1787213538" sldId="266"/>
            <ac:spMk id="34" creationId="{14B77C76-1332-4CD2-93F9-9856D3FD76F9}"/>
          </ac:spMkLst>
        </pc:spChg>
        <pc:picChg chg="del">
          <ac:chgData name="Chiwen Shi" userId="272ab24a93a7a790" providerId="LiveId" clId="{85F6F453-DBE3-4872-A029-4E1B872AE888}" dt="2018-04-15T22:01:53.795" v="2593" actId="478"/>
          <ac:picMkLst>
            <pc:docMk/>
            <pc:sldMk cId="1787213538" sldId="266"/>
            <ac:picMk id="4" creationId="{FC98B76A-A356-4BF6-9B5B-3C4D754B78B1}"/>
          </ac:picMkLst>
        </pc:picChg>
        <pc:picChg chg="add mod">
          <ac:chgData name="Chiwen Shi" userId="272ab24a93a7a790" providerId="LiveId" clId="{85F6F453-DBE3-4872-A029-4E1B872AE888}" dt="2018-04-16T03:29:34.431" v="6278" actId="1037"/>
          <ac:picMkLst>
            <pc:docMk/>
            <pc:sldMk cId="1787213538" sldId="266"/>
            <ac:picMk id="8" creationId="{76E6606A-C9A4-43AC-BAD9-A55C40894635}"/>
          </ac:picMkLst>
        </pc:picChg>
        <pc:picChg chg="del">
          <ac:chgData name="Chiwen Shi" userId="272ab24a93a7a790" providerId="LiveId" clId="{85F6F453-DBE3-4872-A029-4E1B872AE888}" dt="2018-04-15T22:01:54.275" v="2594" actId="478"/>
          <ac:picMkLst>
            <pc:docMk/>
            <pc:sldMk cId="1787213538" sldId="266"/>
            <ac:picMk id="9" creationId="{103F86CB-969C-401A-972E-29451BE5B33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077A4F-B548-4606-A6B1-21E091EC20E1}" type="datetimeFigureOut">
              <a:rPr lang="en-US" smtClean="0"/>
              <a:t>4/15/2018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523D45-82A8-4240-8C24-9D289D0D19D3}" type="slidenum">
              <a:rPr lang="en-US" smtClean="0"/>
              <a:t>‹#›</a:t>
            </a:fld>
            <a:endParaRPr lang="en-US"/>
          </a:p>
        </p:txBody>
      </p:sp>
    </p:spTree>
    <p:extLst>
      <p:ext uri="{BB962C8B-B14F-4D97-AF65-F5344CB8AC3E}">
        <p14:creationId xmlns:p14="http://schemas.microsoft.com/office/powerpoint/2010/main" val="1011968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BDFDAE-03EA-44B6-94EF-7312A671F56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06774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BDFDAE-03EA-44B6-94EF-7312A671F56C}" type="slidenum">
              <a:rPr lang="zh-CN" altLang="en-US" smtClean="0"/>
              <a:t>2</a:t>
            </a:fld>
            <a:endParaRPr lang="zh-CN" altLang="en-US"/>
          </a:p>
        </p:txBody>
      </p:sp>
    </p:spTree>
    <p:extLst>
      <p:ext uri="{BB962C8B-B14F-4D97-AF65-F5344CB8AC3E}">
        <p14:creationId xmlns:p14="http://schemas.microsoft.com/office/powerpoint/2010/main" val="270653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BDFDAE-03EA-44B6-94EF-7312A671F56C}" type="slidenum">
              <a:rPr lang="zh-CN" altLang="en-US" smtClean="0"/>
              <a:t>3</a:t>
            </a:fld>
            <a:endParaRPr lang="zh-CN" altLang="en-US"/>
          </a:p>
        </p:txBody>
      </p:sp>
    </p:spTree>
    <p:extLst>
      <p:ext uri="{BB962C8B-B14F-4D97-AF65-F5344CB8AC3E}">
        <p14:creationId xmlns:p14="http://schemas.microsoft.com/office/powerpoint/2010/main" val="943534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BDFDAE-03EA-44B6-94EF-7312A671F56C}" type="slidenum">
              <a:rPr lang="zh-CN" altLang="en-US" smtClean="0"/>
              <a:t>4</a:t>
            </a:fld>
            <a:endParaRPr lang="zh-CN" altLang="en-US"/>
          </a:p>
        </p:txBody>
      </p:sp>
    </p:spTree>
    <p:extLst>
      <p:ext uri="{BB962C8B-B14F-4D97-AF65-F5344CB8AC3E}">
        <p14:creationId xmlns:p14="http://schemas.microsoft.com/office/powerpoint/2010/main" val="4151590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BDFDAE-03EA-44B6-94EF-7312A671F56C}" type="slidenum">
              <a:rPr lang="zh-CN" altLang="en-US" smtClean="0"/>
              <a:t>5</a:t>
            </a:fld>
            <a:endParaRPr lang="zh-CN" altLang="en-US"/>
          </a:p>
        </p:txBody>
      </p:sp>
    </p:spTree>
    <p:extLst>
      <p:ext uri="{BB962C8B-B14F-4D97-AF65-F5344CB8AC3E}">
        <p14:creationId xmlns:p14="http://schemas.microsoft.com/office/powerpoint/2010/main" val="583232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BDFDAE-03EA-44B6-94EF-7312A671F56C}" type="slidenum">
              <a:rPr lang="zh-CN" altLang="en-US" smtClean="0"/>
              <a:t>6</a:t>
            </a:fld>
            <a:endParaRPr lang="zh-CN" altLang="en-US"/>
          </a:p>
        </p:txBody>
      </p:sp>
    </p:spTree>
    <p:extLst>
      <p:ext uri="{BB962C8B-B14F-4D97-AF65-F5344CB8AC3E}">
        <p14:creationId xmlns:p14="http://schemas.microsoft.com/office/powerpoint/2010/main" val="4212024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BDFDAE-03EA-44B6-94EF-7312A671F56C}" type="slidenum">
              <a:rPr lang="zh-CN" altLang="en-US" smtClean="0"/>
              <a:t>7</a:t>
            </a:fld>
            <a:endParaRPr lang="zh-CN" altLang="en-US"/>
          </a:p>
        </p:txBody>
      </p:sp>
    </p:spTree>
    <p:extLst>
      <p:ext uri="{BB962C8B-B14F-4D97-AF65-F5344CB8AC3E}">
        <p14:creationId xmlns:p14="http://schemas.microsoft.com/office/powerpoint/2010/main" val="3768648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BDFDAE-03EA-44B6-94EF-7312A671F56C}" type="slidenum">
              <a:rPr lang="zh-CN" altLang="en-US" smtClean="0"/>
              <a:t>8</a:t>
            </a:fld>
            <a:endParaRPr lang="zh-CN" altLang="en-US"/>
          </a:p>
        </p:txBody>
      </p:sp>
    </p:spTree>
    <p:extLst>
      <p:ext uri="{BB962C8B-B14F-4D97-AF65-F5344CB8AC3E}">
        <p14:creationId xmlns:p14="http://schemas.microsoft.com/office/powerpoint/2010/main" val="1302917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BDFDAE-03EA-44B6-94EF-7312A671F56C}" type="slidenum">
              <a:rPr lang="zh-CN" altLang="en-US" smtClean="0"/>
              <a:t>9</a:t>
            </a:fld>
            <a:endParaRPr lang="zh-CN" altLang="en-US"/>
          </a:p>
        </p:txBody>
      </p:sp>
    </p:spTree>
    <p:extLst>
      <p:ext uri="{BB962C8B-B14F-4D97-AF65-F5344CB8AC3E}">
        <p14:creationId xmlns:p14="http://schemas.microsoft.com/office/powerpoint/2010/main" val="200550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3B46-89CD-4C5D-A14D-1E5AD7F717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B24142-CBAB-4059-A511-30AD942C57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02521A-22B5-4A5C-846B-A31FE06AA08E}"/>
              </a:ext>
            </a:extLst>
          </p:cNvPr>
          <p:cNvSpPr>
            <a:spLocks noGrp="1"/>
          </p:cNvSpPr>
          <p:nvPr>
            <p:ph type="dt" sz="half" idx="10"/>
          </p:nvPr>
        </p:nvSpPr>
        <p:spPr/>
        <p:txBody>
          <a:bodyPr/>
          <a:lstStyle/>
          <a:p>
            <a:fld id="{9594A78E-1F3F-4F72-BBAE-093AF9292DBB}" type="datetimeFigureOut">
              <a:rPr lang="en-US" smtClean="0"/>
              <a:t>4/15/2018</a:t>
            </a:fld>
            <a:endParaRPr lang="en-US"/>
          </a:p>
        </p:txBody>
      </p:sp>
      <p:sp>
        <p:nvSpPr>
          <p:cNvPr id="5" name="Footer Placeholder 4">
            <a:extLst>
              <a:ext uri="{FF2B5EF4-FFF2-40B4-BE49-F238E27FC236}">
                <a16:creationId xmlns:a16="http://schemas.microsoft.com/office/drawing/2014/main" id="{B5028F53-4A4C-48CC-82B3-84FD4F165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0E2CF-8D85-428D-8237-1CA33B7A5C20}"/>
              </a:ext>
            </a:extLst>
          </p:cNvPr>
          <p:cNvSpPr>
            <a:spLocks noGrp="1"/>
          </p:cNvSpPr>
          <p:nvPr>
            <p:ph type="sldNum" sz="quarter" idx="12"/>
          </p:nvPr>
        </p:nvSpPr>
        <p:spPr/>
        <p:txBody>
          <a:bodyPr/>
          <a:lstStyle/>
          <a:p>
            <a:fld id="{E72BAF14-2A75-43C3-A28B-427E1AADE28C}" type="slidenum">
              <a:rPr lang="en-US" smtClean="0"/>
              <a:t>‹#›</a:t>
            </a:fld>
            <a:endParaRPr lang="en-US"/>
          </a:p>
        </p:txBody>
      </p:sp>
    </p:spTree>
    <p:extLst>
      <p:ext uri="{BB962C8B-B14F-4D97-AF65-F5344CB8AC3E}">
        <p14:creationId xmlns:p14="http://schemas.microsoft.com/office/powerpoint/2010/main" val="4148135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F3F6-7C04-4000-94FB-379294B2FC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58CF57-B745-454D-9F86-2C529A86BA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8E798-655E-4D9B-AD88-BADF0F1A3F7F}"/>
              </a:ext>
            </a:extLst>
          </p:cNvPr>
          <p:cNvSpPr>
            <a:spLocks noGrp="1"/>
          </p:cNvSpPr>
          <p:nvPr>
            <p:ph type="dt" sz="half" idx="10"/>
          </p:nvPr>
        </p:nvSpPr>
        <p:spPr/>
        <p:txBody>
          <a:bodyPr/>
          <a:lstStyle/>
          <a:p>
            <a:fld id="{9594A78E-1F3F-4F72-BBAE-093AF9292DBB}" type="datetimeFigureOut">
              <a:rPr lang="en-US" smtClean="0"/>
              <a:t>4/15/2018</a:t>
            </a:fld>
            <a:endParaRPr lang="en-US"/>
          </a:p>
        </p:txBody>
      </p:sp>
      <p:sp>
        <p:nvSpPr>
          <p:cNvPr id="5" name="Footer Placeholder 4">
            <a:extLst>
              <a:ext uri="{FF2B5EF4-FFF2-40B4-BE49-F238E27FC236}">
                <a16:creationId xmlns:a16="http://schemas.microsoft.com/office/drawing/2014/main" id="{DDE5EF77-7845-4894-B03D-7BC58A8FA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9254-B985-435F-AA89-5838F30D899E}"/>
              </a:ext>
            </a:extLst>
          </p:cNvPr>
          <p:cNvSpPr>
            <a:spLocks noGrp="1"/>
          </p:cNvSpPr>
          <p:nvPr>
            <p:ph type="sldNum" sz="quarter" idx="12"/>
          </p:nvPr>
        </p:nvSpPr>
        <p:spPr/>
        <p:txBody>
          <a:bodyPr/>
          <a:lstStyle/>
          <a:p>
            <a:fld id="{E72BAF14-2A75-43C3-A28B-427E1AADE28C}" type="slidenum">
              <a:rPr lang="en-US" smtClean="0"/>
              <a:t>‹#›</a:t>
            </a:fld>
            <a:endParaRPr lang="en-US"/>
          </a:p>
        </p:txBody>
      </p:sp>
    </p:spTree>
    <p:extLst>
      <p:ext uri="{BB962C8B-B14F-4D97-AF65-F5344CB8AC3E}">
        <p14:creationId xmlns:p14="http://schemas.microsoft.com/office/powerpoint/2010/main" val="1807100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F98D36-82D8-463E-87D1-656AE01E14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53B84A-C93F-4814-BC1D-F5158ABDDB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E35D2-CCB8-4EEF-A5AE-6A895179E857}"/>
              </a:ext>
            </a:extLst>
          </p:cNvPr>
          <p:cNvSpPr>
            <a:spLocks noGrp="1"/>
          </p:cNvSpPr>
          <p:nvPr>
            <p:ph type="dt" sz="half" idx="10"/>
          </p:nvPr>
        </p:nvSpPr>
        <p:spPr/>
        <p:txBody>
          <a:bodyPr/>
          <a:lstStyle/>
          <a:p>
            <a:fld id="{9594A78E-1F3F-4F72-BBAE-093AF9292DBB}" type="datetimeFigureOut">
              <a:rPr lang="en-US" smtClean="0"/>
              <a:t>4/15/2018</a:t>
            </a:fld>
            <a:endParaRPr lang="en-US"/>
          </a:p>
        </p:txBody>
      </p:sp>
      <p:sp>
        <p:nvSpPr>
          <p:cNvPr id="5" name="Footer Placeholder 4">
            <a:extLst>
              <a:ext uri="{FF2B5EF4-FFF2-40B4-BE49-F238E27FC236}">
                <a16:creationId xmlns:a16="http://schemas.microsoft.com/office/drawing/2014/main" id="{BAE2F66A-037B-4B34-89A6-FBCDA9728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F89C3-A914-4AD6-9485-D4439FC94CED}"/>
              </a:ext>
            </a:extLst>
          </p:cNvPr>
          <p:cNvSpPr>
            <a:spLocks noGrp="1"/>
          </p:cNvSpPr>
          <p:nvPr>
            <p:ph type="sldNum" sz="quarter" idx="12"/>
          </p:nvPr>
        </p:nvSpPr>
        <p:spPr/>
        <p:txBody>
          <a:bodyPr/>
          <a:lstStyle/>
          <a:p>
            <a:fld id="{E72BAF14-2A75-43C3-A28B-427E1AADE28C}" type="slidenum">
              <a:rPr lang="en-US" smtClean="0"/>
              <a:t>‹#›</a:t>
            </a:fld>
            <a:endParaRPr lang="en-US"/>
          </a:p>
        </p:txBody>
      </p:sp>
    </p:spTree>
    <p:extLst>
      <p:ext uri="{BB962C8B-B14F-4D97-AF65-F5344CB8AC3E}">
        <p14:creationId xmlns:p14="http://schemas.microsoft.com/office/powerpoint/2010/main" val="1506964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E28E-6403-45E0-99E3-EAF76916BB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2FDA66-B811-42A4-9611-80A76402A81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9CDA7-4FED-4DA2-98AB-4D92CA216E32}"/>
              </a:ext>
            </a:extLst>
          </p:cNvPr>
          <p:cNvSpPr>
            <a:spLocks noGrp="1"/>
          </p:cNvSpPr>
          <p:nvPr>
            <p:ph type="dt" sz="half" idx="10"/>
          </p:nvPr>
        </p:nvSpPr>
        <p:spPr/>
        <p:txBody>
          <a:bodyPr/>
          <a:lstStyle/>
          <a:p>
            <a:fld id="{9594A78E-1F3F-4F72-BBAE-093AF9292DBB}" type="datetimeFigureOut">
              <a:rPr lang="en-US" smtClean="0"/>
              <a:t>4/15/2018</a:t>
            </a:fld>
            <a:endParaRPr lang="en-US"/>
          </a:p>
        </p:txBody>
      </p:sp>
      <p:sp>
        <p:nvSpPr>
          <p:cNvPr id="5" name="Footer Placeholder 4">
            <a:extLst>
              <a:ext uri="{FF2B5EF4-FFF2-40B4-BE49-F238E27FC236}">
                <a16:creationId xmlns:a16="http://schemas.microsoft.com/office/drawing/2014/main" id="{FBC0A92B-9F8F-46C0-8838-D2C64FA6D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A727E-BAC0-46CF-B886-AC47F3A2B1C4}"/>
              </a:ext>
            </a:extLst>
          </p:cNvPr>
          <p:cNvSpPr>
            <a:spLocks noGrp="1"/>
          </p:cNvSpPr>
          <p:nvPr>
            <p:ph type="sldNum" sz="quarter" idx="12"/>
          </p:nvPr>
        </p:nvSpPr>
        <p:spPr/>
        <p:txBody>
          <a:bodyPr/>
          <a:lstStyle/>
          <a:p>
            <a:fld id="{E72BAF14-2A75-43C3-A28B-427E1AADE28C}" type="slidenum">
              <a:rPr lang="en-US" smtClean="0"/>
              <a:t>‹#›</a:t>
            </a:fld>
            <a:endParaRPr lang="en-US"/>
          </a:p>
        </p:txBody>
      </p:sp>
    </p:spTree>
    <p:extLst>
      <p:ext uri="{BB962C8B-B14F-4D97-AF65-F5344CB8AC3E}">
        <p14:creationId xmlns:p14="http://schemas.microsoft.com/office/powerpoint/2010/main" val="306550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ECCD-E823-49F3-8E5C-E3907CEFAC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B4FB7E-B654-4F14-B20F-E071C6C9F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C2D9F8-C336-413F-8356-EA2209EC4745}"/>
              </a:ext>
            </a:extLst>
          </p:cNvPr>
          <p:cNvSpPr>
            <a:spLocks noGrp="1"/>
          </p:cNvSpPr>
          <p:nvPr>
            <p:ph type="dt" sz="half" idx="10"/>
          </p:nvPr>
        </p:nvSpPr>
        <p:spPr/>
        <p:txBody>
          <a:bodyPr/>
          <a:lstStyle/>
          <a:p>
            <a:fld id="{9594A78E-1F3F-4F72-BBAE-093AF9292DBB}" type="datetimeFigureOut">
              <a:rPr lang="en-US" smtClean="0"/>
              <a:t>4/15/2018</a:t>
            </a:fld>
            <a:endParaRPr lang="en-US"/>
          </a:p>
        </p:txBody>
      </p:sp>
      <p:sp>
        <p:nvSpPr>
          <p:cNvPr id="5" name="Footer Placeholder 4">
            <a:extLst>
              <a:ext uri="{FF2B5EF4-FFF2-40B4-BE49-F238E27FC236}">
                <a16:creationId xmlns:a16="http://schemas.microsoft.com/office/drawing/2014/main" id="{4B0C399E-4658-4B65-8CBB-FF244B9DD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1F022-84C9-4117-9E59-A5A9FD991FBC}"/>
              </a:ext>
            </a:extLst>
          </p:cNvPr>
          <p:cNvSpPr>
            <a:spLocks noGrp="1"/>
          </p:cNvSpPr>
          <p:nvPr>
            <p:ph type="sldNum" sz="quarter" idx="12"/>
          </p:nvPr>
        </p:nvSpPr>
        <p:spPr/>
        <p:txBody>
          <a:bodyPr/>
          <a:lstStyle/>
          <a:p>
            <a:fld id="{E72BAF14-2A75-43C3-A28B-427E1AADE28C}" type="slidenum">
              <a:rPr lang="en-US" smtClean="0"/>
              <a:t>‹#›</a:t>
            </a:fld>
            <a:endParaRPr lang="en-US"/>
          </a:p>
        </p:txBody>
      </p:sp>
    </p:spTree>
    <p:extLst>
      <p:ext uri="{BB962C8B-B14F-4D97-AF65-F5344CB8AC3E}">
        <p14:creationId xmlns:p14="http://schemas.microsoft.com/office/powerpoint/2010/main" val="158490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3E6F-DE61-48DE-B9DF-701D60D6A2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F0FEDC-B652-4FC2-8CEF-7BDE8C8517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D65D65-4132-421B-8A08-A740E528CA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FA8D85-9E9D-4888-A8CB-DDC197B37C24}"/>
              </a:ext>
            </a:extLst>
          </p:cNvPr>
          <p:cNvSpPr>
            <a:spLocks noGrp="1"/>
          </p:cNvSpPr>
          <p:nvPr>
            <p:ph type="dt" sz="half" idx="10"/>
          </p:nvPr>
        </p:nvSpPr>
        <p:spPr/>
        <p:txBody>
          <a:bodyPr/>
          <a:lstStyle/>
          <a:p>
            <a:fld id="{9594A78E-1F3F-4F72-BBAE-093AF9292DBB}" type="datetimeFigureOut">
              <a:rPr lang="en-US" smtClean="0"/>
              <a:t>4/15/2018</a:t>
            </a:fld>
            <a:endParaRPr lang="en-US"/>
          </a:p>
        </p:txBody>
      </p:sp>
      <p:sp>
        <p:nvSpPr>
          <p:cNvPr id="6" name="Footer Placeholder 5">
            <a:extLst>
              <a:ext uri="{FF2B5EF4-FFF2-40B4-BE49-F238E27FC236}">
                <a16:creationId xmlns:a16="http://schemas.microsoft.com/office/drawing/2014/main" id="{7D48AFCA-508F-48F0-885C-7BA87888FB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5FD0B-5A6C-46C2-832E-6ED2C5AFE760}"/>
              </a:ext>
            </a:extLst>
          </p:cNvPr>
          <p:cNvSpPr>
            <a:spLocks noGrp="1"/>
          </p:cNvSpPr>
          <p:nvPr>
            <p:ph type="sldNum" sz="quarter" idx="12"/>
          </p:nvPr>
        </p:nvSpPr>
        <p:spPr/>
        <p:txBody>
          <a:bodyPr/>
          <a:lstStyle/>
          <a:p>
            <a:fld id="{E72BAF14-2A75-43C3-A28B-427E1AADE28C}" type="slidenum">
              <a:rPr lang="en-US" smtClean="0"/>
              <a:t>‹#›</a:t>
            </a:fld>
            <a:endParaRPr lang="en-US"/>
          </a:p>
        </p:txBody>
      </p:sp>
    </p:spTree>
    <p:extLst>
      <p:ext uri="{BB962C8B-B14F-4D97-AF65-F5344CB8AC3E}">
        <p14:creationId xmlns:p14="http://schemas.microsoft.com/office/powerpoint/2010/main" val="1336643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48B4-569B-4B57-9262-801FB68044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992862-96C5-4777-AAF8-32FB7D49E6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74F4AEA-4006-431B-975F-6CDB579CA0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CEE50D-B19D-4A3A-8658-6AAD562C1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064E38-A767-4D5D-B0D1-C4374F68D2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0664CC-E0F9-429F-9514-2E8B774DCCD5}"/>
              </a:ext>
            </a:extLst>
          </p:cNvPr>
          <p:cNvSpPr>
            <a:spLocks noGrp="1"/>
          </p:cNvSpPr>
          <p:nvPr>
            <p:ph type="dt" sz="half" idx="10"/>
          </p:nvPr>
        </p:nvSpPr>
        <p:spPr/>
        <p:txBody>
          <a:bodyPr/>
          <a:lstStyle/>
          <a:p>
            <a:fld id="{9594A78E-1F3F-4F72-BBAE-093AF9292DBB}" type="datetimeFigureOut">
              <a:rPr lang="en-US" smtClean="0"/>
              <a:t>4/15/2018</a:t>
            </a:fld>
            <a:endParaRPr lang="en-US"/>
          </a:p>
        </p:txBody>
      </p:sp>
      <p:sp>
        <p:nvSpPr>
          <p:cNvPr id="8" name="Footer Placeholder 7">
            <a:extLst>
              <a:ext uri="{FF2B5EF4-FFF2-40B4-BE49-F238E27FC236}">
                <a16:creationId xmlns:a16="http://schemas.microsoft.com/office/drawing/2014/main" id="{BBC331AF-21DD-443F-AD43-0EC6467A40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EC6C62-2B4D-476D-8466-C605B9B01EEE}"/>
              </a:ext>
            </a:extLst>
          </p:cNvPr>
          <p:cNvSpPr>
            <a:spLocks noGrp="1"/>
          </p:cNvSpPr>
          <p:nvPr>
            <p:ph type="sldNum" sz="quarter" idx="12"/>
          </p:nvPr>
        </p:nvSpPr>
        <p:spPr/>
        <p:txBody>
          <a:bodyPr/>
          <a:lstStyle/>
          <a:p>
            <a:fld id="{E72BAF14-2A75-43C3-A28B-427E1AADE28C}" type="slidenum">
              <a:rPr lang="en-US" smtClean="0"/>
              <a:t>‹#›</a:t>
            </a:fld>
            <a:endParaRPr lang="en-US"/>
          </a:p>
        </p:txBody>
      </p:sp>
    </p:spTree>
    <p:extLst>
      <p:ext uri="{BB962C8B-B14F-4D97-AF65-F5344CB8AC3E}">
        <p14:creationId xmlns:p14="http://schemas.microsoft.com/office/powerpoint/2010/main" val="29287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F3FE-E494-49FD-8648-7457C9E15C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8300DD-C4B9-4397-A456-E76D4E7BCC71}"/>
              </a:ext>
            </a:extLst>
          </p:cNvPr>
          <p:cNvSpPr>
            <a:spLocks noGrp="1"/>
          </p:cNvSpPr>
          <p:nvPr>
            <p:ph type="dt" sz="half" idx="10"/>
          </p:nvPr>
        </p:nvSpPr>
        <p:spPr/>
        <p:txBody>
          <a:bodyPr/>
          <a:lstStyle/>
          <a:p>
            <a:fld id="{9594A78E-1F3F-4F72-BBAE-093AF9292DBB}" type="datetimeFigureOut">
              <a:rPr lang="en-US" smtClean="0"/>
              <a:t>4/15/2018</a:t>
            </a:fld>
            <a:endParaRPr lang="en-US"/>
          </a:p>
        </p:txBody>
      </p:sp>
      <p:sp>
        <p:nvSpPr>
          <p:cNvPr id="4" name="Footer Placeholder 3">
            <a:extLst>
              <a:ext uri="{FF2B5EF4-FFF2-40B4-BE49-F238E27FC236}">
                <a16:creationId xmlns:a16="http://schemas.microsoft.com/office/drawing/2014/main" id="{470F4EFD-CD08-428F-BE12-B000A0BE1B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7E57B2-EDDB-4C0E-BB19-800218B6BA38}"/>
              </a:ext>
            </a:extLst>
          </p:cNvPr>
          <p:cNvSpPr>
            <a:spLocks noGrp="1"/>
          </p:cNvSpPr>
          <p:nvPr>
            <p:ph type="sldNum" sz="quarter" idx="12"/>
          </p:nvPr>
        </p:nvSpPr>
        <p:spPr/>
        <p:txBody>
          <a:bodyPr/>
          <a:lstStyle/>
          <a:p>
            <a:fld id="{E72BAF14-2A75-43C3-A28B-427E1AADE28C}" type="slidenum">
              <a:rPr lang="en-US" smtClean="0"/>
              <a:t>‹#›</a:t>
            </a:fld>
            <a:endParaRPr lang="en-US"/>
          </a:p>
        </p:txBody>
      </p:sp>
    </p:spTree>
    <p:extLst>
      <p:ext uri="{BB962C8B-B14F-4D97-AF65-F5344CB8AC3E}">
        <p14:creationId xmlns:p14="http://schemas.microsoft.com/office/powerpoint/2010/main" val="498873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C15416-6ECD-43C7-A363-C3B853DD4E58}"/>
              </a:ext>
            </a:extLst>
          </p:cNvPr>
          <p:cNvSpPr>
            <a:spLocks noGrp="1"/>
          </p:cNvSpPr>
          <p:nvPr>
            <p:ph type="dt" sz="half" idx="10"/>
          </p:nvPr>
        </p:nvSpPr>
        <p:spPr/>
        <p:txBody>
          <a:bodyPr/>
          <a:lstStyle/>
          <a:p>
            <a:fld id="{9594A78E-1F3F-4F72-BBAE-093AF9292DBB}" type="datetimeFigureOut">
              <a:rPr lang="en-US" smtClean="0"/>
              <a:t>4/15/2018</a:t>
            </a:fld>
            <a:endParaRPr lang="en-US"/>
          </a:p>
        </p:txBody>
      </p:sp>
      <p:sp>
        <p:nvSpPr>
          <p:cNvPr id="3" name="Footer Placeholder 2">
            <a:extLst>
              <a:ext uri="{FF2B5EF4-FFF2-40B4-BE49-F238E27FC236}">
                <a16:creationId xmlns:a16="http://schemas.microsoft.com/office/drawing/2014/main" id="{A9DC1DE7-41FB-4CAB-A841-D743A99F5D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BC9183-FBDA-4D12-B73F-90442C802B49}"/>
              </a:ext>
            </a:extLst>
          </p:cNvPr>
          <p:cNvSpPr>
            <a:spLocks noGrp="1"/>
          </p:cNvSpPr>
          <p:nvPr>
            <p:ph type="sldNum" sz="quarter" idx="12"/>
          </p:nvPr>
        </p:nvSpPr>
        <p:spPr/>
        <p:txBody>
          <a:bodyPr/>
          <a:lstStyle/>
          <a:p>
            <a:fld id="{E72BAF14-2A75-43C3-A28B-427E1AADE28C}" type="slidenum">
              <a:rPr lang="en-US" smtClean="0"/>
              <a:t>‹#›</a:t>
            </a:fld>
            <a:endParaRPr lang="en-US"/>
          </a:p>
        </p:txBody>
      </p:sp>
    </p:spTree>
    <p:extLst>
      <p:ext uri="{BB962C8B-B14F-4D97-AF65-F5344CB8AC3E}">
        <p14:creationId xmlns:p14="http://schemas.microsoft.com/office/powerpoint/2010/main" val="318604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9500-FEA0-4608-8651-362EC4B5C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D00FC4-546C-40F1-8389-B91DBB42C0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AB7C0D-3108-44B6-83BA-DAF3B2D80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DBADFE-3465-4D2E-A839-4271FD1D8249}"/>
              </a:ext>
            </a:extLst>
          </p:cNvPr>
          <p:cNvSpPr>
            <a:spLocks noGrp="1"/>
          </p:cNvSpPr>
          <p:nvPr>
            <p:ph type="dt" sz="half" idx="10"/>
          </p:nvPr>
        </p:nvSpPr>
        <p:spPr/>
        <p:txBody>
          <a:bodyPr/>
          <a:lstStyle/>
          <a:p>
            <a:fld id="{9594A78E-1F3F-4F72-BBAE-093AF9292DBB}" type="datetimeFigureOut">
              <a:rPr lang="en-US" smtClean="0"/>
              <a:t>4/15/2018</a:t>
            </a:fld>
            <a:endParaRPr lang="en-US"/>
          </a:p>
        </p:txBody>
      </p:sp>
      <p:sp>
        <p:nvSpPr>
          <p:cNvPr id="6" name="Footer Placeholder 5">
            <a:extLst>
              <a:ext uri="{FF2B5EF4-FFF2-40B4-BE49-F238E27FC236}">
                <a16:creationId xmlns:a16="http://schemas.microsoft.com/office/drawing/2014/main" id="{C9A93469-9979-45C8-B7DE-77301C392B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D9B01-52FE-4C36-9540-B33C7A6A539C}"/>
              </a:ext>
            </a:extLst>
          </p:cNvPr>
          <p:cNvSpPr>
            <a:spLocks noGrp="1"/>
          </p:cNvSpPr>
          <p:nvPr>
            <p:ph type="sldNum" sz="quarter" idx="12"/>
          </p:nvPr>
        </p:nvSpPr>
        <p:spPr/>
        <p:txBody>
          <a:bodyPr/>
          <a:lstStyle/>
          <a:p>
            <a:fld id="{E72BAF14-2A75-43C3-A28B-427E1AADE28C}" type="slidenum">
              <a:rPr lang="en-US" smtClean="0"/>
              <a:t>‹#›</a:t>
            </a:fld>
            <a:endParaRPr lang="en-US"/>
          </a:p>
        </p:txBody>
      </p:sp>
    </p:spTree>
    <p:extLst>
      <p:ext uri="{BB962C8B-B14F-4D97-AF65-F5344CB8AC3E}">
        <p14:creationId xmlns:p14="http://schemas.microsoft.com/office/powerpoint/2010/main" val="343993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2B30-8120-421B-A465-EC7AAA29C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805841-A22F-4EEF-B4F3-686DC984AB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7B28AD-E215-4A8F-BD51-EE19074C5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B97DA6-11F7-48AF-A4F2-44CD37CB4A24}"/>
              </a:ext>
            </a:extLst>
          </p:cNvPr>
          <p:cNvSpPr>
            <a:spLocks noGrp="1"/>
          </p:cNvSpPr>
          <p:nvPr>
            <p:ph type="dt" sz="half" idx="10"/>
          </p:nvPr>
        </p:nvSpPr>
        <p:spPr/>
        <p:txBody>
          <a:bodyPr/>
          <a:lstStyle/>
          <a:p>
            <a:fld id="{9594A78E-1F3F-4F72-BBAE-093AF9292DBB}" type="datetimeFigureOut">
              <a:rPr lang="en-US" smtClean="0"/>
              <a:t>4/15/2018</a:t>
            </a:fld>
            <a:endParaRPr lang="en-US"/>
          </a:p>
        </p:txBody>
      </p:sp>
      <p:sp>
        <p:nvSpPr>
          <p:cNvPr id="6" name="Footer Placeholder 5">
            <a:extLst>
              <a:ext uri="{FF2B5EF4-FFF2-40B4-BE49-F238E27FC236}">
                <a16:creationId xmlns:a16="http://schemas.microsoft.com/office/drawing/2014/main" id="{31091443-2474-4BCE-A82B-DBAD93BBC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5E24D-6A77-44A4-BD82-64E9478ECE75}"/>
              </a:ext>
            </a:extLst>
          </p:cNvPr>
          <p:cNvSpPr>
            <a:spLocks noGrp="1"/>
          </p:cNvSpPr>
          <p:nvPr>
            <p:ph type="sldNum" sz="quarter" idx="12"/>
          </p:nvPr>
        </p:nvSpPr>
        <p:spPr/>
        <p:txBody>
          <a:bodyPr/>
          <a:lstStyle/>
          <a:p>
            <a:fld id="{E72BAF14-2A75-43C3-A28B-427E1AADE28C}" type="slidenum">
              <a:rPr lang="en-US" smtClean="0"/>
              <a:t>‹#›</a:t>
            </a:fld>
            <a:endParaRPr lang="en-US"/>
          </a:p>
        </p:txBody>
      </p:sp>
    </p:spTree>
    <p:extLst>
      <p:ext uri="{BB962C8B-B14F-4D97-AF65-F5344CB8AC3E}">
        <p14:creationId xmlns:p14="http://schemas.microsoft.com/office/powerpoint/2010/main" val="80615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31DB9D-882B-46AC-B740-BAC8CBA67A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50EF18-2BED-4A0F-8AEF-9609C91297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EC795-12A3-40BE-AE19-DD58C18EE2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4A78E-1F3F-4F72-BBAE-093AF9292DBB}" type="datetimeFigureOut">
              <a:rPr lang="en-US" smtClean="0"/>
              <a:t>4/15/2018</a:t>
            </a:fld>
            <a:endParaRPr lang="en-US"/>
          </a:p>
        </p:txBody>
      </p:sp>
      <p:sp>
        <p:nvSpPr>
          <p:cNvPr id="5" name="Footer Placeholder 4">
            <a:extLst>
              <a:ext uri="{FF2B5EF4-FFF2-40B4-BE49-F238E27FC236}">
                <a16:creationId xmlns:a16="http://schemas.microsoft.com/office/drawing/2014/main" id="{3EB7B631-4233-4E76-B41C-616695B9C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B9BC52-FF02-483B-94E8-0326A73BC2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BAF14-2A75-43C3-A28B-427E1AADE28C}" type="slidenum">
              <a:rPr lang="en-US" smtClean="0"/>
              <a:t>‹#›</a:t>
            </a:fld>
            <a:endParaRPr lang="en-US"/>
          </a:p>
        </p:txBody>
      </p:sp>
    </p:spTree>
    <p:extLst>
      <p:ext uri="{BB962C8B-B14F-4D97-AF65-F5344CB8AC3E}">
        <p14:creationId xmlns:p14="http://schemas.microsoft.com/office/powerpoint/2010/main" val="162797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grpSp>
        <p:nvGrpSpPr>
          <p:cNvPr id="10" name="组合 9">
            <a:extLst>
              <a:ext uri="{FF2B5EF4-FFF2-40B4-BE49-F238E27FC236}">
                <a16:creationId xmlns:a16="http://schemas.microsoft.com/office/drawing/2014/main" id="{24A97F1C-4154-4325-A30E-90265B8D055A}"/>
              </a:ext>
            </a:extLst>
          </p:cNvPr>
          <p:cNvGrpSpPr/>
          <p:nvPr/>
        </p:nvGrpSpPr>
        <p:grpSpPr>
          <a:xfrm>
            <a:off x="701824" y="516174"/>
            <a:ext cx="10788352" cy="5825652"/>
            <a:chOff x="329228" y="322943"/>
            <a:chExt cx="11504029" cy="6212114"/>
          </a:xfrm>
          <a:effectLst>
            <a:outerShdw blurRad="482600" sx="104000" sy="104000" algn="ctr" rotWithShape="0">
              <a:prstClr val="black">
                <a:alpha val="7000"/>
              </a:prstClr>
            </a:outerShdw>
          </a:effectLst>
        </p:grpSpPr>
        <p:sp>
          <p:nvSpPr>
            <p:cNvPr id="6" name="矩形 5">
              <a:extLst>
                <a:ext uri="{FF2B5EF4-FFF2-40B4-BE49-F238E27FC236}">
                  <a16:creationId xmlns:a16="http://schemas.microsoft.com/office/drawing/2014/main" id="{B492FA93-77B5-41D2-8C0A-309368611680}"/>
                </a:ext>
              </a:extLst>
            </p:cNvPr>
            <p:cNvSpPr/>
            <p:nvPr/>
          </p:nvSpPr>
          <p:spPr>
            <a:xfrm>
              <a:off x="329228" y="322943"/>
              <a:ext cx="11499915" cy="6212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7" name="矩形 6">
              <a:extLst>
                <a:ext uri="{FF2B5EF4-FFF2-40B4-BE49-F238E27FC236}">
                  <a16:creationId xmlns:a16="http://schemas.microsoft.com/office/drawing/2014/main" id="{228B0856-7171-477F-88EB-16243BAEB7E1}"/>
                </a:ext>
              </a:extLst>
            </p:cNvPr>
            <p:cNvSpPr/>
            <p:nvPr/>
          </p:nvSpPr>
          <p:spPr>
            <a:xfrm>
              <a:off x="333342" y="322943"/>
              <a:ext cx="11499915" cy="6212114"/>
            </a:xfrm>
            <a:prstGeom prst="rect">
              <a:avLst/>
            </a:prstGeom>
            <a:blipFill dpi="0" rotWithShape="1">
              <a:blip r:embed="rId3">
                <a:alphaModFix amt="10000"/>
                <a:extLst>
                  <a:ext uri="{BEBA8EAE-BF5A-486C-A8C5-ECC9F3942E4B}">
                    <a14:imgProps xmlns:a14="http://schemas.microsoft.com/office/drawing/2010/main">
                      <a14:imgLayer>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gency FB" panose="020F0502020204030204"/>
                <a:ea typeface="微软雅黑"/>
                <a:cs typeface="+mn-ea"/>
                <a:sym typeface="+mn-lt"/>
              </a:endParaRPr>
            </a:p>
          </p:txBody>
        </p:sp>
      </p:grpSp>
      <p:sp>
        <p:nvSpPr>
          <p:cNvPr id="11" name="矩形 10">
            <a:extLst>
              <a:ext uri="{FF2B5EF4-FFF2-40B4-BE49-F238E27FC236}">
                <a16:creationId xmlns:a16="http://schemas.microsoft.com/office/drawing/2014/main" id="{5600E912-98D9-4545-93AC-6997909B604F}"/>
              </a:ext>
            </a:extLst>
          </p:cNvPr>
          <p:cNvSpPr/>
          <p:nvPr/>
        </p:nvSpPr>
        <p:spPr>
          <a:xfrm>
            <a:off x="3688822" y="1791557"/>
            <a:ext cx="4799135" cy="76944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400" b="1" dirty="0">
                <a:solidFill>
                  <a:srgbClr val="99191E"/>
                </a:solidFill>
                <a:latin typeface="Times New Roman" panose="02020603050405020304" pitchFamily="18" charset="0"/>
                <a:ea typeface="微软雅黑"/>
                <a:cs typeface="Times New Roman" panose="02020603050405020304" pitchFamily="18" charset="0"/>
                <a:sym typeface="+mn-lt"/>
              </a:rPr>
              <a:t>Knapsack Problem</a:t>
            </a:r>
            <a:endParaRPr kumimoji="0" lang="zh-CN" altLang="en-US" sz="4400" b="1" i="0" u="none" strike="noStrike" kern="1200" cap="none" normalizeH="0" baseline="0" noProof="0" dirty="0">
              <a:ln>
                <a:noFill/>
              </a:ln>
              <a:solidFill>
                <a:prstClr val="black">
                  <a:lumMod val="65000"/>
                  <a:lumOff val="35000"/>
                </a:prstClr>
              </a:solidFill>
              <a:effectLst/>
              <a:uLnTx/>
              <a:uFillTx/>
              <a:latin typeface="Times New Roman" panose="02020603050405020304" pitchFamily="18" charset="0"/>
              <a:ea typeface="微软雅黑"/>
              <a:cs typeface="Times New Roman" panose="02020603050405020304" pitchFamily="18" charset="0"/>
              <a:sym typeface="+mn-lt"/>
            </a:endParaRPr>
          </a:p>
        </p:txBody>
      </p:sp>
      <p:sp>
        <p:nvSpPr>
          <p:cNvPr id="12" name="矩形 11">
            <a:extLst>
              <a:ext uri="{FF2B5EF4-FFF2-40B4-BE49-F238E27FC236}">
                <a16:creationId xmlns:a16="http://schemas.microsoft.com/office/drawing/2014/main" id="{C47DEA6E-3500-47D1-B316-4331BBE635FA}"/>
              </a:ext>
            </a:extLst>
          </p:cNvPr>
          <p:cNvSpPr/>
          <p:nvPr/>
        </p:nvSpPr>
        <p:spPr>
          <a:xfrm>
            <a:off x="1624319" y="2854096"/>
            <a:ext cx="9476066" cy="613117"/>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tabLst/>
              <a:defRPr/>
            </a:pPr>
            <a:r>
              <a:rPr kumimoji="0" lang="en-US" altLang="zh-CN" sz="1200" b="0" i="0" u="none" strike="noStrike" kern="1200" cap="none" spc="0" normalizeH="0" baseline="0" noProof="0" dirty="0">
                <a:ln>
                  <a:noFill/>
                </a:ln>
                <a:solidFill>
                  <a:prstClr val="black">
                    <a:lumMod val="65000"/>
                    <a:lumOff val="35000"/>
                  </a:prstClr>
                </a:solidFill>
                <a:effectLst/>
                <a:uLnTx/>
                <a:uFillTx/>
                <a:latin typeface="Times New Roman" panose="02020603050405020304" pitchFamily="18" charset="0"/>
                <a:ea typeface="微软雅黑"/>
                <a:cs typeface="Times New Roman" panose="02020603050405020304" pitchFamily="18" charset="0"/>
                <a:sym typeface="+mn-lt"/>
              </a:rPr>
              <a:t>In the final project, the problem we tried to solve is the knapsack problem. The knapsack problem is a NP-complete problem. We tried to find the  value of the optimal solution using the approach of genetic algorithm.</a:t>
            </a:r>
          </a:p>
        </p:txBody>
      </p:sp>
      <p:sp>
        <p:nvSpPr>
          <p:cNvPr id="14" name="文本框 13">
            <a:extLst>
              <a:ext uri="{FF2B5EF4-FFF2-40B4-BE49-F238E27FC236}">
                <a16:creationId xmlns:a16="http://schemas.microsoft.com/office/drawing/2014/main" id="{65C410D4-F198-435D-A5E0-5610876992C0}"/>
              </a:ext>
            </a:extLst>
          </p:cNvPr>
          <p:cNvSpPr txBox="1"/>
          <p:nvPr/>
        </p:nvSpPr>
        <p:spPr>
          <a:xfrm>
            <a:off x="4521200" y="3857640"/>
            <a:ext cx="3149600" cy="1323439"/>
          </a:xfrm>
          <a:prstGeom prst="rect">
            <a:avLst/>
          </a:prstGeom>
          <a:solidFill>
            <a:srgbClr val="99191E"/>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white"/>
                </a:solidFill>
                <a:latin typeface="Arial" panose="020B0604020202020204" pitchFamily="34" charset="0"/>
                <a:ea typeface="微软雅黑"/>
                <a:cs typeface="Arial" panose="020B0604020202020204" pitchFamily="34" charset="0"/>
                <a:sym typeface="+mn-lt"/>
              </a:rPr>
              <a:t>Team #502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a:cs typeface="Arial" panose="020B0604020202020204" pitchFamily="34" charset="0"/>
                <a:sym typeface="+mn-lt"/>
              </a:rPr>
              <a:t>Zhao </a:t>
            </a:r>
            <a:r>
              <a:rPr kumimoji="0" lang="en-US" altLang="zh-CN" sz="2000" b="1" i="0" u="none" strike="noStrike" kern="1200" cap="none" spc="0" normalizeH="0" baseline="0" noProof="0" dirty="0" err="1">
                <a:ln>
                  <a:noFill/>
                </a:ln>
                <a:solidFill>
                  <a:prstClr val="white"/>
                </a:solidFill>
                <a:effectLst/>
                <a:uLnTx/>
                <a:uFillTx/>
                <a:latin typeface="Arial" panose="020B0604020202020204" pitchFamily="34" charset="0"/>
                <a:ea typeface="微软雅黑"/>
                <a:cs typeface="Arial" panose="020B0604020202020204" pitchFamily="34" charset="0"/>
                <a:sym typeface="+mn-lt"/>
              </a:rPr>
              <a:t>Jin</a:t>
            </a:r>
            <a:endPar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a:cs typeface="Arial" panose="020B0604020202020204" pitchFamily="34" charset="0"/>
              <a:sym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err="1">
                <a:solidFill>
                  <a:prstClr val="white"/>
                </a:solidFill>
                <a:latin typeface="Arial" panose="020B0604020202020204" pitchFamily="34" charset="0"/>
                <a:ea typeface="微软雅黑"/>
                <a:cs typeface="Arial" panose="020B0604020202020204" pitchFamily="34" charset="0"/>
                <a:sym typeface="+mn-lt"/>
              </a:rPr>
              <a:t>Zhuohang</a:t>
            </a:r>
            <a:r>
              <a:rPr lang="en-US" altLang="zh-CN" sz="2000" b="1" dirty="0">
                <a:solidFill>
                  <a:prstClr val="white"/>
                </a:solidFill>
                <a:latin typeface="Arial" panose="020B0604020202020204" pitchFamily="34" charset="0"/>
                <a:ea typeface="微软雅黑"/>
                <a:cs typeface="Arial" panose="020B0604020202020204" pitchFamily="34" charset="0"/>
                <a:sym typeface="+mn-lt"/>
              </a:rPr>
              <a:t> Feng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Arial" panose="020B0604020202020204" pitchFamily="34" charset="0"/>
                <a:ea typeface="微软雅黑"/>
                <a:cs typeface="Arial" panose="020B0604020202020204" pitchFamily="34" charset="0"/>
                <a:sym typeface="+mn-lt"/>
              </a:rPr>
              <a:t>Chiwen Shi</a:t>
            </a:r>
            <a:endParaRPr kumimoji="0" lang="zh-CN" alt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a:cs typeface="Arial" panose="020B0604020202020204" pitchFamily="34" charset="0"/>
              <a:sym typeface="+mn-lt"/>
            </a:endParaRPr>
          </a:p>
        </p:txBody>
      </p:sp>
    </p:spTree>
    <p:extLst>
      <p:ext uri="{BB962C8B-B14F-4D97-AF65-F5344CB8AC3E}">
        <p14:creationId xmlns:p14="http://schemas.microsoft.com/office/powerpoint/2010/main" val="134819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id="{B492FA93-77B5-41D2-8C0A-309368611680}"/>
              </a:ext>
            </a:extLst>
          </p:cNvPr>
          <p:cNvSpPr/>
          <p:nvPr/>
        </p:nvSpPr>
        <p:spPr>
          <a:xfrm>
            <a:off x="792010" y="498739"/>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grpSp>
        <p:nvGrpSpPr>
          <p:cNvPr id="2" name="组合 1">
            <a:extLst>
              <a:ext uri="{FF2B5EF4-FFF2-40B4-BE49-F238E27FC236}">
                <a16:creationId xmlns:a16="http://schemas.microsoft.com/office/drawing/2014/main" id="{0A210B64-8AB9-4891-872B-5BCA3B32D291}"/>
              </a:ext>
            </a:extLst>
          </p:cNvPr>
          <p:cNvGrpSpPr/>
          <p:nvPr/>
        </p:nvGrpSpPr>
        <p:grpSpPr>
          <a:xfrm>
            <a:off x="914622" y="880585"/>
            <a:ext cx="10520618" cy="4005105"/>
            <a:chOff x="831616" y="833595"/>
            <a:chExt cx="10030573" cy="4005105"/>
          </a:xfrm>
        </p:grpSpPr>
        <p:sp>
          <p:nvSpPr>
            <p:cNvPr id="33" name="文本框 32">
              <a:extLst>
                <a:ext uri="{FF2B5EF4-FFF2-40B4-BE49-F238E27FC236}">
                  <a16:creationId xmlns:a16="http://schemas.microsoft.com/office/drawing/2014/main" id="{E465C611-D860-401A-A6F4-5D2DE30F7C3D}"/>
                </a:ext>
              </a:extLst>
            </p:cNvPr>
            <p:cNvSpPr txBox="1"/>
            <p:nvPr/>
          </p:nvSpPr>
          <p:spPr>
            <a:xfrm>
              <a:off x="831616" y="833595"/>
              <a:ext cx="4608286" cy="646331"/>
            </a:xfrm>
            <a:prstGeom prst="rect">
              <a:avLst/>
            </a:prstGeom>
            <a:noFill/>
          </p:spPr>
          <p:txBody>
            <a:bodyPr wrap="square" rtlCol="0">
              <a:spAutoFit/>
            </a:bodyPr>
            <a:lstStyle/>
            <a:p>
              <a:pPr algn="ctr"/>
              <a:r>
                <a:rPr lang="en-US" altLang="zh-CN"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Part</a:t>
              </a:r>
              <a:r>
                <a:rPr lang="zh-CN" altLang="en-US"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 </a:t>
              </a:r>
              <a:r>
                <a:rPr lang="en-US" altLang="zh-CN"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One</a:t>
              </a:r>
              <a:endParaRPr lang="zh-CN" altLang="en-US"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endParaRPr>
            </a:p>
          </p:txBody>
        </p:sp>
        <p:sp>
          <p:nvSpPr>
            <p:cNvPr id="34" name="矩形 33">
              <a:extLst>
                <a:ext uri="{FF2B5EF4-FFF2-40B4-BE49-F238E27FC236}">
                  <a16:creationId xmlns:a16="http://schemas.microsoft.com/office/drawing/2014/main" id="{14B77C76-1332-4CD2-93F9-9856D3FD76F9}"/>
                </a:ext>
              </a:extLst>
            </p:cNvPr>
            <p:cNvSpPr/>
            <p:nvPr/>
          </p:nvSpPr>
          <p:spPr>
            <a:xfrm>
              <a:off x="5060933" y="833595"/>
              <a:ext cx="5801256" cy="1077218"/>
            </a:xfrm>
            <a:prstGeom prst="rect">
              <a:avLst/>
            </a:prstGeom>
          </p:spPr>
          <p:txBody>
            <a:bodyPr wrap="none">
              <a:spAutoFit/>
            </a:bodyPr>
            <a:lstStyle/>
            <a:p>
              <a:pPr>
                <a:defRPr/>
              </a:pPr>
              <a:r>
                <a:rPr lang="en-US" altLang="zh-CN" sz="3200" b="1" kern="100" dirty="0">
                  <a:solidFill>
                    <a:srgbClr val="99191E"/>
                  </a:solidFill>
                  <a:latin typeface="Times New Roman" panose="02020603050405020304" pitchFamily="18" charset="0"/>
                  <a:cs typeface="Times New Roman" panose="02020603050405020304" pitchFamily="18" charset="0"/>
                  <a:sym typeface="+mn-lt"/>
                </a:rPr>
                <a:t>Problem Description &amp; Approach</a:t>
              </a:r>
            </a:p>
            <a:p>
              <a:pPr>
                <a:defRPr/>
              </a:pPr>
              <a:endParaRPr lang="zh-CN" altLang="zh-CN" sz="3200" b="1" kern="100" dirty="0">
                <a:solidFill>
                  <a:srgbClr val="99191E"/>
                </a:solidFill>
                <a:latin typeface="Times New Roman" panose="02020603050405020304" pitchFamily="18" charset="0"/>
                <a:cs typeface="Times New Roman" panose="02020603050405020304" pitchFamily="18" charset="0"/>
                <a:sym typeface="+mn-lt"/>
              </a:endParaRPr>
            </a:p>
          </p:txBody>
        </p:sp>
        <p:sp>
          <p:nvSpPr>
            <p:cNvPr id="35" name="TextBox 23">
              <a:extLst>
                <a:ext uri="{FF2B5EF4-FFF2-40B4-BE49-F238E27FC236}">
                  <a16:creationId xmlns:a16="http://schemas.microsoft.com/office/drawing/2014/main" id="{655CA926-1AC5-4803-8391-5D24DC291D42}"/>
                </a:ext>
              </a:extLst>
            </p:cNvPr>
            <p:cNvSpPr txBox="1">
              <a:spLocks noChangeArrowheads="1"/>
            </p:cNvSpPr>
            <p:nvPr/>
          </p:nvSpPr>
          <p:spPr bwMode="auto">
            <a:xfrm>
              <a:off x="5868330" y="2189760"/>
              <a:ext cx="4045763" cy="253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marL="285750" indent="-285750">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marL="171450" indent="-171450">
                <a:buFont typeface="Wingdings" panose="05000000000000000000" pitchFamily="2" charset="2"/>
                <a:buChar char="Ø"/>
              </a:pPr>
              <a:r>
                <a:rPr lang="en-US" altLang="zh-CN" sz="1600" dirty="0">
                  <a:solidFill>
                    <a:schemeClr val="tx1">
                      <a:lumMod val="65000"/>
                      <a:lumOff val="35000"/>
                    </a:schemeClr>
                  </a:solidFill>
                  <a:latin typeface="Times New Roman" panose="02020603050405020304" pitchFamily="18" charset="0"/>
                  <a:ea typeface="微软雅黑"/>
                  <a:cs typeface="Times New Roman" panose="02020603050405020304" pitchFamily="18" charset="0"/>
                  <a:sym typeface="+mn-lt"/>
                </a:rPr>
                <a:t>The knapsack problem is a problem in combinatorial optimization: Given a set of items, each with a weight and a value, determine the number of each item to include in a collection so that the total weight is less than or equal to a given limit and the total weight is less than or equal to a given limit and the total value is as large as possible. In other words, we are trying to fill a fixed-size knapsack with the most valuable items. </a:t>
              </a:r>
              <a:r>
                <a:rPr lang="zh-CN" altLang="en-US" sz="1600" dirty="0">
                  <a:solidFill>
                    <a:schemeClr val="tx1">
                      <a:lumMod val="65000"/>
                      <a:lumOff val="35000"/>
                    </a:schemeClr>
                  </a:solidFill>
                  <a:latin typeface="Times New Roman" panose="02020603050405020304" pitchFamily="18" charset="0"/>
                  <a:ea typeface="微软雅黑"/>
                  <a:cs typeface="Times New Roman" panose="02020603050405020304" pitchFamily="18" charset="0"/>
                  <a:sym typeface="+mn-lt"/>
                </a:rPr>
                <a:t> </a:t>
              </a:r>
              <a:endParaRPr lang="en-US" altLang="zh-CN" sz="1600" dirty="0">
                <a:solidFill>
                  <a:schemeClr val="tx1">
                    <a:lumMod val="65000"/>
                    <a:lumOff val="35000"/>
                  </a:schemeClr>
                </a:solidFill>
                <a:latin typeface="Times New Roman" panose="02020603050405020304" pitchFamily="18" charset="0"/>
                <a:ea typeface="微软雅黑"/>
                <a:cs typeface="Times New Roman" panose="02020603050405020304" pitchFamily="18" charset="0"/>
                <a:sym typeface="+mn-lt"/>
              </a:endParaRPr>
            </a:p>
          </p:txBody>
        </p:sp>
        <p:cxnSp>
          <p:nvCxnSpPr>
            <p:cNvPr id="41" name="直接连接符 40">
              <a:extLst>
                <a:ext uri="{FF2B5EF4-FFF2-40B4-BE49-F238E27FC236}">
                  <a16:creationId xmlns:a16="http://schemas.microsoft.com/office/drawing/2014/main" id="{FFDB56E9-F74A-499B-AD95-F1CABF62E1F3}"/>
                </a:ext>
              </a:extLst>
            </p:cNvPr>
            <p:cNvCxnSpPr/>
            <p:nvPr/>
          </p:nvCxnSpPr>
          <p:spPr>
            <a:xfrm>
              <a:off x="5166360" y="2164080"/>
              <a:ext cx="0" cy="2674620"/>
            </a:xfrm>
            <a:prstGeom prst="line">
              <a:avLst/>
            </a:prstGeom>
            <a:noFill/>
            <a:ln w="6350" cap="flat" cmpd="sng" algn="ctr">
              <a:solidFill>
                <a:sysClr val="windowText" lastClr="000000">
                  <a:lumMod val="65000"/>
                  <a:lumOff val="35000"/>
                </a:sysClr>
              </a:solidFill>
              <a:prstDash val="dash"/>
              <a:miter lim="800000"/>
            </a:ln>
            <a:effectLst/>
          </p:spPr>
        </p:cxnSp>
      </p:grpSp>
      <p:pic>
        <p:nvPicPr>
          <p:cNvPr id="3" name="Picture 2">
            <a:extLst>
              <a:ext uri="{FF2B5EF4-FFF2-40B4-BE49-F238E27FC236}">
                <a16:creationId xmlns:a16="http://schemas.microsoft.com/office/drawing/2014/main" id="{7D890859-AE8A-476D-BED6-B75A324DD3D4}"/>
              </a:ext>
            </a:extLst>
          </p:cNvPr>
          <p:cNvPicPr>
            <a:picLocks noChangeAspect="1"/>
          </p:cNvPicPr>
          <p:nvPr/>
        </p:nvPicPr>
        <p:blipFill rotWithShape="1">
          <a:blip r:embed="rId3">
            <a:clrChange>
              <a:clrFrom>
                <a:srgbClr val="514E3F"/>
              </a:clrFrom>
              <a:clrTo>
                <a:srgbClr val="514E3F">
                  <a:alpha val="0"/>
                </a:srgbClr>
              </a:clrTo>
            </a:clrChange>
          </a:blip>
          <a:srcRect t="1548"/>
          <a:stretch/>
        </p:blipFill>
        <p:spPr>
          <a:xfrm>
            <a:off x="1024029" y="1737360"/>
            <a:ext cx="4243430" cy="3615376"/>
          </a:xfrm>
          <a:prstGeom prst="rect">
            <a:avLst/>
          </a:prstGeom>
        </p:spPr>
      </p:pic>
    </p:spTree>
    <p:extLst>
      <p:ext uri="{BB962C8B-B14F-4D97-AF65-F5344CB8AC3E}">
        <p14:creationId xmlns:p14="http://schemas.microsoft.com/office/powerpoint/2010/main" val="21993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id="{B492FA93-77B5-41D2-8C0A-309368611680}"/>
              </a:ext>
            </a:extLst>
          </p:cNvPr>
          <p:cNvSpPr/>
          <p:nvPr/>
        </p:nvSpPr>
        <p:spPr>
          <a:xfrm>
            <a:off x="792010" y="498739"/>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10" name="矩形 33">
            <a:extLst>
              <a:ext uri="{FF2B5EF4-FFF2-40B4-BE49-F238E27FC236}">
                <a16:creationId xmlns:a16="http://schemas.microsoft.com/office/drawing/2014/main" id="{C2C6190F-5379-4860-AF75-5DFC274DEE7B}"/>
              </a:ext>
            </a:extLst>
          </p:cNvPr>
          <p:cNvSpPr/>
          <p:nvPr/>
        </p:nvSpPr>
        <p:spPr>
          <a:xfrm>
            <a:off x="1146311" y="820950"/>
            <a:ext cx="5418856" cy="584775"/>
          </a:xfrm>
          <a:prstGeom prst="rect">
            <a:avLst/>
          </a:prstGeom>
        </p:spPr>
        <p:txBody>
          <a:bodyPr wrap="none">
            <a:spAutoFit/>
          </a:bodyPr>
          <a:lstStyle/>
          <a:p>
            <a:pPr>
              <a:defRPr/>
            </a:pPr>
            <a:r>
              <a:rPr lang="en-US" altLang="zh-CN" sz="3200" b="1" kern="100" dirty="0">
                <a:solidFill>
                  <a:srgbClr val="99191E"/>
                </a:solidFill>
                <a:latin typeface="Times New Roman" panose="02020603050405020304" pitchFamily="18" charset="0"/>
                <a:cs typeface="Times New Roman" panose="02020603050405020304" pitchFamily="18" charset="0"/>
                <a:sym typeface="+mn-lt"/>
              </a:rPr>
              <a:t>Approach: Genetic Algorithm</a:t>
            </a:r>
            <a:endParaRPr lang="zh-CN" altLang="zh-CN" sz="3200" b="1" kern="100" dirty="0">
              <a:solidFill>
                <a:srgbClr val="99191E"/>
              </a:solidFill>
              <a:latin typeface="Times New Roman" panose="02020603050405020304" pitchFamily="18" charset="0"/>
              <a:cs typeface="Times New Roman" panose="02020603050405020304" pitchFamily="18" charset="0"/>
              <a:sym typeface="+mn-lt"/>
            </a:endParaRPr>
          </a:p>
        </p:txBody>
      </p:sp>
      <p:pic>
        <p:nvPicPr>
          <p:cNvPr id="7" name="Picture 6">
            <a:extLst>
              <a:ext uri="{FF2B5EF4-FFF2-40B4-BE49-F238E27FC236}">
                <a16:creationId xmlns:a16="http://schemas.microsoft.com/office/drawing/2014/main" id="{B2289300-9803-4867-85F7-EB8E176F3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78" y="1405725"/>
            <a:ext cx="5734877" cy="4845971"/>
          </a:xfrm>
          <a:prstGeom prst="rect">
            <a:avLst/>
          </a:prstGeom>
        </p:spPr>
      </p:pic>
    </p:spTree>
    <p:extLst>
      <p:ext uri="{BB962C8B-B14F-4D97-AF65-F5344CB8AC3E}">
        <p14:creationId xmlns:p14="http://schemas.microsoft.com/office/powerpoint/2010/main" val="232461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id="{B492FA93-77B5-41D2-8C0A-309368611680}"/>
              </a:ext>
            </a:extLst>
          </p:cNvPr>
          <p:cNvSpPr/>
          <p:nvPr/>
        </p:nvSpPr>
        <p:spPr>
          <a:xfrm>
            <a:off x="703753" y="516174"/>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Agency FB" panose="020F0502020204030204"/>
                <a:ea typeface="微软雅黑"/>
                <a:cs typeface="+mn-ea"/>
                <a:sym typeface="+mn-lt"/>
              </a:rPr>
              <a:t>In</a:t>
            </a:r>
            <a:endParaRPr kumimoji="0" lang="zh-CN" altLang="en-US" sz="1800" b="0" i="0" u="none" strike="noStrike" kern="1200" cap="none" spc="0" normalizeH="0" baseline="0" noProof="0" dirty="0">
              <a:ln>
                <a:noFill/>
              </a:ln>
              <a:solidFill>
                <a:prstClr val="white"/>
              </a:solidFill>
              <a:effectLst/>
              <a:uLnTx/>
              <a:uFillTx/>
              <a:latin typeface="Agency FB" panose="020F0502020204030204"/>
              <a:ea typeface="微软雅黑"/>
              <a:cs typeface="+mn-ea"/>
              <a:sym typeface="+mn-lt"/>
            </a:endParaRPr>
          </a:p>
        </p:txBody>
      </p:sp>
      <p:grpSp>
        <p:nvGrpSpPr>
          <p:cNvPr id="2" name="组合 1">
            <a:extLst>
              <a:ext uri="{FF2B5EF4-FFF2-40B4-BE49-F238E27FC236}">
                <a16:creationId xmlns:a16="http://schemas.microsoft.com/office/drawing/2014/main" id="{0A210B64-8AB9-4891-872B-5BCA3B32D291}"/>
              </a:ext>
            </a:extLst>
          </p:cNvPr>
          <p:cNvGrpSpPr/>
          <p:nvPr/>
        </p:nvGrpSpPr>
        <p:grpSpPr>
          <a:xfrm>
            <a:off x="1411354" y="1004100"/>
            <a:ext cx="9135913" cy="3881590"/>
            <a:chOff x="1305215" y="957110"/>
            <a:chExt cx="8710361" cy="3881590"/>
          </a:xfrm>
        </p:grpSpPr>
        <p:sp>
          <p:nvSpPr>
            <p:cNvPr id="33" name="文本框 32">
              <a:extLst>
                <a:ext uri="{FF2B5EF4-FFF2-40B4-BE49-F238E27FC236}">
                  <a16:creationId xmlns:a16="http://schemas.microsoft.com/office/drawing/2014/main" id="{E465C611-D860-401A-A6F4-5D2DE30F7C3D}"/>
                </a:ext>
              </a:extLst>
            </p:cNvPr>
            <p:cNvSpPr txBox="1"/>
            <p:nvPr/>
          </p:nvSpPr>
          <p:spPr>
            <a:xfrm>
              <a:off x="1305215" y="957110"/>
              <a:ext cx="3139320" cy="646331"/>
            </a:xfrm>
            <a:prstGeom prst="rect">
              <a:avLst/>
            </a:prstGeom>
            <a:noFill/>
          </p:spPr>
          <p:txBody>
            <a:bodyPr wrap="square" rtlCol="0">
              <a:spAutoFit/>
            </a:bodyPr>
            <a:lstStyle/>
            <a:p>
              <a:pPr algn="ctr"/>
              <a:r>
                <a:rPr lang="en-US" altLang="zh-CN"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Part</a:t>
              </a:r>
              <a:r>
                <a:rPr lang="zh-CN" altLang="en-US"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 </a:t>
              </a:r>
              <a:r>
                <a:rPr lang="en-US" altLang="zh-CN"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Two</a:t>
              </a:r>
              <a:endParaRPr lang="zh-CN" altLang="en-US"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endParaRPr>
            </a:p>
          </p:txBody>
        </p:sp>
        <p:sp>
          <p:nvSpPr>
            <p:cNvPr id="34" name="矩形 33">
              <a:extLst>
                <a:ext uri="{FF2B5EF4-FFF2-40B4-BE49-F238E27FC236}">
                  <a16:creationId xmlns:a16="http://schemas.microsoft.com/office/drawing/2014/main" id="{14B77C76-1332-4CD2-93F9-9856D3FD76F9}"/>
                </a:ext>
              </a:extLst>
            </p:cNvPr>
            <p:cNvSpPr/>
            <p:nvPr/>
          </p:nvSpPr>
          <p:spPr>
            <a:xfrm>
              <a:off x="5078749" y="1015968"/>
              <a:ext cx="4936827" cy="584775"/>
            </a:xfrm>
            <a:prstGeom prst="rect">
              <a:avLst/>
            </a:prstGeom>
          </p:spPr>
          <p:txBody>
            <a:bodyPr wrap="none">
              <a:spAutoFit/>
            </a:bodyPr>
            <a:lstStyle/>
            <a:p>
              <a:pPr>
                <a:defRPr/>
              </a:pPr>
              <a:r>
                <a:rPr lang="en-US" altLang="zh-CN" sz="3200" b="1" kern="100" dirty="0">
                  <a:solidFill>
                    <a:srgbClr val="99191E"/>
                  </a:solidFill>
                  <a:latin typeface="Times New Roman" panose="02020603050405020304" pitchFamily="18" charset="0"/>
                  <a:cs typeface="Times New Roman" panose="02020603050405020304" pitchFamily="18" charset="0"/>
                  <a:sym typeface="+mn-lt"/>
                </a:rPr>
                <a:t>Observations &amp; Conclusions</a:t>
              </a:r>
              <a:endParaRPr lang="zh-CN" altLang="zh-CN" sz="3200" b="1" kern="100" dirty="0">
                <a:solidFill>
                  <a:srgbClr val="99191E"/>
                </a:solidFill>
                <a:latin typeface="Times New Roman" panose="02020603050405020304" pitchFamily="18" charset="0"/>
                <a:cs typeface="Times New Roman" panose="02020603050405020304" pitchFamily="18" charset="0"/>
                <a:sym typeface="+mn-lt"/>
              </a:endParaRPr>
            </a:p>
          </p:txBody>
        </p:sp>
        <p:cxnSp>
          <p:nvCxnSpPr>
            <p:cNvPr id="41" name="直接连接符 40">
              <a:extLst>
                <a:ext uri="{FF2B5EF4-FFF2-40B4-BE49-F238E27FC236}">
                  <a16:creationId xmlns:a16="http://schemas.microsoft.com/office/drawing/2014/main" id="{FFDB56E9-F74A-499B-AD95-F1CABF62E1F3}"/>
                </a:ext>
              </a:extLst>
            </p:cNvPr>
            <p:cNvCxnSpPr/>
            <p:nvPr/>
          </p:nvCxnSpPr>
          <p:spPr>
            <a:xfrm>
              <a:off x="5166360" y="2164080"/>
              <a:ext cx="0" cy="2674620"/>
            </a:xfrm>
            <a:prstGeom prst="line">
              <a:avLst/>
            </a:prstGeom>
            <a:noFill/>
            <a:ln w="6350" cap="flat" cmpd="sng" algn="ctr">
              <a:solidFill>
                <a:sysClr val="windowText" lastClr="000000">
                  <a:lumMod val="65000"/>
                  <a:lumOff val="35000"/>
                </a:sysClr>
              </a:solidFill>
              <a:prstDash val="dash"/>
              <a:miter lim="800000"/>
            </a:ln>
            <a:effectLst/>
          </p:spPr>
        </p:cxnSp>
      </p:grpSp>
      <p:pic>
        <p:nvPicPr>
          <p:cNvPr id="3" name="Picture 2">
            <a:extLst>
              <a:ext uri="{FF2B5EF4-FFF2-40B4-BE49-F238E27FC236}">
                <a16:creationId xmlns:a16="http://schemas.microsoft.com/office/drawing/2014/main" id="{0E27C5ED-C15B-48A0-8416-1A582648F97A}"/>
              </a:ext>
            </a:extLst>
          </p:cNvPr>
          <p:cNvPicPr>
            <a:picLocks noChangeAspect="1"/>
          </p:cNvPicPr>
          <p:nvPr/>
        </p:nvPicPr>
        <p:blipFill>
          <a:blip r:embed="rId3"/>
          <a:stretch>
            <a:fillRect/>
          </a:stretch>
        </p:blipFill>
        <p:spPr>
          <a:xfrm>
            <a:off x="1181790" y="1798761"/>
            <a:ext cx="6448425" cy="1924050"/>
          </a:xfrm>
          <a:prstGeom prst="rect">
            <a:avLst/>
          </a:prstGeom>
        </p:spPr>
      </p:pic>
      <p:sp>
        <p:nvSpPr>
          <p:cNvPr id="7" name="TextBox 6">
            <a:extLst>
              <a:ext uri="{FF2B5EF4-FFF2-40B4-BE49-F238E27FC236}">
                <a16:creationId xmlns:a16="http://schemas.microsoft.com/office/drawing/2014/main" id="{58EB4C9E-846D-434B-825A-C21C717FA1FD}"/>
              </a:ext>
            </a:extLst>
          </p:cNvPr>
          <p:cNvSpPr txBox="1"/>
          <p:nvPr/>
        </p:nvSpPr>
        <p:spPr>
          <a:xfrm>
            <a:off x="5461138" y="4092195"/>
            <a:ext cx="5602359" cy="1169551"/>
          </a:xfrm>
          <a:prstGeom prst="rect">
            <a:avLst/>
          </a:prstGeom>
          <a:noFill/>
        </p:spPr>
        <p:txBody>
          <a:bodyPr wrap="square" rtlCol="0">
            <a:spAutoFit/>
          </a:bodyPr>
          <a:lstStyle/>
          <a:p>
            <a:r>
              <a:rPr lang="en-US" sz="1400" dirty="0"/>
              <a:t>Input Data: the input data will be put in an array which stores the weight and profit of every item. When the index is an even number, the data represents the weight of the item, when the index is an odd number, it represents the profit of the item. For example, 7 is the weight of the first item, 8 is the profit of the first item. </a:t>
            </a:r>
          </a:p>
        </p:txBody>
      </p:sp>
      <p:sp>
        <p:nvSpPr>
          <p:cNvPr id="8" name="Arrow: Left 7">
            <a:extLst>
              <a:ext uri="{FF2B5EF4-FFF2-40B4-BE49-F238E27FC236}">
                <a16:creationId xmlns:a16="http://schemas.microsoft.com/office/drawing/2014/main" id="{B0E4B042-4FBF-4A2E-98EE-F85896B0F20C}"/>
              </a:ext>
            </a:extLst>
          </p:cNvPr>
          <p:cNvSpPr/>
          <p:nvPr/>
        </p:nvSpPr>
        <p:spPr>
          <a:xfrm rot="5400000">
            <a:off x="5850823" y="3674179"/>
            <a:ext cx="655984" cy="165630"/>
          </a:xfrm>
          <a:prstGeom prst="leftArrow">
            <a:avLst/>
          </a:prstGeom>
          <a:solidFill>
            <a:srgbClr val="AC0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189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id="{B492FA93-77B5-41D2-8C0A-309368611680}"/>
              </a:ext>
            </a:extLst>
          </p:cNvPr>
          <p:cNvSpPr/>
          <p:nvPr/>
        </p:nvSpPr>
        <p:spPr>
          <a:xfrm>
            <a:off x="703753" y="585748"/>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Agency FB" panose="020F0502020204030204"/>
                <a:ea typeface="微软雅黑"/>
                <a:cs typeface="+mn-ea"/>
                <a:sym typeface="+mn-lt"/>
              </a:rPr>
              <a:t>In</a:t>
            </a:r>
            <a:endParaRPr kumimoji="0" lang="zh-CN" altLang="en-US" sz="1800" b="0" i="0" u="none" strike="noStrike" kern="1200" cap="none" spc="0" normalizeH="0" baseline="0" noProof="0" dirty="0">
              <a:ln>
                <a:noFill/>
              </a:ln>
              <a:solidFill>
                <a:prstClr val="white"/>
              </a:solidFill>
              <a:effectLst/>
              <a:uLnTx/>
              <a:uFillTx/>
              <a:latin typeface="Agency FB" panose="020F0502020204030204"/>
              <a:ea typeface="微软雅黑"/>
              <a:cs typeface="+mn-ea"/>
              <a:sym typeface="+mn-lt"/>
            </a:endParaRPr>
          </a:p>
        </p:txBody>
      </p:sp>
      <p:grpSp>
        <p:nvGrpSpPr>
          <p:cNvPr id="2" name="组合 1">
            <a:extLst>
              <a:ext uri="{FF2B5EF4-FFF2-40B4-BE49-F238E27FC236}">
                <a16:creationId xmlns:a16="http://schemas.microsoft.com/office/drawing/2014/main" id="{0A210B64-8AB9-4891-872B-5BCA3B32D291}"/>
              </a:ext>
            </a:extLst>
          </p:cNvPr>
          <p:cNvGrpSpPr/>
          <p:nvPr/>
        </p:nvGrpSpPr>
        <p:grpSpPr>
          <a:xfrm>
            <a:off x="1699590" y="884833"/>
            <a:ext cx="7891672" cy="9889"/>
            <a:chOff x="1305215" y="957110"/>
            <a:chExt cx="8710362" cy="646331"/>
          </a:xfrm>
        </p:grpSpPr>
        <p:sp>
          <p:nvSpPr>
            <p:cNvPr id="33" name="文本框 32">
              <a:extLst>
                <a:ext uri="{FF2B5EF4-FFF2-40B4-BE49-F238E27FC236}">
                  <a16:creationId xmlns:a16="http://schemas.microsoft.com/office/drawing/2014/main" id="{E465C611-D860-401A-A6F4-5D2DE30F7C3D}"/>
                </a:ext>
              </a:extLst>
            </p:cNvPr>
            <p:cNvSpPr txBox="1"/>
            <p:nvPr/>
          </p:nvSpPr>
          <p:spPr>
            <a:xfrm>
              <a:off x="1305215" y="957110"/>
              <a:ext cx="3139320" cy="646331"/>
            </a:xfrm>
            <a:prstGeom prst="rect">
              <a:avLst/>
            </a:prstGeom>
            <a:noFill/>
          </p:spPr>
          <p:txBody>
            <a:bodyPr wrap="square" rtlCol="0">
              <a:spAutoFit/>
            </a:bodyPr>
            <a:lstStyle/>
            <a:p>
              <a:pPr algn="ctr"/>
              <a:r>
                <a:rPr lang="en-US" altLang="zh-CN"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Part</a:t>
              </a:r>
              <a:r>
                <a:rPr lang="zh-CN" altLang="en-US"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 </a:t>
              </a:r>
              <a:r>
                <a:rPr lang="en-US" altLang="zh-CN"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Two</a:t>
              </a:r>
              <a:endParaRPr lang="zh-CN" altLang="en-US"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endParaRPr>
            </a:p>
          </p:txBody>
        </p:sp>
        <p:sp>
          <p:nvSpPr>
            <p:cNvPr id="34" name="矩形 33">
              <a:extLst>
                <a:ext uri="{FF2B5EF4-FFF2-40B4-BE49-F238E27FC236}">
                  <a16:creationId xmlns:a16="http://schemas.microsoft.com/office/drawing/2014/main" id="{14B77C76-1332-4CD2-93F9-9856D3FD76F9}"/>
                </a:ext>
              </a:extLst>
            </p:cNvPr>
            <p:cNvSpPr/>
            <p:nvPr/>
          </p:nvSpPr>
          <p:spPr>
            <a:xfrm>
              <a:off x="5078749" y="1016000"/>
              <a:ext cx="4936827" cy="584784"/>
            </a:xfrm>
            <a:prstGeom prst="rect">
              <a:avLst/>
            </a:prstGeom>
          </p:spPr>
          <p:txBody>
            <a:bodyPr wrap="none">
              <a:spAutoFit/>
            </a:bodyPr>
            <a:lstStyle/>
            <a:p>
              <a:pPr>
                <a:defRPr/>
              </a:pPr>
              <a:r>
                <a:rPr lang="en-US" altLang="zh-CN" sz="3200" b="1" kern="100" dirty="0">
                  <a:solidFill>
                    <a:srgbClr val="99191E"/>
                  </a:solidFill>
                  <a:latin typeface="Times New Roman" panose="02020603050405020304" pitchFamily="18" charset="0"/>
                  <a:cs typeface="Times New Roman" panose="02020603050405020304" pitchFamily="18" charset="0"/>
                  <a:sym typeface="+mn-lt"/>
                </a:rPr>
                <a:t>Observations &amp; Conclusions</a:t>
              </a:r>
              <a:endParaRPr lang="zh-CN" altLang="zh-CN" sz="3200" b="1" kern="100" dirty="0">
                <a:solidFill>
                  <a:srgbClr val="99191E"/>
                </a:solidFill>
                <a:latin typeface="Times New Roman" panose="02020603050405020304" pitchFamily="18" charset="0"/>
                <a:cs typeface="Times New Roman" panose="02020603050405020304" pitchFamily="18" charset="0"/>
                <a:sym typeface="+mn-lt"/>
              </a:endParaRPr>
            </a:p>
          </p:txBody>
        </p:sp>
      </p:grpSp>
      <p:pic>
        <p:nvPicPr>
          <p:cNvPr id="9" name="Picture 8">
            <a:extLst>
              <a:ext uri="{FF2B5EF4-FFF2-40B4-BE49-F238E27FC236}">
                <a16:creationId xmlns:a16="http://schemas.microsoft.com/office/drawing/2014/main" id="{FD2C669E-1023-4F83-86C7-33A9B8E9C342}"/>
              </a:ext>
            </a:extLst>
          </p:cNvPr>
          <p:cNvPicPr>
            <a:picLocks noChangeAspect="1"/>
          </p:cNvPicPr>
          <p:nvPr/>
        </p:nvPicPr>
        <p:blipFill rotWithShape="1">
          <a:blip r:embed="rId3"/>
          <a:srcRect t="1351"/>
          <a:stretch/>
        </p:blipFill>
        <p:spPr>
          <a:xfrm>
            <a:off x="947117" y="2027768"/>
            <a:ext cx="4897780" cy="3893328"/>
          </a:xfrm>
          <a:prstGeom prst="rect">
            <a:avLst/>
          </a:prstGeom>
        </p:spPr>
      </p:pic>
      <p:pic>
        <p:nvPicPr>
          <p:cNvPr id="10" name="Picture 9">
            <a:extLst>
              <a:ext uri="{FF2B5EF4-FFF2-40B4-BE49-F238E27FC236}">
                <a16:creationId xmlns:a16="http://schemas.microsoft.com/office/drawing/2014/main" id="{BF553543-9A6D-4DA9-84E4-1F2A302D2E15}"/>
              </a:ext>
            </a:extLst>
          </p:cNvPr>
          <p:cNvPicPr>
            <a:picLocks noChangeAspect="1"/>
          </p:cNvPicPr>
          <p:nvPr/>
        </p:nvPicPr>
        <p:blipFill>
          <a:blip r:embed="rId4"/>
          <a:stretch>
            <a:fillRect/>
          </a:stretch>
        </p:blipFill>
        <p:spPr>
          <a:xfrm>
            <a:off x="5953539" y="2201608"/>
            <a:ext cx="4993455" cy="3662479"/>
          </a:xfrm>
          <a:prstGeom prst="rect">
            <a:avLst/>
          </a:prstGeom>
        </p:spPr>
      </p:pic>
      <p:sp>
        <p:nvSpPr>
          <p:cNvPr id="11" name="TextBox 10">
            <a:extLst>
              <a:ext uri="{FF2B5EF4-FFF2-40B4-BE49-F238E27FC236}">
                <a16:creationId xmlns:a16="http://schemas.microsoft.com/office/drawing/2014/main" id="{BC946017-74D5-494D-A09A-1091198D36F9}"/>
              </a:ext>
            </a:extLst>
          </p:cNvPr>
          <p:cNvSpPr txBox="1"/>
          <p:nvPr/>
        </p:nvSpPr>
        <p:spPr>
          <a:xfrm>
            <a:off x="857664" y="1594884"/>
            <a:ext cx="4552122" cy="367797"/>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result of 1-25 generation:</a:t>
            </a:r>
          </a:p>
        </p:txBody>
      </p:sp>
      <p:sp>
        <p:nvSpPr>
          <p:cNvPr id="15" name="TextBox 14">
            <a:extLst>
              <a:ext uri="{FF2B5EF4-FFF2-40B4-BE49-F238E27FC236}">
                <a16:creationId xmlns:a16="http://schemas.microsoft.com/office/drawing/2014/main" id="{D72FD9D7-0817-4306-9A31-03EC06F3AFDC}"/>
              </a:ext>
            </a:extLst>
          </p:cNvPr>
          <p:cNvSpPr txBox="1"/>
          <p:nvPr/>
        </p:nvSpPr>
        <p:spPr>
          <a:xfrm>
            <a:off x="5933661" y="1614947"/>
            <a:ext cx="4552122" cy="367797"/>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result of 26-50 generation:</a:t>
            </a:r>
          </a:p>
        </p:txBody>
      </p:sp>
    </p:spTree>
    <p:extLst>
      <p:ext uri="{BB962C8B-B14F-4D97-AF65-F5344CB8AC3E}">
        <p14:creationId xmlns:p14="http://schemas.microsoft.com/office/powerpoint/2010/main" val="205546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id="{B492FA93-77B5-41D2-8C0A-309368611680}"/>
              </a:ext>
            </a:extLst>
          </p:cNvPr>
          <p:cNvSpPr/>
          <p:nvPr/>
        </p:nvSpPr>
        <p:spPr>
          <a:xfrm>
            <a:off x="703753" y="585748"/>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Agency FB" panose="020F0502020204030204"/>
                <a:ea typeface="微软雅黑"/>
                <a:cs typeface="+mn-ea"/>
                <a:sym typeface="+mn-lt"/>
              </a:rPr>
              <a:t>In</a:t>
            </a:r>
            <a:endParaRPr kumimoji="0" lang="zh-CN" altLang="en-US" sz="1800" b="0" i="0" u="none" strike="noStrike" kern="1200" cap="none" spc="0" normalizeH="0" baseline="0" noProof="0" dirty="0">
              <a:ln>
                <a:noFill/>
              </a:ln>
              <a:solidFill>
                <a:prstClr val="white"/>
              </a:solidFill>
              <a:effectLst/>
              <a:uLnTx/>
              <a:uFillTx/>
              <a:latin typeface="Agency FB" panose="020F0502020204030204"/>
              <a:ea typeface="微软雅黑"/>
              <a:cs typeface="+mn-ea"/>
              <a:sym typeface="+mn-lt"/>
            </a:endParaRPr>
          </a:p>
        </p:txBody>
      </p:sp>
      <p:grpSp>
        <p:nvGrpSpPr>
          <p:cNvPr id="2" name="组合 1">
            <a:extLst>
              <a:ext uri="{FF2B5EF4-FFF2-40B4-BE49-F238E27FC236}">
                <a16:creationId xmlns:a16="http://schemas.microsoft.com/office/drawing/2014/main" id="{0A210B64-8AB9-4891-872B-5BCA3B32D291}"/>
              </a:ext>
            </a:extLst>
          </p:cNvPr>
          <p:cNvGrpSpPr/>
          <p:nvPr/>
        </p:nvGrpSpPr>
        <p:grpSpPr>
          <a:xfrm>
            <a:off x="1699590" y="884833"/>
            <a:ext cx="7891672" cy="9889"/>
            <a:chOff x="1305215" y="957110"/>
            <a:chExt cx="8710362" cy="646331"/>
          </a:xfrm>
        </p:grpSpPr>
        <p:sp>
          <p:nvSpPr>
            <p:cNvPr id="33" name="文本框 32">
              <a:extLst>
                <a:ext uri="{FF2B5EF4-FFF2-40B4-BE49-F238E27FC236}">
                  <a16:creationId xmlns:a16="http://schemas.microsoft.com/office/drawing/2014/main" id="{E465C611-D860-401A-A6F4-5D2DE30F7C3D}"/>
                </a:ext>
              </a:extLst>
            </p:cNvPr>
            <p:cNvSpPr txBox="1"/>
            <p:nvPr/>
          </p:nvSpPr>
          <p:spPr>
            <a:xfrm>
              <a:off x="1305215" y="957110"/>
              <a:ext cx="3139320" cy="646331"/>
            </a:xfrm>
            <a:prstGeom prst="rect">
              <a:avLst/>
            </a:prstGeom>
            <a:noFill/>
          </p:spPr>
          <p:txBody>
            <a:bodyPr wrap="square" rtlCol="0">
              <a:spAutoFit/>
            </a:bodyPr>
            <a:lstStyle/>
            <a:p>
              <a:pPr algn="ctr"/>
              <a:r>
                <a:rPr lang="en-US" altLang="zh-CN"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Part</a:t>
              </a:r>
              <a:r>
                <a:rPr lang="zh-CN" altLang="en-US"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 </a:t>
              </a:r>
              <a:r>
                <a:rPr lang="en-US" altLang="zh-CN"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Two</a:t>
              </a:r>
              <a:endParaRPr lang="zh-CN" altLang="en-US"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endParaRPr>
            </a:p>
          </p:txBody>
        </p:sp>
        <p:sp>
          <p:nvSpPr>
            <p:cNvPr id="34" name="矩形 33">
              <a:extLst>
                <a:ext uri="{FF2B5EF4-FFF2-40B4-BE49-F238E27FC236}">
                  <a16:creationId xmlns:a16="http://schemas.microsoft.com/office/drawing/2014/main" id="{14B77C76-1332-4CD2-93F9-9856D3FD76F9}"/>
                </a:ext>
              </a:extLst>
            </p:cNvPr>
            <p:cNvSpPr/>
            <p:nvPr/>
          </p:nvSpPr>
          <p:spPr>
            <a:xfrm>
              <a:off x="5078749" y="1016000"/>
              <a:ext cx="4936827" cy="584784"/>
            </a:xfrm>
            <a:prstGeom prst="rect">
              <a:avLst/>
            </a:prstGeom>
          </p:spPr>
          <p:txBody>
            <a:bodyPr wrap="none">
              <a:spAutoFit/>
            </a:bodyPr>
            <a:lstStyle/>
            <a:p>
              <a:pPr>
                <a:defRPr/>
              </a:pPr>
              <a:r>
                <a:rPr lang="en-US" altLang="zh-CN" sz="3200" b="1" kern="100" dirty="0">
                  <a:solidFill>
                    <a:srgbClr val="99191E"/>
                  </a:solidFill>
                  <a:latin typeface="Times New Roman" panose="02020603050405020304" pitchFamily="18" charset="0"/>
                  <a:cs typeface="Times New Roman" panose="02020603050405020304" pitchFamily="18" charset="0"/>
                  <a:sym typeface="+mn-lt"/>
                </a:rPr>
                <a:t>Observations &amp; Conclusions</a:t>
              </a:r>
              <a:endParaRPr lang="zh-CN" altLang="zh-CN" sz="3200" b="1" kern="100" dirty="0">
                <a:solidFill>
                  <a:srgbClr val="99191E"/>
                </a:solidFill>
                <a:latin typeface="Times New Roman" panose="02020603050405020304" pitchFamily="18" charset="0"/>
                <a:cs typeface="Times New Roman" panose="02020603050405020304" pitchFamily="18" charset="0"/>
                <a:sym typeface="+mn-lt"/>
              </a:endParaRPr>
            </a:p>
          </p:txBody>
        </p:sp>
      </p:grpSp>
      <p:sp>
        <p:nvSpPr>
          <p:cNvPr id="11" name="TextBox 10">
            <a:extLst>
              <a:ext uri="{FF2B5EF4-FFF2-40B4-BE49-F238E27FC236}">
                <a16:creationId xmlns:a16="http://schemas.microsoft.com/office/drawing/2014/main" id="{BC946017-74D5-494D-A09A-1091198D36F9}"/>
              </a:ext>
            </a:extLst>
          </p:cNvPr>
          <p:cNvSpPr txBox="1"/>
          <p:nvPr/>
        </p:nvSpPr>
        <p:spPr>
          <a:xfrm>
            <a:off x="857664" y="1594884"/>
            <a:ext cx="4552122" cy="367797"/>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result of 51-75 generation:</a:t>
            </a:r>
          </a:p>
        </p:txBody>
      </p:sp>
      <p:sp>
        <p:nvSpPr>
          <p:cNvPr id="15" name="TextBox 14">
            <a:extLst>
              <a:ext uri="{FF2B5EF4-FFF2-40B4-BE49-F238E27FC236}">
                <a16:creationId xmlns:a16="http://schemas.microsoft.com/office/drawing/2014/main" id="{D72FD9D7-0817-4306-9A31-03EC06F3AFDC}"/>
              </a:ext>
            </a:extLst>
          </p:cNvPr>
          <p:cNvSpPr txBox="1"/>
          <p:nvPr/>
        </p:nvSpPr>
        <p:spPr>
          <a:xfrm>
            <a:off x="5933661" y="1614947"/>
            <a:ext cx="4552122" cy="367797"/>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result of 76-100 generation:</a:t>
            </a:r>
          </a:p>
        </p:txBody>
      </p:sp>
      <p:pic>
        <p:nvPicPr>
          <p:cNvPr id="3" name="Picture 2">
            <a:extLst>
              <a:ext uri="{FF2B5EF4-FFF2-40B4-BE49-F238E27FC236}">
                <a16:creationId xmlns:a16="http://schemas.microsoft.com/office/drawing/2014/main" id="{05CB9F1D-D883-47B9-BCF7-E0E084C51047}"/>
              </a:ext>
            </a:extLst>
          </p:cNvPr>
          <p:cNvPicPr>
            <a:picLocks noChangeAspect="1"/>
          </p:cNvPicPr>
          <p:nvPr/>
        </p:nvPicPr>
        <p:blipFill>
          <a:blip r:embed="rId3"/>
          <a:stretch>
            <a:fillRect/>
          </a:stretch>
        </p:blipFill>
        <p:spPr>
          <a:xfrm>
            <a:off x="952500" y="2111882"/>
            <a:ext cx="4833217" cy="3607012"/>
          </a:xfrm>
          <a:prstGeom prst="rect">
            <a:avLst/>
          </a:prstGeom>
        </p:spPr>
      </p:pic>
      <p:pic>
        <p:nvPicPr>
          <p:cNvPr id="4" name="Picture 3">
            <a:extLst>
              <a:ext uri="{FF2B5EF4-FFF2-40B4-BE49-F238E27FC236}">
                <a16:creationId xmlns:a16="http://schemas.microsoft.com/office/drawing/2014/main" id="{3DEB2630-09E6-4096-AB00-C617CE117526}"/>
              </a:ext>
            </a:extLst>
          </p:cNvPr>
          <p:cNvPicPr>
            <a:picLocks noChangeAspect="1"/>
          </p:cNvPicPr>
          <p:nvPr/>
        </p:nvPicPr>
        <p:blipFill>
          <a:blip r:embed="rId4"/>
          <a:stretch>
            <a:fillRect/>
          </a:stretch>
        </p:blipFill>
        <p:spPr>
          <a:xfrm>
            <a:off x="5971662" y="2093032"/>
            <a:ext cx="4956269" cy="3607012"/>
          </a:xfrm>
          <a:prstGeom prst="rect">
            <a:avLst/>
          </a:prstGeom>
        </p:spPr>
      </p:pic>
    </p:spTree>
    <p:extLst>
      <p:ext uri="{BB962C8B-B14F-4D97-AF65-F5344CB8AC3E}">
        <p14:creationId xmlns:p14="http://schemas.microsoft.com/office/powerpoint/2010/main" val="276354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id="{B492FA93-77B5-41D2-8C0A-309368611680}"/>
              </a:ext>
            </a:extLst>
          </p:cNvPr>
          <p:cNvSpPr/>
          <p:nvPr/>
        </p:nvSpPr>
        <p:spPr>
          <a:xfrm>
            <a:off x="703753" y="585748"/>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Agency FB" panose="020F0502020204030204"/>
                <a:ea typeface="微软雅黑"/>
                <a:cs typeface="+mn-ea"/>
                <a:sym typeface="+mn-lt"/>
              </a:rPr>
              <a:t>In</a:t>
            </a:r>
            <a:endParaRPr kumimoji="0" lang="zh-CN" altLang="en-US" sz="1800" b="0" i="0" u="none" strike="noStrike" kern="1200" cap="none" spc="0" normalizeH="0" baseline="0" noProof="0" dirty="0">
              <a:ln>
                <a:noFill/>
              </a:ln>
              <a:solidFill>
                <a:prstClr val="white"/>
              </a:solidFill>
              <a:effectLst/>
              <a:uLnTx/>
              <a:uFillTx/>
              <a:latin typeface="Agency FB" panose="020F0502020204030204"/>
              <a:ea typeface="微软雅黑"/>
              <a:cs typeface="+mn-ea"/>
              <a:sym typeface="+mn-lt"/>
            </a:endParaRPr>
          </a:p>
        </p:txBody>
      </p:sp>
      <p:grpSp>
        <p:nvGrpSpPr>
          <p:cNvPr id="2" name="组合 1">
            <a:extLst>
              <a:ext uri="{FF2B5EF4-FFF2-40B4-BE49-F238E27FC236}">
                <a16:creationId xmlns:a16="http://schemas.microsoft.com/office/drawing/2014/main" id="{0A210B64-8AB9-4891-872B-5BCA3B32D291}"/>
              </a:ext>
            </a:extLst>
          </p:cNvPr>
          <p:cNvGrpSpPr/>
          <p:nvPr/>
        </p:nvGrpSpPr>
        <p:grpSpPr>
          <a:xfrm>
            <a:off x="1699590" y="884833"/>
            <a:ext cx="7891671" cy="69482"/>
            <a:chOff x="1305215" y="957110"/>
            <a:chExt cx="8710361" cy="4541245"/>
          </a:xfrm>
        </p:grpSpPr>
        <p:sp>
          <p:nvSpPr>
            <p:cNvPr id="33" name="文本框 32">
              <a:extLst>
                <a:ext uri="{FF2B5EF4-FFF2-40B4-BE49-F238E27FC236}">
                  <a16:creationId xmlns:a16="http://schemas.microsoft.com/office/drawing/2014/main" id="{E465C611-D860-401A-A6F4-5D2DE30F7C3D}"/>
                </a:ext>
              </a:extLst>
            </p:cNvPr>
            <p:cNvSpPr txBox="1"/>
            <p:nvPr/>
          </p:nvSpPr>
          <p:spPr>
            <a:xfrm>
              <a:off x="1305215" y="957110"/>
              <a:ext cx="3139320" cy="646331"/>
            </a:xfrm>
            <a:prstGeom prst="rect">
              <a:avLst/>
            </a:prstGeom>
            <a:noFill/>
          </p:spPr>
          <p:txBody>
            <a:bodyPr wrap="square" rtlCol="0">
              <a:spAutoFit/>
            </a:bodyPr>
            <a:lstStyle/>
            <a:p>
              <a:pPr algn="ctr"/>
              <a:r>
                <a:rPr lang="en-US" altLang="zh-CN"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Part</a:t>
              </a:r>
              <a:r>
                <a:rPr lang="zh-CN" altLang="en-US"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 </a:t>
              </a:r>
              <a:r>
                <a:rPr lang="en-US" altLang="zh-CN"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Two</a:t>
              </a:r>
              <a:endParaRPr lang="zh-CN" altLang="en-US"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endParaRPr>
            </a:p>
          </p:txBody>
        </p:sp>
        <p:sp>
          <p:nvSpPr>
            <p:cNvPr id="34" name="矩形 33">
              <a:extLst>
                <a:ext uri="{FF2B5EF4-FFF2-40B4-BE49-F238E27FC236}">
                  <a16:creationId xmlns:a16="http://schemas.microsoft.com/office/drawing/2014/main" id="{14B77C76-1332-4CD2-93F9-9856D3FD76F9}"/>
                </a:ext>
              </a:extLst>
            </p:cNvPr>
            <p:cNvSpPr/>
            <p:nvPr/>
          </p:nvSpPr>
          <p:spPr>
            <a:xfrm>
              <a:off x="5078749" y="4913592"/>
              <a:ext cx="4936827" cy="584763"/>
            </a:xfrm>
            <a:prstGeom prst="rect">
              <a:avLst/>
            </a:prstGeom>
          </p:spPr>
          <p:txBody>
            <a:bodyPr wrap="none">
              <a:spAutoFit/>
            </a:bodyPr>
            <a:lstStyle/>
            <a:p>
              <a:pPr>
                <a:defRPr/>
              </a:pPr>
              <a:r>
                <a:rPr lang="en-US" altLang="zh-CN" sz="3200" b="1" kern="100" dirty="0">
                  <a:solidFill>
                    <a:srgbClr val="99191E"/>
                  </a:solidFill>
                  <a:latin typeface="Times New Roman" panose="02020603050405020304" pitchFamily="18" charset="0"/>
                  <a:cs typeface="Times New Roman" panose="02020603050405020304" pitchFamily="18" charset="0"/>
                  <a:sym typeface="+mn-lt"/>
                </a:rPr>
                <a:t>Observations &amp; Conclusions</a:t>
              </a:r>
              <a:endParaRPr lang="zh-CN" altLang="zh-CN" sz="3200" b="1" kern="100" dirty="0">
                <a:solidFill>
                  <a:srgbClr val="99191E"/>
                </a:solidFill>
                <a:latin typeface="Times New Roman" panose="02020603050405020304" pitchFamily="18" charset="0"/>
                <a:cs typeface="Times New Roman" panose="02020603050405020304" pitchFamily="18" charset="0"/>
                <a:sym typeface="+mn-lt"/>
              </a:endParaRPr>
            </a:p>
          </p:txBody>
        </p:sp>
      </p:grpSp>
      <p:sp>
        <p:nvSpPr>
          <p:cNvPr id="11" name="TextBox 10">
            <a:extLst>
              <a:ext uri="{FF2B5EF4-FFF2-40B4-BE49-F238E27FC236}">
                <a16:creationId xmlns:a16="http://schemas.microsoft.com/office/drawing/2014/main" id="{BC946017-74D5-494D-A09A-1091198D36F9}"/>
              </a:ext>
            </a:extLst>
          </p:cNvPr>
          <p:cNvSpPr txBox="1"/>
          <p:nvPr/>
        </p:nvSpPr>
        <p:spPr>
          <a:xfrm>
            <a:off x="1394376" y="1614762"/>
            <a:ext cx="8952259"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this particular dataset, we got a stable result after the 74 generation. The optimal solution for this knapsack problem is that the total weight of the items we can fill with the fixed-size knapsack is 1871. The total profit, in other words, the maximum value we achieve is 6261.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are many factors that can affect the convergence of  Genetic Algorithm, such as the mutation rate and crossover rate and the rate of mutation of every digit of gene. We found that when all of these three rates are high, the convergence of GA is very slow.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found that the result differs from each other when we try to run the main method, that means the optimal solution is different. The maximum profit of the items we can fill in the knapsack is different but they are all close to an ideal value. When the maximum generation is big enough, we can achieve the ideal condition. In the ideal condition will we get the optimal solution of the knapsack problem. The bigger the generation we iterate, the closer we get to the ideal value.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84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id="{B492FA93-77B5-41D2-8C0A-309368611680}"/>
              </a:ext>
            </a:extLst>
          </p:cNvPr>
          <p:cNvSpPr/>
          <p:nvPr/>
        </p:nvSpPr>
        <p:spPr>
          <a:xfrm>
            <a:off x="703753" y="516174"/>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Agency FB" panose="020F0502020204030204"/>
                <a:ea typeface="微软雅黑"/>
                <a:cs typeface="+mn-ea"/>
                <a:sym typeface="+mn-lt"/>
              </a:rPr>
              <a:t>In</a:t>
            </a:r>
            <a:endParaRPr kumimoji="0" lang="zh-CN" altLang="en-US" sz="1800" b="0" i="0" u="none" strike="noStrike" kern="1200" cap="none" spc="0" normalizeH="0" baseline="0" noProof="0" dirty="0">
              <a:ln>
                <a:noFill/>
              </a:ln>
              <a:solidFill>
                <a:prstClr val="white"/>
              </a:solidFill>
              <a:effectLst/>
              <a:uLnTx/>
              <a:uFillTx/>
              <a:latin typeface="Agency FB" panose="020F0502020204030204"/>
              <a:ea typeface="微软雅黑"/>
              <a:cs typeface="+mn-ea"/>
              <a:sym typeface="+mn-lt"/>
            </a:endParaRPr>
          </a:p>
        </p:txBody>
      </p:sp>
      <p:grpSp>
        <p:nvGrpSpPr>
          <p:cNvPr id="2" name="组合 1">
            <a:extLst>
              <a:ext uri="{FF2B5EF4-FFF2-40B4-BE49-F238E27FC236}">
                <a16:creationId xmlns:a16="http://schemas.microsoft.com/office/drawing/2014/main" id="{0A210B64-8AB9-4891-872B-5BCA3B32D291}"/>
              </a:ext>
            </a:extLst>
          </p:cNvPr>
          <p:cNvGrpSpPr/>
          <p:nvPr/>
        </p:nvGrpSpPr>
        <p:grpSpPr>
          <a:xfrm>
            <a:off x="3329603" y="974283"/>
            <a:ext cx="5074161" cy="646331"/>
            <a:chOff x="1305215" y="957110"/>
            <a:chExt cx="4837804" cy="646331"/>
          </a:xfrm>
        </p:grpSpPr>
        <p:sp>
          <p:nvSpPr>
            <p:cNvPr id="33" name="文本框 32">
              <a:extLst>
                <a:ext uri="{FF2B5EF4-FFF2-40B4-BE49-F238E27FC236}">
                  <a16:creationId xmlns:a16="http://schemas.microsoft.com/office/drawing/2014/main" id="{E465C611-D860-401A-A6F4-5D2DE30F7C3D}"/>
                </a:ext>
              </a:extLst>
            </p:cNvPr>
            <p:cNvSpPr txBox="1"/>
            <p:nvPr/>
          </p:nvSpPr>
          <p:spPr>
            <a:xfrm>
              <a:off x="1305215" y="957110"/>
              <a:ext cx="3139320" cy="646331"/>
            </a:xfrm>
            <a:prstGeom prst="rect">
              <a:avLst/>
            </a:prstGeom>
            <a:noFill/>
          </p:spPr>
          <p:txBody>
            <a:bodyPr wrap="square" rtlCol="0">
              <a:spAutoFit/>
            </a:bodyPr>
            <a:lstStyle/>
            <a:p>
              <a:pPr algn="ctr"/>
              <a:r>
                <a:rPr lang="en-US" altLang="zh-CN"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Part</a:t>
              </a:r>
              <a:r>
                <a:rPr lang="zh-CN" altLang="en-US"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 </a:t>
              </a:r>
              <a:r>
                <a:rPr lang="en-US" altLang="zh-CN"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Three</a:t>
              </a:r>
              <a:endParaRPr lang="zh-CN" altLang="en-US"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endParaRPr>
            </a:p>
          </p:txBody>
        </p:sp>
        <p:sp>
          <p:nvSpPr>
            <p:cNvPr id="34" name="矩形 33">
              <a:extLst>
                <a:ext uri="{FF2B5EF4-FFF2-40B4-BE49-F238E27FC236}">
                  <a16:creationId xmlns:a16="http://schemas.microsoft.com/office/drawing/2014/main" id="{14B77C76-1332-4CD2-93F9-9856D3FD76F9}"/>
                </a:ext>
              </a:extLst>
            </p:cNvPr>
            <p:cNvSpPr/>
            <p:nvPr/>
          </p:nvSpPr>
          <p:spPr>
            <a:xfrm>
              <a:off x="4302843" y="1006417"/>
              <a:ext cx="1840176" cy="584775"/>
            </a:xfrm>
            <a:prstGeom prst="rect">
              <a:avLst/>
            </a:prstGeom>
          </p:spPr>
          <p:txBody>
            <a:bodyPr wrap="none">
              <a:spAutoFit/>
            </a:bodyPr>
            <a:lstStyle/>
            <a:p>
              <a:pPr>
                <a:defRPr/>
              </a:pPr>
              <a:r>
                <a:rPr lang="en-US" altLang="zh-CN" sz="3200" b="1" kern="100" dirty="0">
                  <a:solidFill>
                    <a:srgbClr val="99191E"/>
                  </a:solidFill>
                  <a:latin typeface="Times New Roman" panose="02020603050405020304" pitchFamily="18" charset="0"/>
                  <a:cs typeface="Times New Roman" panose="02020603050405020304" pitchFamily="18" charset="0"/>
                  <a:sym typeface="+mn-lt"/>
                </a:rPr>
                <a:t>Unit Tests</a:t>
              </a:r>
              <a:endParaRPr lang="zh-CN" altLang="zh-CN" sz="3200" b="1" kern="100" dirty="0">
                <a:solidFill>
                  <a:srgbClr val="99191E"/>
                </a:solidFill>
                <a:latin typeface="Times New Roman" panose="02020603050405020304" pitchFamily="18" charset="0"/>
                <a:cs typeface="Times New Roman" panose="02020603050405020304" pitchFamily="18" charset="0"/>
                <a:sym typeface="+mn-lt"/>
              </a:endParaRPr>
            </a:p>
          </p:txBody>
        </p:sp>
      </p:grpSp>
      <p:pic>
        <p:nvPicPr>
          <p:cNvPr id="10" name="Picture 9">
            <a:extLst>
              <a:ext uri="{FF2B5EF4-FFF2-40B4-BE49-F238E27FC236}">
                <a16:creationId xmlns:a16="http://schemas.microsoft.com/office/drawing/2014/main" id="{30A4DA29-12ED-4829-BFE2-B40B0727ECEF}"/>
              </a:ext>
            </a:extLst>
          </p:cNvPr>
          <p:cNvPicPr>
            <a:picLocks noChangeAspect="1"/>
          </p:cNvPicPr>
          <p:nvPr/>
        </p:nvPicPr>
        <p:blipFill>
          <a:blip r:embed="rId3"/>
          <a:stretch>
            <a:fillRect/>
          </a:stretch>
        </p:blipFill>
        <p:spPr>
          <a:xfrm>
            <a:off x="1235624" y="2483506"/>
            <a:ext cx="5753100" cy="2143125"/>
          </a:xfrm>
          <a:prstGeom prst="rect">
            <a:avLst/>
          </a:prstGeom>
        </p:spPr>
      </p:pic>
      <p:pic>
        <p:nvPicPr>
          <p:cNvPr id="11" name="Picture 10">
            <a:extLst>
              <a:ext uri="{FF2B5EF4-FFF2-40B4-BE49-F238E27FC236}">
                <a16:creationId xmlns:a16="http://schemas.microsoft.com/office/drawing/2014/main" id="{E113E8EB-B80B-4BA6-9436-EADE93278DDF}"/>
              </a:ext>
            </a:extLst>
          </p:cNvPr>
          <p:cNvPicPr>
            <a:picLocks noChangeAspect="1"/>
          </p:cNvPicPr>
          <p:nvPr/>
        </p:nvPicPr>
        <p:blipFill rotWithShape="1">
          <a:blip r:embed="rId4"/>
          <a:srcRect b="19929"/>
          <a:stretch/>
        </p:blipFill>
        <p:spPr>
          <a:xfrm>
            <a:off x="5365750" y="3522191"/>
            <a:ext cx="5753100" cy="2143126"/>
          </a:xfrm>
          <a:prstGeom prst="rect">
            <a:avLst/>
          </a:prstGeom>
        </p:spPr>
      </p:pic>
      <p:sp>
        <p:nvSpPr>
          <p:cNvPr id="12" name="TextBox 11">
            <a:extLst>
              <a:ext uri="{FF2B5EF4-FFF2-40B4-BE49-F238E27FC236}">
                <a16:creationId xmlns:a16="http://schemas.microsoft.com/office/drawing/2014/main" id="{69245B34-55DE-4A2D-A3AF-26FF747D1334}"/>
              </a:ext>
            </a:extLst>
          </p:cNvPr>
          <p:cNvSpPr txBox="1"/>
          <p:nvPr/>
        </p:nvSpPr>
        <p:spPr>
          <a:xfrm>
            <a:off x="1560443" y="1617916"/>
            <a:ext cx="879092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the unit tests part, we have two test files, in order to test the main method knapsack and the reader class (from which we read the dataset). </a:t>
            </a:r>
          </a:p>
        </p:txBody>
      </p:sp>
    </p:spTree>
    <p:extLst>
      <p:ext uri="{BB962C8B-B14F-4D97-AF65-F5344CB8AC3E}">
        <p14:creationId xmlns:p14="http://schemas.microsoft.com/office/powerpoint/2010/main" val="2260564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id="{B492FA93-77B5-41D2-8C0A-309368611680}"/>
              </a:ext>
            </a:extLst>
          </p:cNvPr>
          <p:cNvSpPr/>
          <p:nvPr/>
        </p:nvSpPr>
        <p:spPr>
          <a:xfrm>
            <a:off x="703753" y="516174"/>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Agency FB" panose="020F0502020204030204"/>
                <a:ea typeface="微软雅黑"/>
                <a:cs typeface="+mn-ea"/>
                <a:sym typeface="+mn-lt"/>
              </a:rPr>
              <a:t>In</a:t>
            </a:r>
            <a:endParaRPr kumimoji="0" lang="zh-CN" altLang="en-US" sz="1800" b="0" i="0" u="none" strike="noStrike" kern="1200" cap="none" spc="0" normalizeH="0" baseline="0" noProof="0" dirty="0">
              <a:ln>
                <a:noFill/>
              </a:ln>
              <a:solidFill>
                <a:prstClr val="white"/>
              </a:solidFill>
              <a:effectLst/>
              <a:uLnTx/>
              <a:uFillTx/>
              <a:latin typeface="Agency FB" panose="020F0502020204030204"/>
              <a:ea typeface="微软雅黑"/>
              <a:cs typeface="+mn-ea"/>
              <a:sym typeface="+mn-lt"/>
            </a:endParaRPr>
          </a:p>
        </p:txBody>
      </p:sp>
      <p:grpSp>
        <p:nvGrpSpPr>
          <p:cNvPr id="2" name="组合 1">
            <a:extLst>
              <a:ext uri="{FF2B5EF4-FFF2-40B4-BE49-F238E27FC236}">
                <a16:creationId xmlns:a16="http://schemas.microsoft.com/office/drawing/2014/main" id="{0A210B64-8AB9-4891-872B-5BCA3B32D291}"/>
              </a:ext>
            </a:extLst>
          </p:cNvPr>
          <p:cNvGrpSpPr/>
          <p:nvPr/>
        </p:nvGrpSpPr>
        <p:grpSpPr>
          <a:xfrm>
            <a:off x="2146842" y="974283"/>
            <a:ext cx="7666486" cy="646331"/>
            <a:chOff x="537637" y="957110"/>
            <a:chExt cx="7309382" cy="646331"/>
          </a:xfrm>
        </p:grpSpPr>
        <p:sp>
          <p:nvSpPr>
            <p:cNvPr id="33" name="文本框 32">
              <a:extLst>
                <a:ext uri="{FF2B5EF4-FFF2-40B4-BE49-F238E27FC236}">
                  <a16:creationId xmlns:a16="http://schemas.microsoft.com/office/drawing/2014/main" id="{E465C611-D860-401A-A6F4-5D2DE30F7C3D}"/>
                </a:ext>
              </a:extLst>
            </p:cNvPr>
            <p:cNvSpPr txBox="1"/>
            <p:nvPr/>
          </p:nvSpPr>
          <p:spPr>
            <a:xfrm>
              <a:off x="537637" y="957110"/>
              <a:ext cx="3139320" cy="646331"/>
            </a:xfrm>
            <a:prstGeom prst="rect">
              <a:avLst/>
            </a:prstGeom>
            <a:noFill/>
          </p:spPr>
          <p:txBody>
            <a:bodyPr wrap="square" rtlCol="0">
              <a:spAutoFit/>
            </a:bodyPr>
            <a:lstStyle/>
            <a:p>
              <a:pPr algn="ctr"/>
              <a:r>
                <a:rPr lang="en-US" altLang="zh-CN"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Part</a:t>
              </a:r>
              <a:r>
                <a:rPr lang="zh-CN" altLang="en-US"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 </a:t>
              </a:r>
              <a:r>
                <a:rPr lang="en-US" altLang="zh-CN"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rPr>
                <a:t>Four</a:t>
              </a:r>
              <a:endParaRPr lang="zh-CN" altLang="en-US" sz="3600" b="1" dirty="0">
                <a:solidFill>
                  <a:schemeClr val="tx1">
                    <a:lumMod val="65000"/>
                    <a:lumOff val="35000"/>
                  </a:schemeClr>
                </a:solidFill>
                <a:latin typeface="Times New Roman" panose="02020603050405020304" pitchFamily="18" charset="0"/>
                <a:cs typeface="Times New Roman" panose="02020603050405020304" pitchFamily="18" charset="0"/>
                <a:sym typeface="+mn-lt"/>
              </a:endParaRPr>
            </a:p>
          </p:txBody>
        </p:sp>
        <p:sp>
          <p:nvSpPr>
            <p:cNvPr id="34" name="矩形 33">
              <a:extLst>
                <a:ext uri="{FF2B5EF4-FFF2-40B4-BE49-F238E27FC236}">
                  <a16:creationId xmlns:a16="http://schemas.microsoft.com/office/drawing/2014/main" id="{14B77C76-1332-4CD2-93F9-9856D3FD76F9}"/>
                </a:ext>
              </a:extLst>
            </p:cNvPr>
            <p:cNvSpPr/>
            <p:nvPr/>
          </p:nvSpPr>
          <p:spPr>
            <a:xfrm>
              <a:off x="3221423" y="1018666"/>
              <a:ext cx="4625596" cy="584775"/>
            </a:xfrm>
            <a:prstGeom prst="rect">
              <a:avLst/>
            </a:prstGeom>
          </p:spPr>
          <p:txBody>
            <a:bodyPr wrap="none">
              <a:spAutoFit/>
            </a:bodyPr>
            <a:lstStyle/>
            <a:p>
              <a:pPr>
                <a:defRPr/>
              </a:pPr>
              <a:r>
                <a:rPr lang="en-US" altLang="zh-CN" sz="3200" b="1" kern="100" dirty="0">
                  <a:solidFill>
                    <a:srgbClr val="99191E"/>
                  </a:solidFill>
                  <a:latin typeface="Times New Roman" panose="02020603050405020304" pitchFamily="18" charset="0"/>
                  <a:cs typeface="Times New Roman" panose="02020603050405020304" pitchFamily="18" charset="0"/>
                  <a:sym typeface="+mn-lt"/>
                </a:rPr>
                <a:t>User Interface Component</a:t>
              </a:r>
              <a:endParaRPr lang="zh-CN" altLang="zh-CN" sz="3200" b="1" kern="100" dirty="0">
                <a:solidFill>
                  <a:srgbClr val="99191E"/>
                </a:solidFill>
                <a:latin typeface="Times New Roman" panose="02020603050405020304" pitchFamily="18" charset="0"/>
                <a:cs typeface="Times New Roman" panose="02020603050405020304" pitchFamily="18" charset="0"/>
                <a:sym typeface="+mn-lt"/>
              </a:endParaRPr>
            </a:p>
          </p:txBody>
        </p:sp>
      </p:grpSp>
      <p:sp>
        <p:nvSpPr>
          <p:cNvPr id="7" name="TextBox 6">
            <a:extLst>
              <a:ext uri="{FF2B5EF4-FFF2-40B4-BE49-F238E27FC236}">
                <a16:creationId xmlns:a16="http://schemas.microsoft.com/office/drawing/2014/main" id="{4D6633FF-2234-4888-8689-8BD2AAE10990}"/>
              </a:ext>
            </a:extLst>
          </p:cNvPr>
          <p:cNvSpPr txBox="1"/>
          <p:nvPr/>
        </p:nvSpPr>
        <p:spPr>
          <a:xfrm>
            <a:off x="1550504" y="1769165"/>
            <a:ext cx="9153939" cy="1200329"/>
          </a:xfrm>
          <a:prstGeom prst="rect">
            <a:avLst/>
          </a:prstGeom>
          <a:noFill/>
        </p:spPr>
        <p:txBody>
          <a:bodyPr wrap="square" rtlCol="0">
            <a:spAutoFit/>
          </a:bodyPr>
          <a:lstStyle/>
          <a:p>
            <a:r>
              <a:rPr lang="en-US" dirty="0"/>
              <a:t>First, we used </a:t>
            </a:r>
            <a:r>
              <a:rPr lang="en-US" dirty="0" err="1"/>
              <a:t>Java</a:t>
            </a:r>
            <a:r>
              <a:rPr lang="en-US" altLang="zh-CN" dirty="0" err="1"/>
              <a:t>Server</a:t>
            </a:r>
            <a:r>
              <a:rPr lang="en-US" altLang="zh-CN" dirty="0"/>
              <a:t> Pages </a:t>
            </a:r>
            <a:r>
              <a:rPr lang="en-US" dirty="0"/>
              <a:t>(</a:t>
            </a:r>
            <a:r>
              <a:rPr lang="en-US" dirty="0" err="1"/>
              <a:t>index.JSP</a:t>
            </a:r>
            <a:r>
              <a:rPr lang="en-US" dirty="0"/>
              <a:t>) to generate the front-end User Interface, and then used the Asynchronous JavaScript and XML (AJAX) technique to import the generated data(</a:t>
            </a:r>
            <a:r>
              <a:rPr lang="en-US" dirty="0" err="1"/>
              <a:t>result.JSP</a:t>
            </a:r>
            <a:r>
              <a:rPr lang="en-US" dirty="0"/>
              <a:t>). Then we achieved data visualization using the Google Chart API and got the diagrams we needed. Finally, we published our User Interface as a website through Azure. </a:t>
            </a:r>
          </a:p>
        </p:txBody>
      </p:sp>
      <p:pic>
        <p:nvPicPr>
          <p:cNvPr id="8" name="Picture 7">
            <a:extLst>
              <a:ext uri="{FF2B5EF4-FFF2-40B4-BE49-F238E27FC236}">
                <a16:creationId xmlns:a16="http://schemas.microsoft.com/office/drawing/2014/main" id="{76E6606A-C9A4-43AC-BAD9-A55C40894635}"/>
              </a:ext>
            </a:extLst>
          </p:cNvPr>
          <p:cNvPicPr>
            <a:picLocks noChangeAspect="1"/>
          </p:cNvPicPr>
          <p:nvPr/>
        </p:nvPicPr>
        <p:blipFill>
          <a:blip r:embed="rId3"/>
          <a:stretch>
            <a:fillRect/>
          </a:stretch>
        </p:blipFill>
        <p:spPr>
          <a:xfrm>
            <a:off x="1625600" y="3104960"/>
            <a:ext cx="8920480" cy="3075533"/>
          </a:xfrm>
          <a:prstGeom prst="rect">
            <a:avLst/>
          </a:prstGeom>
        </p:spPr>
      </p:pic>
    </p:spTree>
    <p:extLst>
      <p:ext uri="{BB962C8B-B14F-4D97-AF65-F5344CB8AC3E}">
        <p14:creationId xmlns:p14="http://schemas.microsoft.com/office/powerpoint/2010/main" val="1787213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602</Words>
  <Application>Microsoft Office PowerPoint</Application>
  <PresentationFormat>Widescreen</PresentationFormat>
  <Paragraphs>47</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等线</vt:lpstr>
      <vt:lpstr>微软雅黑</vt:lpstr>
      <vt:lpstr>Agency FB</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Chiwen Shi</dc:creator>
  <cp:lastModifiedBy>Shi Chiwen</cp:lastModifiedBy>
  <cp:revision>1</cp:revision>
  <dcterms:created xsi:type="dcterms:W3CDTF">2018-04-15T15:32:49Z</dcterms:created>
  <dcterms:modified xsi:type="dcterms:W3CDTF">2018-04-16T03:29:39Z</dcterms:modified>
</cp:coreProperties>
</file>