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6FC1-A747-8E4E-907B-9E235C2118B8}" type="datetimeFigureOut">
              <a:rPr lang="en-US" smtClean="0"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9C36-9549-AA4F-A014-8049E907C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4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6FC1-A747-8E4E-907B-9E235C2118B8}" type="datetimeFigureOut">
              <a:rPr lang="en-US" smtClean="0"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9C36-9549-AA4F-A014-8049E907C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6FC1-A747-8E4E-907B-9E235C2118B8}" type="datetimeFigureOut">
              <a:rPr lang="en-US" smtClean="0"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9C36-9549-AA4F-A014-8049E907C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4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6FC1-A747-8E4E-907B-9E235C2118B8}" type="datetimeFigureOut">
              <a:rPr lang="en-US" smtClean="0"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9C36-9549-AA4F-A014-8049E907C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0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6FC1-A747-8E4E-907B-9E235C2118B8}" type="datetimeFigureOut">
              <a:rPr lang="en-US" smtClean="0"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9C36-9549-AA4F-A014-8049E907C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0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6FC1-A747-8E4E-907B-9E235C2118B8}" type="datetimeFigureOut">
              <a:rPr lang="en-US" smtClean="0"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9C36-9549-AA4F-A014-8049E907C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6FC1-A747-8E4E-907B-9E235C2118B8}" type="datetimeFigureOut">
              <a:rPr lang="en-US" smtClean="0"/>
              <a:t>10/8/11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9C36-9549-AA4F-A014-8049E907C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6FC1-A747-8E4E-907B-9E235C2118B8}" type="datetimeFigureOut">
              <a:rPr lang="en-US" smtClean="0"/>
              <a:t>10/8/11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9C36-9549-AA4F-A014-8049E907C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6FC1-A747-8E4E-907B-9E235C2118B8}" type="datetimeFigureOut">
              <a:rPr lang="en-US" smtClean="0"/>
              <a:t>10/8/11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9C36-9549-AA4F-A014-8049E907C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6FC1-A747-8E4E-907B-9E235C2118B8}" type="datetimeFigureOut">
              <a:rPr lang="en-US" smtClean="0"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9C36-9549-AA4F-A014-8049E907C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7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6FC1-A747-8E4E-907B-9E235C2118B8}" type="datetimeFigureOut">
              <a:rPr lang="en-US" smtClean="0"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9C36-9549-AA4F-A014-8049E907C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C6FC1-A747-8E4E-907B-9E235C2118B8}" type="datetimeFigureOut">
              <a:rPr lang="en-US" smtClean="0"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09C36-9549-AA4F-A014-8049E907C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ad Arrow 6"/>
          <p:cNvSpPr/>
          <p:nvPr/>
        </p:nvSpPr>
        <p:spPr>
          <a:xfrm>
            <a:off x="1228455" y="2329723"/>
            <a:ext cx="2744192" cy="2596911"/>
          </a:xfrm>
          <a:prstGeom prst="quadArrow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Move!</a:t>
            </a:r>
            <a:endParaRPr lang="en-US" sz="3200" i="1" dirty="0"/>
          </a:p>
        </p:txBody>
      </p:sp>
      <p:sp>
        <p:nvSpPr>
          <p:cNvPr id="8" name="Quad Arrow 7"/>
          <p:cNvSpPr/>
          <p:nvPr/>
        </p:nvSpPr>
        <p:spPr>
          <a:xfrm>
            <a:off x="5141841" y="2329723"/>
            <a:ext cx="2744192" cy="2596911"/>
          </a:xfrm>
          <a:prstGeom prst="quadArrow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Arrow Keys to Shoot!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24136" y="2477852"/>
            <a:ext cx="549750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/>
              <a:t>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5049" y="3275262"/>
            <a:ext cx="422111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7258" y="4245542"/>
            <a:ext cx="373219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/>
              <a:t>S</a:t>
            </a:r>
            <a:endParaRPr lang="en-US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431423" y="3263921"/>
            <a:ext cx="437139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/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8754" y="4665024"/>
            <a:ext cx="289182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</a:rPr>
              <a:t>Press ESC to Play!</a:t>
            </a:r>
            <a:endParaRPr lang="en-US" sz="2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4256" y="1485506"/>
            <a:ext cx="6395501" cy="276003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ar BB"/>
                <a:cs typeface="Char BB"/>
              </a:rPr>
              <a:t>Exterminator Wizard!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har BB"/>
              <a:cs typeface="Char BB"/>
            </a:endParaRPr>
          </a:p>
        </p:txBody>
      </p:sp>
    </p:spTree>
    <p:extLst>
      <p:ext uri="{BB962C8B-B14F-4D97-AF65-F5344CB8AC3E}">
        <p14:creationId xmlns:p14="http://schemas.microsoft.com/office/powerpoint/2010/main" val="411380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Wright</dc:creator>
  <cp:lastModifiedBy>Albert Wright</cp:lastModifiedBy>
  <cp:revision>9</cp:revision>
  <dcterms:created xsi:type="dcterms:W3CDTF">2011-10-09T01:05:21Z</dcterms:created>
  <dcterms:modified xsi:type="dcterms:W3CDTF">2011-10-09T02:03:01Z</dcterms:modified>
</cp:coreProperties>
</file>