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0" r:id="rId6"/>
    <p:sldId id="271" r:id="rId7"/>
    <p:sldId id="280" r:id="rId8"/>
    <p:sldId id="281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17" autoAdjust="0"/>
    <p:restoredTop sz="94660"/>
  </p:normalViewPr>
  <p:slideViewPr>
    <p:cSldViewPr>
      <p:cViewPr varScale="1">
        <p:scale>
          <a:sx n="116" d="100"/>
          <a:sy n="116" d="100"/>
        </p:scale>
        <p:origin x="450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AC8CEC3D-96F7-401F-9673-3EE7F75C9C5B}" type="datetimeFigureOut">
              <a:rPr lang="es-ES"/>
              <a:t>24/05/2014</a:t>
            </a:fld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A98ED8CD-4E4C-49AC-BDC6-2963BA49E54F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F032BCF4-D26D-4DAF-9F57-FE1E61FE7935}" type="datetimeFigureOut">
              <a:t>24/05/2014</a:t>
            </a:fld>
            <a:endParaRPr lang="es-ES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5FB91549-43BF-425A-AF25-75262019208C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ES"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s-ES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4229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s-ES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9551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s-ES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8959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s-ES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8261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ontrapicado de nubes y cielo azul rodeados de edificios de cristal" title="Imagen de diseño de diapositiva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 latinLnBrk="0">
              <a:defRPr lang="es-ES" sz="48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es-ES" sz="2400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es-E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es-E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es-E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es-E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es-E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es-E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es-E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es-E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8" name="Marcador de posición de fech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pPr/>
              <a:t>24/05/2014</a:t>
            </a:fld>
            <a:endParaRPr lang="es-ES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Marcador de posición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es-ES"/>
            </a:lvl5pPr>
            <a:lvl6pPr latinLnBrk="0">
              <a:defRPr lang="es-ES"/>
            </a:lvl6pPr>
            <a:lvl7pPr latinLnBrk="0">
              <a:defRPr lang="es-ES"/>
            </a:lvl7pPr>
            <a:lvl8pPr latinLnBrk="0">
              <a:defRPr lang="es-ES" baseline="0"/>
            </a:lvl8pPr>
            <a:lvl9pPr latinLnBrk="0">
              <a:defRPr lang="es-ES" baseline="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24/05/2014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 latinLnBrk="0">
              <a:defRPr lang="es-ES"/>
            </a:lvl5pPr>
            <a:lvl6pPr latinLnBrk="0">
              <a:defRPr lang="es-ES"/>
            </a:lvl6pPr>
            <a:lvl7pPr latinLnBrk="0">
              <a:defRPr lang="es-ES"/>
            </a:lvl7pPr>
            <a:lvl8pPr latinLnBrk="0">
              <a:defRPr lang="es-ES" baseline="0"/>
            </a:lvl8pPr>
            <a:lvl9pPr latinLnBrk="0">
              <a:defRPr lang="es-ES" baseline="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24/05/2014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es-ES"/>
            </a:lvl5pPr>
            <a:lvl6pPr latinLnBrk="0">
              <a:defRPr lang="es-ES"/>
            </a:lvl6pPr>
            <a:lvl7pPr latinLnBrk="0">
              <a:defRPr lang="es-ES"/>
            </a:lvl7pPr>
            <a:lvl8pPr latinLnBrk="0">
              <a:defRPr lang="es-ES"/>
            </a:lvl8pPr>
            <a:lvl9pPr latinLnBrk="0">
              <a:defRPr lang="es-ES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24/05/2014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 latinLnBrk="0">
              <a:defRPr lang="es-ES" sz="4800" b="0" cap="none" baseline="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es-ES" sz="24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pPr/>
              <a:t>24/05/2014</a:t>
            </a:fld>
            <a:endParaRPr lang="es-ES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 latinLnBrk="0">
              <a:defRPr lang="es-ES" sz="2800"/>
            </a:lvl1pPr>
            <a:lvl2pPr latinLnBrk="0">
              <a:defRPr lang="es-ES" sz="2400"/>
            </a:lvl2pPr>
            <a:lvl3pPr latinLnBrk="0">
              <a:defRPr lang="es-ES" sz="2000"/>
            </a:lvl3pPr>
            <a:lvl4pPr latinLnBrk="0">
              <a:defRPr lang="es-ES" sz="1800"/>
            </a:lvl4pPr>
            <a:lvl5pPr latinLnBrk="0">
              <a:defRPr lang="es-ES" sz="1800"/>
            </a:lvl5pPr>
            <a:lvl6pPr latinLnBrk="0">
              <a:defRPr lang="es-ES" sz="1800"/>
            </a:lvl6pPr>
            <a:lvl7pPr latinLnBrk="0">
              <a:defRPr lang="es-ES" sz="1800"/>
            </a:lvl7pPr>
            <a:lvl8pPr latinLnBrk="0">
              <a:defRPr lang="es-ES" sz="1800"/>
            </a:lvl8pPr>
            <a:lvl9pPr latinLnBrk="0">
              <a:defRPr lang="es-ES"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 latinLnBrk="0">
              <a:defRPr lang="es-ES" sz="2800"/>
            </a:lvl1pPr>
            <a:lvl2pPr latinLnBrk="0">
              <a:defRPr lang="es-ES" sz="2400"/>
            </a:lvl2pPr>
            <a:lvl3pPr latinLnBrk="0">
              <a:defRPr lang="es-ES" sz="2000"/>
            </a:lvl3pPr>
            <a:lvl4pPr latinLnBrk="0">
              <a:defRPr lang="es-ES" sz="1800"/>
            </a:lvl4pPr>
            <a:lvl5pPr latinLnBrk="0">
              <a:defRPr lang="es-ES" sz="1800"/>
            </a:lvl5pPr>
            <a:lvl6pPr latinLnBrk="0">
              <a:defRPr lang="es-ES" sz="1800"/>
            </a:lvl6pPr>
            <a:lvl7pPr latinLnBrk="0">
              <a:defRPr lang="es-ES" sz="1800"/>
            </a:lvl7pPr>
            <a:lvl8pPr latinLnBrk="0">
              <a:defRPr lang="es-ES" sz="1800"/>
            </a:lvl8pPr>
            <a:lvl9pPr latinLnBrk="0">
              <a:defRPr lang="es-ES"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24/05/2014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es-ES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es-ES" sz="3200" b="0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 latinLnBrk="0">
              <a:defRPr lang="es-ES" sz="2400"/>
            </a:lvl1pPr>
            <a:lvl2pPr latinLnBrk="0">
              <a:defRPr lang="es-ES" sz="2000"/>
            </a:lvl2pPr>
            <a:lvl3pPr latinLnBrk="0">
              <a:defRPr lang="es-ES" sz="1800"/>
            </a:lvl3pPr>
            <a:lvl4pPr latinLnBrk="0">
              <a:defRPr lang="es-ES" sz="1600"/>
            </a:lvl4pPr>
            <a:lvl5pPr latinLnBrk="0">
              <a:defRPr lang="es-ES" sz="1600"/>
            </a:lvl5pPr>
            <a:lvl6pPr latinLnBrk="0">
              <a:defRPr lang="es-ES" sz="1600"/>
            </a:lvl6pPr>
            <a:lvl7pPr latinLnBrk="0">
              <a:defRPr lang="es-ES" sz="1600"/>
            </a:lvl7pPr>
            <a:lvl8pPr latinLnBrk="0">
              <a:defRPr lang="es-ES" sz="1600"/>
            </a:lvl8pPr>
            <a:lvl9pPr latinLnBrk="0">
              <a:defRPr lang="es-ES"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es-ES" sz="3200" b="0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 latinLnBrk="0">
              <a:defRPr lang="es-ES" sz="2400"/>
            </a:lvl1pPr>
            <a:lvl2pPr latinLnBrk="0">
              <a:defRPr lang="es-ES" sz="2000"/>
            </a:lvl2pPr>
            <a:lvl3pPr latinLnBrk="0">
              <a:defRPr lang="es-ES" sz="1800"/>
            </a:lvl3pPr>
            <a:lvl4pPr latinLnBrk="0">
              <a:defRPr lang="es-ES" sz="1600"/>
            </a:lvl4pPr>
            <a:lvl5pPr latinLnBrk="0">
              <a:defRPr lang="es-ES" sz="1600"/>
            </a:lvl5pPr>
            <a:lvl6pPr latinLnBrk="0">
              <a:defRPr lang="es-ES" sz="1600"/>
            </a:lvl6pPr>
            <a:lvl7pPr latinLnBrk="0">
              <a:defRPr lang="es-ES" sz="1600"/>
            </a:lvl7pPr>
            <a:lvl8pPr latinLnBrk="0">
              <a:defRPr lang="es-ES" sz="1600"/>
            </a:lvl8pPr>
            <a:lvl9pPr latinLnBrk="0">
              <a:defRPr lang="es-ES"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24/05/2014</a:t>
            </a:fld>
            <a:endParaRPr lang="es-ES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24/05/2014</a:t>
            </a:fld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24/05/2014</a:t>
            </a:fld>
            <a:endParaRPr lang="es-ES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 latinLnBrk="0">
              <a:defRPr lang="es-ES" sz="3600" b="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 latinLnBrk="0">
              <a:defRPr lang="es-ES" sz="2800"/>
            </a:lvl1pPr>
            <a:lvl2pPr latinLnBrk="0">
              <a:defRPr lang="es-ES" sz="2400"/>
            </a:lvl2pPr>
            <a:lvl3pPr latinLnBrk="0">
              <a:defRPr lang="es-ES" sz="2000"/>
            </a:lvl3pPr>
            <a:lvl4pPr latinLnBrk="0">
              <a:defRPr lang="es-ES" sz="1800"/>
            </a:lvl4pPr>
            <a:lvl5pPr latinLnBrk="0">
              <a:defRPr lang="es-ES" sz="1800"/>
            </a:lvl5pPr>
            <a:lvl6pPr latinLnBrk="0">
              <a:defRPr lang="es-ES" sz="1800" baseline="0"/>
            </a:lvl6pPr>
            <a:lvl7pPr latinLnBrk="0">
              <a:defRPr lang="es-ES" sz="1800" baseline="0"/>
            </a:lvl7pPr>
            <a:lvl8pPr latinLnBrk="0">
              <a:defRPr lang="es-ES" sz="1800" baseline="0"/>
            </a:lvl8pPr>
            <a:lvl9pPr latinLnBrk="0">
              <a:defRPr lang="es-ES" sz="1800" baseline="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es-ES" sz="20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24/05/2014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 latinLnBrk="0">
              <a:defRPr lang="es-ES" sz="3600" b="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es-ES" sz="20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24/05/2014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1200">
                <a:solidFill>
                  <a:srgbClr val="8C8C8C"/>
                </a:solidFill>
              </a:defRPr>
            </a:lvl1pPr>
          </a:lstStyle>
          <a:p>
            <a:fld id="{81C93FC7-9D1A-468B-98DB-D1E8D74418D9}" type="datetimeFigureOut">
              <a:pPr/>
              <a:t>24/05/2014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es-ES" sz="1200">
                <a:solidFill>
                  <a:srgbClr val="8C8C8C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1200">
                <a:solidFill>
                  <a:srgbClr val="8C8C8C"/>
                </a:solidFill>
              </a:defRPr>
            </a:lvl1pPr>
          </a:lstStyle>
          <a:p>
            <a:fld id="{A3F31473-23EB-4724-8B59-FE6D21D89FA4}" type="slidenum"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s-ES"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5112" y="2743200"/>
            <a:ext cx="4190999" cy="1371600"/>
          </a:xfrm>
        </p:spPr>
        <p:txBody>
          <a:bodyPr>
            <a:normAutofit/>
          </a:bodyPr>
          <a:lstStyle/>
          <a:p>
            <a:pPr algn="ctr"/>
            <a:r>
              <a:rPr lang="es-ES" sz="4600" dirty="0" smtClean="0"/>
              <a:t>Vista de administrador</a:t>
            </a:r>
            <a:endParaRPr lang="es-ES" sz="4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12" y="381000"/>
            <a:ext cx="1371601" cy="137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293813" y="685801"/>
            <a:ext cx="9524999" cy="838199"/>
          </a:xfrm>
        </p:spPr>
        <p:txBody>
          <a:bodyPr/>
          <a:lstStyle/>
          <a:p>
            <a:r>
              <a:rPr lang="es-ES" dirty="0" smtClean="0"/>
              <a:t>Página principal de administración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1600199"/>
            <a:ext cx="9601199" cy="4876399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627812" y="2590800"/>
            <a:ext cx="1371600" cy="304800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293813" y="685801"/>
            <a:ext cx="10287000" cy="762000"/>
          </a:xfrm>
        </p:spPr>
        <p:txBody>
          <a:bodyPr/>
          <a:lstStyle/>
          <a:p>
            <a:r>
              <a:rPr lang="es-ES" dirty="0" smtClean="0"/>
              <a:t>Listado completo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554" y="1295400"/>
            <a:ext cx="8140646" cy="5373964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7923212" y="2895600"/>
            <a:ext cx="533400" cy="3657600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 derecha 6"/>
          <p:cNvSpPr/>
          <p:nvPr/>
        </p:nvSpPr>
        <p:spPr>
          <a:xfrm>
            <a:off x="8609056" y="2743200"/>
            <a:ext cx="685800" cy="6858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redondeado 7"/>
          <p:cNvSpPr/>
          <p:nvPr/>
        </p:nvSpPr>
        <p:spPr>
          <a:xfrm>
            <a:off x="9402178" y="2552700"/>
            <a:ext cx="1752600" cy="10668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accent1"/>
                </a:solidFill>
              </a:rPr>
              <a:t>Modificación y borrado</a:t>
            </a:r>
            <a:endParaRPr lang="es-E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0571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293812" y="533400"/>
            <a:ext cx="9524999" cy="838199"/>
          </a:xfrm>
        </p:spPr>
        <p:txBody>
          <a:bodyPr/>
          <a:lstStyle/>
          <a:p>
            <a:r>
              <a:rPr lang="es-ES" dirty="0" smtClean="0"/>
              <a:t>Formulario para la modificación de un artículo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12" y="1219200"/>
            <a:ext cx="10058400" cy="5550681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674812" y="2743200"/>
            <a:ext cx="1295400" cy="304800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79899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293812" y="533400"/>
            <a:ext cx="9524999" cy="838199"/>
          </a:xfrm>
        </p:spPr>
        <p:txBody>
          <a:bodyPr/>
          <a:lstStyle/>
          <a:p>
            <a:r>
              <a:rPr lang="es-ES" dirty="0" smtClean="0"/>
              <a:t>Formulario para agregar un artículo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11" y="1143000"/>
            <a:ext cx="10058400" cy="539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7766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DocumentoBibliotecaFormulario</Display>
  <Edit>DocumentoBibliotecaFormulario</Edit>
  <New>DocumentoBibliotecaFormulario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Este valor indica el número de revisiones o de veces que se ha guardado. La aplicación es la responsable de actualizar este valor después de cada revisión.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326D36-2E61-4213-B774-7BB30F41C373}">
  <ds:schemaRefs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F1C2D1B-4173-4B34-80DA-914653A52F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BE46A1-2BAD-41F0-9C72-4D13E664C2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28</Words>
  <Application>Microsoft Office PowerPoint</Application>
  <PresentationFormat>Personalizado</PresentationFormat>
  <Paragraphs>10</Paragraphs>
  <Slides>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Corbel</vt:lpstr>
      <vt:lpstr>Marketing 16x9</vt:lpstr>
      <vt:lpstr>Vista de administrador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del título</dc:title>
  <dc:creator>Summer</dc:creator>
  <cp:lastModifiedBy>Hector Francia Molinero</cp:lastModifiedBy>
  <cp:revision>13</cp:revision>
  <dcterms:created xsi:type="dcterms:W3CDTF">2013-04-05T20:24:53Z</dcterms:created>
  <dcterms:modified xsi:type="dcterms:W3CDTF">2014-05-24T18:17:36Z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