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s-ES"/>
              <a:t>Pulse para editar el formato de las notas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s-ES"/>
              <a:t>&lt;encabezado&gt;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s-ES"/>
              <a:t>&lt;fecha/hora&gt;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s-ES"/>
              <a:t>&lt;pie de página&gt;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2576535-0ECC-43CB-8F26-15D651C6723C}" type="slidenum">
              <a:rPr lang="es-ES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C811A25-86F3-4199-B84B-11E18E920314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478DA37-5B3D-4916-93D4-68F39E5345C9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6C37821-3976-49CE-9890-9D6FF68E9CD2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BFA17BF-7677-4BEF-93FF-34966B182A31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1028664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93840" y="2874600"/>
            <a:ext cx="1028664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564600" y="28746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293840" y="28746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21720" y="2874600"/>
            <a:ext cx="2504880" cy="1998720"/>
          </a:xfrm>
          <a:prstGeom prst="rect">
            <a:avLst/>
          </a:prstGeom>
          <a:ln>
            <a:noFill/>
          </a:ln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50960" y="2874600"/>
            <a:ext cx="2504880" cy="1998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293840" y="685800"/>
            <a:ext cx="10286640" cy="4191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10286640" cy="419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419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419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4763160"/>
            <a:ext cx="1097100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93840" y="28746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419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293840" y="685800"/>
            <a:ext cx="10286640" cy="4191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419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564600" y="28746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293840" y="2874600"/>
            <a:ext cx="1028592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1028664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293840" y="2874600"/>
            <a:ext cx="1028664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64600" y="28746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293840" y="28746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21720" y="2874600"/>
            <a:ext cx="2504880" cy="1998720"/>
          </a:xfrm>
          <a:prstGeom prst="rect">
            <a:avLst/>
          </a:prstGeom>
          <a:ln>
            <a:noFill/>
          </a:ln>
        </p:spPr>
      </p:pic>
      <p:pic>
        <p:nvPicPr>
          <p:cNvPr descr="" id="7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50960" y="2874600"/>
            <a:ext cx="2504880" cy="1998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10286640" cy="419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419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419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4763160"/>
            <a:ext cx="1097100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93840" y="28746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419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419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64600" y="28746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64600" y="685800"/>
            <a:ext cx="501948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293840" y="2874600"/>
            <a:ext cx="10285920" cy="199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73680" y="0"/>
            <a:ext cx="73148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8040" y="685800"/>
            <a:ext cx="3962160" cy="4723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39527b"/>
                </a:solidFill>
                <a:latin typeface="Corbel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3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1200">
                <a:solidFill>
                  <a:srgbClr val="8c8c8c"/>
                </a:solidFill>
                <a:latin typeface="Corbel"/>
              </a:rPr>
              <a:t>25/05/14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164480" y="6356520"/>
            <a:ext cx="3859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735400" y="6356520"/>
            <a:ext cx="2843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A4E985-1B6A-4A21-93DD-51A015EEA430}" type="slidenum">
              <a:rPr lang="es-ES" sz="1200">
                <a:solidFill>
                  <a:srgbClr val="8c8c8c"/>
                </a:solidFill>
                <a:latin typeface="Corbel"/>
              </a:rPr>
              <a:t>&lt;número&gt;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ES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Séptimo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32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lang="en-US" sz="3600">
                <a:solidFill>
                  <a:srgbClr val="39527b"/>
                </a:solidFill>
                <a:latin typeface="Corbel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10286640" cy="41907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s-ES" sz="2800">
                <a:solidFill>
                  <a:srgbClr val="404040"/>
                </a:solidFill>
                <a:latin typeface="Corbel"/>
              </a:rPr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 sz="2800">
                <a:solidFill>
                  <a:srgbClr val="404040"/>
                </a:solidFill>
                <a:latin typeface="Corbel"/>
              </a:rPr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 sz="2800">
                <a:solidFill>
                  <a:srgbClr val="404040"/>
                </a:solidFill>
                <a:latin typeface="Corbel"/>
              </a:rPr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 sz="2800">
                <a:solidFill>
                  <a:srgbClr val="404040"/>
                </a:solidFill>
                <a:latin typeface="Corbel"/>
              </a:rPr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 sz="2800">
                <a:solidFill>
                  <a:srgbClr val="404040"/>
                </a:solidFill>
                <a:latin typeface="Corbel"/>
              </a:rPr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 sz="2800">
                <a:solidFill>
                  <a:srgbClr val="404040"/>
                </a:solidFill>
                <a:latin typeface="Corbel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s-ES" sz="2800">
                <a:solidFill>
                  <a:srgbClr val="404040"/>
                </a:solidFill>
                <a:latin typeface="Corbel"/>
              </a:rPr>
              <a:t>Séptimo nivel del esquemaHaga clic para modificar los estilos de texto del patrón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Corbel"/>
              <a:buChar char="–"/>
            </a:pPr>
            <a:r>
              <a:rPr lang="es-ES" sz="2400">
                <a:solidFill>
                  <a:srgbClr val="404040"/>
                </a:solidFill>
                <a:latin typeface="Corbel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s-ES" sz="2000">
                <a:solidFill>
                  <a:srgbClr val="404040"/>
                </a:solidFill>
                <a:latin typeface="Corbel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Corbel"/>
              <a:buChar char="–"/>
            </a:pPr>
            <a:r>
              <a:rPr lang="es-ES">
                <a:solidFill>
                  <a:srgbClr val="404040"/>
                </a:solidFill>
                <a:latin typeface="Corbel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Arial"/>
              <a:buChar char="•"/>
            </a:pPr>
            <a:r>
              <a:rPr lang="es-ES">
                <a:solidFill>
                  <a:srgbClr val="404040"/>
                </a:solidFill>
                <a:latin typeface="Corbel"/>
              </a:rPr>
              <a:t>Quinto nivel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3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1200">
                <a:solidFill>
                  <a:srgbClr val="8c8c8c"/>
                </a:solidFill>
                <a:latin typeface="Corbel"/>
              </a:rPr>
              <a:t>25/05/14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164480" y="6356520"/>
            <a:ext cx="3859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735400" y="6356520"/>
            <a:ext cx="2843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BFEECC5-757C-4906-AF2B-28755B241BCD}" type="slidenum">
              <a:rPr lang="es-ES" sz="1200">
                <a:solidFill>
                  <a:srgbClr val="8c8c8c"/>
                </a:solidFill>
                <a:latin typeface="Corbel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64960" y="2743200"/>
            <a:ext cx="4190760" cy="1371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3580">
                <a:solidFill>
                  <a:srgbClr val="39527b"/>
                </a:solidFill>
                <a:latin typeface="Corbel"/>
              </a:rPr>
              <a:t>Vista de </a:t>
            </a:r>
            <a:r>
              <a:rPr lang="en-US" sz="3580">
                <a:solidFill>
                  <a:srgbClr val="39527b"/>
                </a:solidFill>
                <a:latin typeface="Corbel"/>
              </a:rPr>
              <a:t>
</a:t>
            </a:r>
            <a:r>
              <a:rPr lang="en-US" sz="3580">
                <a:solidFill>
                  <a:srgbClr val="39527b"/>
                </a:solidFill>
                <a:latin typeface="Corbel"/>
              </a:rPr>
              <a:t>Usuario</a:t>
            </a:r>
            <a:r>
              <a:rPr lang="en-US" sz="4600">
                <a:solidFill>
                  <a:srgbClr val="39527b"/>
                </a:solidFill>
                <a:latin typeface="Corbel"/>
              </a:rPr>
              <a:t>
</a:t>
            </a:r>
            <a:endParaRPr/>
          </a:p>
        </p:txBody>
      </p:sp>
      <p:pic>
        <p:nvPicPr>
          <p:cNvPr descr="" id="85" name="Imagen 3"/>
          <p:cNvPicPr/>
          <p:nvPr/>
        </p:nvPicPr>
        <p:blipFill>
          <a:blip r:embed="rId1"/>
          <a:stretch>
            <a:fillRect/>
          </a:stretch>
        </p:blipFill>
        <p:spPr>
          <a:xfrm>
            <a:off x="264960" y="380880"/>
            <a:ext cx="1371240" cy="13712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293840" y="685800"/>
            <a:ext cx="9524520" cy="83772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lang="es-ES" sz="2800">
                <a:solidFill>
                  <a:srgbClr val="404040"/>
                </a:solidFill>
                <a:latin typeface="Corbel"/>
              </a:rPr>
              <a:t>Página principal de usuario</a:t>
            </a:r>
            <a:endParaRPr/>
          </a:p>
        </p:txBody>
      </p:sp>
      <p:pic>
        <p:nvPicPr>
          <p:cNvPr descr="" id="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2520" y="1244880"/>
            <a:ext cx="9465840" cy="473112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6834960" y="2287080"/>
            <a:ext cx="1944000" cy="360000"/>
          </a:xfrm>
          <a:prstGeom prst="rect">
            <a:avLst/>
          </a:prstGeom>
          <a:noFill/>
          <a:ln w="72000">
            <a:solidFill>
              <a:srgbClr val="b4d480"/>
            </a:solidFill>
            <a:miter/>
          </a:ln>
        </p:spPr>
      </p:sp>
    </p:spTree>
  </p:cSld>
  <p:transition>
    <p:fade/>
  </p:transition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3840" y="685800"/>
            <a:ext cx="10286640" cy="76176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  <a:buSzPct val="25000"/>
              <a:buFont typeface="Arial"/>
              <a:buChar char="•"/>
            </a:pPr>
            <a:r>
              <a:rPr lang="es-ES" sz="2800">
                <a:solidFill>
                  <a:srgbClr val="404040"/>
                </a:solidFill>
                <a:latin typeface="Corbel"/>
              </a:rPr>
              <a:t>Listado completo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0152000" y="2592000"/>
            <a:ext cx="1752120" cy="1066320"/>
          </a:xfrm>
          <a:prstGeom prst="roundRect">
            <a:avLst>
              <a:gd fmla="val 16667" name="adj"/>
            </a:avLst>
          </a:prstGeom>
          <a:solidFill>
            <a:srgbClr val="cde2aa"/>
          </a:solidFill>
          <a:ln w="12600">
            <a:solidFill>
              <a:srgbClr val="5d7d2a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39527b"/>
                </a:solidFill>
                <a:latin typeface="Corbel"/>
              </a:rPr>
              <a:t>Añadir producto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9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7240" y="1152000"/>
            <a:ext cx="5864760" cy="55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8322840" y="2592000"/>
            <a:ext cx="533160" cy="4104000"/>
          </a:xfrm>
          <a:prstGeom prst="rect">
            <a:avLst/>
          </a:prstGeom>
          <a:noFill/>
          <a:ln w="54000">
            <a:solidFill>
              <a:srgbClr val="b4d480"/>
            </a:solidFill>
            <a:miter/>
          </a:ln>
        </p:spPr>
      </p:sp>
      <p:sp>
        <p:nvSpPr>
          <p:cNvPr id="93" name="CustomShape 4"/>
          <p:cNvSpPr/>
          <p:nvPr/>
        </p:nvSpPr>
        <p:spPr>
          <a:xfrm>
            <a:off x="9294480" y="2808000"/>
            <a:ext cx="685440" cy="6854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d480"/>
          </a:solidFill>
          <a:ln w="12600">
            <a:solidFill>
              <a:srgbClr val="2a3c5a"/>
            </a:solidFill>
            <a:miter/>
          </a:ln>
        </p:spPr>
      </p:sp>
    </p:spTree>
  </p:cSld>
  <p:transition>
    <p:fade/>
  </p:transition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93840" y="685800"/>
            <a:ext cx="10286640" cy="76176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  <a:buSzPct val="25000"/>
              <a:buFont typeface="Arial"/>
              <a:buChar char="•"/>
            </a:pPr>
            <a:r>
              <a:rPr lang="es-ES" sz="2800">
                <a:solidFill>
                  <a:srgbClr val="404040"/>
                </a:solidFill>
                <a:latin typeface="Corbel"/>
              </a:rPr>
              <a:t>Listado completo</a:t>
            </a:r>
            <a:endParaRPr/>
          </a:p>
        </p:txBody>
      </p:sp>
      <p:pic>
        <p:nvPicPr>
          <p:cNvPr descr="" id="9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08000" y="1292040"/>
            <a:ext cx="6675840" cy="367596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2922840" y="2088000"/>
            <a:ext cx="1037160" cy="288000"/>
          </a:xfrm>
          <a:prstGeom prst="rect">
            <a:avLst/>
          </a:prstGeom>
          <a:noFill/>
          <a:ln w="54000">
            <a:solidFill>
              <a:srgbClr val="b4d480"/>
            </a:solidFill>
            <a:miter/>
          </a:ln>
        </p:spPr>
      </p:sp>
    </p:spTree>
  </p:cSld>
  <p:transition>
    <p:fade/>
  </p:transition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3840" y="533520"/>
            <a:ext cx="9524520" cy="83772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  <a:buSzPct val="25000"/>
              <a:buFont typeface="Arial"/>
              <a:buChar char="•"/>
            </a:pPr>
            <a:r>
              <a:rPr lang="es-ES" sz="2800">
                <a:solidFill>
                  <a:srgbClr val="404040"/>
                </a:solidFill>
                <a:latin typeface="Corbel"/>
              </a:rPr>
              <a:t>Búsqueda</a:t>
            </a:r>
            <a:endParaRPr/>
          </a:p>
        </p:txBody>
      </p:sp>
      <p:pic>
        <p:nvPicPr>
          <p:cNvPr descr="" id="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56000" y="1172160"/>
            <a:ext cx="9072000" cy="51638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93840" y="533520"/>
            <a:ext cx="9524520" cy="83772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  <a:buSzPct val="25000"/>
              <a:buFont typeface="Arial"/>
              <a:buChar char="•"/>
            </a:pPr>
            <a:r>
              <a:rPr lang="es-ES" sz="2800">
                <a:solidFill>
                  <a:srgbClr val="404040"/>
                </a:solidFill>
                <a:latin typeface="Corbel"/>
              </a:rPr>
              <a:t>Compra</a:t>
            </a:r>
            <a:endParaRPr/>
          </a:p>
        </p:txBody>
      </p:sp>
      <p:pic>
        <p:nvPicPr>
          <p:cNvPr descr="" id="1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04000" y="1152000"/>
            <a:ext cx="8352000" cy="51141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6984000" y="5904000"/>
            <a:ext cx="1368000" cy="432000"/>
          </a:xfrm>
          <a:prstGeom prst="rect">
            <a:avLst/>
          </a:prstGeom>
          <a:noFill/>
          <a:ln w="54000">
            <a:solidFill>
              <a:srgbClr val="b4d480"/>
            </a:solidFill>
            <a:miter/>
          </a:ln>
        </p:spPr>
      </p:sp>
    </p:spTree>
  </p:cSld>
  <p:transition>
    <p:fade/>
  </p:transition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92000" y="432000"/>
            <a:ext cx="10971000" cy="10663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25000"/>
              <a:buFont typeface="StarSymbol"/>
              <a:buChar char=""/>
            </a:pPr>
            <a:r>
              <a:rPr lang="en-US" sz="2800">
                <a:solidFill>
                  <a:srgbClr val="404040"/>
                </a:solidFill>
                <a:latin typeface="Corbel"/>
              </a:rPr>
              <a:t> </a:t>
            </a:r>
            <a:r>
              <a:rPr lang="en-US" sz="2800">
                <a:solidFill>
                  <a:srgbClr val="404040"/>
                </a:solidFill>
                <a:latin typeface="Corbel"/>
              </a:rPr>
              <a:t>Pedido</a:t>
            </a:r>
            <a:r>
              <a:rPr lang="en-US"/>
              <a:t>
</a:t>
            </a:r>
            <a:endParaRPr/>
          </a:p>
        </p:txBody>
      </p:sp>
      <p:pic>
        <p:nvPicPr>
          <p:cNvPr descr="" id="10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12000" y="1224000"/>
            <a:ext cx="6480000" cy="51120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