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21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5/25/2014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5/25/2014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0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61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C811A25-86F3-4199-B84B-11E18E920314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4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3478DA37-5B3D-4916-93D4-68F39E5345C9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74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6C37821-3976-49CE-9890-9D6FF68E9CD2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53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BFA17BF-7677-4BEF-93FF-34966B182A31}" type="slidenum">
              <a:rPr lang="es-ES" sz="1200">
                <a:solidFill>
                  <a:srgbClr val="40404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94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386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2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9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royecto-software-e07@googlegroups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570914" y="1152000"/>
            <a:ext cx="9046996" cy="55173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6742484" y="6309320"/>
            <a:ext cx="1512168" cy="360040"/>
          </a:xfrm>
          <a:prstGeom prst="rect">
            <a:avLst/>
          </a:prstGeom>
          <a:noFill/>
          <a:ln w="54000">
            <a:solidFill>
              <a:srgbClr val="FF0000"/>
            </a:solidFill>
            <a:miter/>
          </a:ln>
        </p:spPr>
      </p:sp>
      <p:sp>
        <p:nvSpPr>
          <p:cNvPr id="5" name="Título 1"/>
          <p:cNvSpPr txBox="1">
            <a:spLocks/>
          </p:cNvSpPr>
          <p:nvPr/>
        </p:nvSpPr>
        <p:spPr>
          <a:xfrm>
            <a:off x="0" y="178168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Carrito de la compra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13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8969" y="1268760"/>
            <a:ext cx="7030884" cy="5445360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-1" y="294928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Generación del pedido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84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64959" y="3933056"/>
            <a:ext cx="4190760" cy="1899573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1" dirty="0">
                <a:solidFill>
                  <a:srgbClr val="39527B"/>
                </a:solidFill>
                <a:latin typeface="Corbel"/>
              </a:rPr>
              <a:t>Vista de 
</a:t>
            </a:r>
            <a:r>
              <a:rPr lang="en-US" sz="4800" b="1" dirty="0" err="1" smtClean="0">
                <a:solidFill>
                  <a:srgbClr val="39527B"/>
                </a:solidFill>
                <a:latin typeface="Corbel"/>
              </a:rPr>
              <a:t>Administrador</a:t>
            </a:r>
            <a:endParaRPr sz="1400" dirty="0"/>
          </a:p>
        </p:txBody>
      </p:sp>
      <p:pic>
        <p:nvPicPr>
          <p:cNvPr id="6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3548" y="462766"/>
            <a:ext cx="3433583" cy="25124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574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6" y="1316327"/>
            <a:ext cx="10207972" cy="51845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70476" y="2420888"/>
            <a:ext cx="1371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332656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Página principal de administración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3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54" y="1295400"/>
            <a:ext cx="8140646" cy="537396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923212" y="2895600"/>
            <a:ext cx="533400" cy="365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8609056" y="2743200"/>
            <a:ext cx="685800" cy="685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9402178" y="2552700"/>
            <a:ext cx="1752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accent1"/>
                </a:solidFill>
              </a:rPr>
              <a:t>Modificación y borrado</a:t>
            </a:r>
            <a:endParaRPr lang="es-ES" sz="2000" b="1" dirty="0">
              <a:solidFill>
                <a:schemeClr val="accent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260648"/>
            <a:ext cx="1218882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Listado completo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1219200"/>
            <a:ext cx="10058400" cy="555068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260648"/>
            <a:ext cx="1218882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Modificación de un micro-controlador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1" y="1143000"/>
            <a:ext cx="10058400" cy="539977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629916" y="2636912"/>
            <a:ext cx="1295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260648"/>
            <a:ext cx="12188825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Añadir un nuevo micro-controlador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868" y="0"/>
            <a:ext cx="9577064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34400" b="1" dirty="0" smtClean="0">
                <a:ln w="44450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???</a:t>
            </a:r>
            <a:endParaRPr lang="es-ES" sz="2800" dirty="0" smtClean="0">
              <a:ln w="44450">
                <a:solidFill>
                  <a:srgbClr val="002060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804" y="5085184"/>
            <a:ext cx="38884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4800" b="1" dirty="0" smtClean="0"/>
              <a:t>CONTACTO:</a:t>
            </a:r>
            <a:endParaRPr lang="es-ES" sz="4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26260" y="5239072"/>
            <a:ext cx="662473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s-ES" sz="2800" dirty="0" smtClean="0">
                <a:hlinkClick r:id="rId3"/>
              </a:rPr>
              <a:t>proyecto-software-e07@googlegroups.com</a:t>
            </a:r>
            <a:r>
              <a:rPr lang="es-ES" dirty="0" smtClean="0"/>
              <a:t>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124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1556792"/>
            <a:ext cx="10971372" cy="2939008"/>
          </a:xfrm>
        </p:spPr>
        <p:txBody>
          <a:bodyPr>
            <a:noAutofit/>
          </a:bodyPr>
          <a:lstStyle/>
          <a:p>
            <a:pPr algn="just"/>
            <a:r>
              <a:rPr lang="es-ES" sz="4400" dirty="0" smtClean="0"/>
              <a:t>Somos una empresa dedicada </a:t>
            </a:r>
            <a:r>
              <a:rPr lang="es-ES" sz="4400" dirty="0"/>
              <a:t>al </a:t>
            </a:r>
            <a:r>
              <a:rPr lang="es-ES" sz="4400" b="1" u="sng" dirty="0"/>
              <a:t>desarrollo de software</a:t>
            </a:r>
            <a:r>
              <a:rPr lang="es-ES" sz="4400" dirty="0"/>
              <a:t>, </a:t>
            </a:r>
            <a:r>
              <a:rPr lang="es-ES" sz="4400" dirty="0" smtClean="0"/>
              <a:t>especializada en aplicaciones web orientadas</a:t>
            </a:r>
            <a:r>
              <a:rPr lang="es-ES" sz="4400" dirty="0"/>
              <a:t> </a:t>
            </a:r>
            <a:r>
              <a:rPr lang="es-ES" sz="4400" dirty="0" smtClean="0"/>
              <a:t>a </a:t>
            </a:r>
            <a:r>
              <a:rPr lang="es-ES" sz="4400" dirty="0"/>
              <a:t>pequeñas y medianas empresas para la </a:t>
            </a:r>
            <a:r>
              <a:rPr lang="es-ES" sz="4400" b="1" dirty="0"/>
              <a:t>gestión de </a:t>
            </a:r>
            <a:r>
              <a:rPr lang="es-ES" sz="4400" b="1" dirty="0" smtClean="0"/>
              <a:t>su catálogo</a:t>
            </a:r>
            <a:r>
              <a:rPr lang="es-ES" sz="4400" dirty="0" smtClean="0"/>
              <a:t> de productos </a:t>
            </a:r>
            <a:r>
              <a:rPr lang="es-ES" sz="4400" dirty="0"/>
              <a:t>y </a:t>
            </a:r>
            <a:r>
              <a:rPr lang="es-ES" sz="4400" b="1" dirty="0"/>
              <a:t>tienda online</a:t>
            </a:r>
            <a:r>
              <a:rPr lang="es-ES" sz="4400" dirty="0"/>
              <a:t>.</a:t>
            </a:r>
            <a:endParaRPr lang="en-US" sz="4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277988" y="294928"/>
            <a:ext cx="7056784" cy="901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</a:rPr>
              <a:t>Conócenos</a:t>
            </a:r>
            <a:endParaRPr lang="es-E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-1" y="294928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</a:rPr>
              <a:t>¿Qué vendemos y a quien?</a:t>
            </a:r>
            <a:endParaRPr lang="es-E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27395" y="1977502"/>
            <a:ext cx="7453627" cy="1972613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 smtClean="0"/>
              <a:t/>
            </a:r>
            <a:br>
              <a:rPr lang="es-ES" sz="4400" b="1" dirty="0" smtClean="0"/>
            </a:br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 smtClean="0"/>
              <a:t>Catálogo electrónico </a:t>
            </a:r>
            <a:br>
              <a:rPr lang="es-ES" sz="4400" b="1" dirty="0" smtClean="0"/>
            </a:br>
            <a:r>
              <a:rPr lang="es-ES" sz="4400" b="1" dirty="0" smtClean="0"/>
              <a:t>para la venta de </a:t>
            </a:r>
            <a:br>
              <a:rPr lang="es-ES" sz="4400" b="1" dirty="0" smtClean="0"/>
            </a:br>
            <a:r>
              <a:rPr lang="es-ES" sz="4400" b="1" dirty="0" smtClean="0"/>
              <a:t>micro-controladores.</a:t>
            </a:r>
            <a:endParaRPr lang="en-US" sz="4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8725" y="4725144"/>
            <a:ext cx="10971372" cy="18285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/>
              <a:t>Empresa mediana dedicada a </a:t>
            </a:r>
          </a:p>
          <a:p>
            <a:pPr algn="ctr"/>
            <a:r>
              <a:rPr lang="es-ES" sz="4400" b="1" dirty="0" smtClean="0"/>
              <a:t>la venta de micro-controladores </a:t>
            </a:r>
          </a:p>
          <a:p>
            <a:pPr algn="ctr"/>
            <a:r>
              <a:rPr lang="es-ES" sz="4400" b="1" dirty="0" smtClean="0"/>
              <a:t>que busca expandirse al ámbito web</a:t>
            </a:r>
            <a:endParaRPr lang="en-US" sz="4400" b="1" dirty="0"/>
          </a:p>
        </p:txBody>
      </p:sp>
      <p:pic>
        <p:nvPicPr>
          <p:cNvPr id="9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3812" y="1740729"/>
            <a:ext cx="3433583" cy="25124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-1" y="294928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</a:rPr>
              <a:t>¿Por qué nuestro producto?</a:t>
            </a:r>
            <a:endParaRPr lang="es-E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8725" y="1988840"/>
            <a:ext cx="10971372" cy="892493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 smtClean="0"/>
              <a:t>Experiencia previa del equipo</a:t>
            </a:r>
            <a:endParaRPr lang="en-US" sz="44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8725" y="3601413"/>
            <a:ext cx="10971372" cy="1856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/>
              <a:t>Estudio y análisis de competencia.</a:t>
            </a:r>
          </a:p>
          <a:p>
            <a:pPr algn="ctr"/>
            <a:endParaRPr lang="es-ES" sz="4400" b="1" dirty="0"/>
          </a:p>
          <a:p>
            <a:pPr algn="ctr"/>
            <a:r>
              <a:rPr lang="es-ES" sz="4400" b="1" dirty="0" smtClean="0"/>
              <a:t>Ventajas.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64960" y="3425589"/>
            <a:ext cx="4190760" cy="2695072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rgbClr val="39527B"/>
                </a:solidFill>
                <a:latin typeface="Corbel"/>
              </a:rPr>
              <a:t>Vista de 
</a:t>
            </a:r>
            <a:r>
              <a:rPr lang="en-US" sz="6000" b="1" dirty="0" err="1">
                <a:solidFill>
                  <a:srgbClr val="39527B"/>
                </a:solidFill>
                <a:latin typeface="Corbel"/>
              </a:rPr>
              <a:t>Usuario</a:t>
            </a:r>
            <a:r>
              <a:rPr lang="en-US" sz="4600" dirty="0">
                <a:solidFill>
                  <a:srgbClr val="39527B"/>
                </a:solidFill>
                <a:latin typeface="Corbel"/>
              </a:rPr>
              <a:t>
</a:t>
            </a:r>
            <a:endParaRPr dirty="0"/>
          </a:p>
        </p:txBody>
      </p:sp>
      <p:pic>
        <p:nvPicPr>
          <p:cNvPr id="85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3548" y="462766"/>
            <a:ext cx="3433583" cy="25124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178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/>
          <p:nvPr/>
        </p:nvPicPr>
        <p:blipFill>
          <a:blip r:embed="rId3"/>
          <a:stretch>
            <a:fillRect/>
          </a:stretch>
        </p:blipFill>
        <p:spPr>
          <a:xfrm>
            <a:off x="1352520" y="1628800"/>
            <a:ext cx="9465840" cy="473112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6814492" y="2708920"/>
            <a:ext cx="1944000" cy="360000"/>
          </a:xfrm>
          <a:prstGeom prst="rect">
            <a:avLst/>
          </a:prstGeom>
          <a:noFill/>
          <a:ln w="72000">
            <a:solidFill>
              <a:srgbClr val="FF0000"/>
            </a:solidFill>
            <a:miter/>
          </a:ln>
        </p:spPr>
      </p:sp>
      <p:sp>
        <p:nvSpPr>
          <p:cNvPr id="5" name="Título 1"/>
          <p:cNvSpPr txBox="1">
            <a:spLocks/>
          </p:cNvSpPr>
          <p:nvPr/>
        </p:nvSpPr>
        <p:spPr>
          <a:xfrm>
            <a:off x="-1" y="294928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Página principal usuario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73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10152000" y="2592000"/>
            <a:ext cx="1752120" cy="1066320"/>
          </a:xfrm>
          <a:prstGeom prst="roundRect">
            <a:avLst>
              <a:gd name="adj" fmla="val 16667"/>
            </a:avLst>
          </a:prstGeom>
          <a:solidFill>
            <a:srgbClr val="CDE2AA"/>
          </a:solidFill>
          <a:ln w="12600">
            <a:solidFill>
              <a:srgbClr val="5D7D2A"/>
            </a:solidFill>
            <a:miter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000" b="1">
                <a:solidFill>
                  <a:srgbClr val="39527B"/>
                </a:solidFill>
                <a:latin typeface="Corbel"/>
              </a:rPr>
              <a:t>Añadir producto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91" name="Picture 90"/>
          <p:cNvPicPr/>
          <p:nvPr/>
        </p:nvPicPr>
        <p:blipFill>
          <a:blip r:embed="rId2"/>
          <a:stretch>
            <a:fillRect/>
          </a:stretch>
        </p:blipFill>
        <p:spPr>
          <a:xfrm>
            <a:off x="3207240" y="1152000"/>
            <a:ext cx="5864760" cy="55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8322840" y="2592000"/>
            <a:ext cx="533160" cy="4104000"/>
          </a:xfrm>
          <a:prstGeom prst="rect">
            <a:avLst/>
          </a:prstGeom>
          <a:noFill/>
          <a:ln w="54000">
            <a:solidFill>
              <a:srgbClr val="B4D480"/>
            </a:solidFill>
            <a:miter/>
          </a:ln>
        </p:spPr>
      </p:sp>
      <p:sp>
        <p:nvSpPr>
          <p:cNvPr id="93" name="CustomShape 4"/>
          <p:cNvSpPr/>
          <p:nvPr/>
        </p:nvSpPr>
        <p:spPr>
          <a:xfrm>
            <a:off x="9294480" y="2808000"/>
            <a:ext cx="685440" cy="685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D480"/>
          </a:solidFill>
          <a:ln w="12600">
            <a:solidFill>
              <a:srgbClr val="2A3C5A"/>
            </a:solidFill>
            <a:miter/>
          </a:ln>
        </p:spPr>
      </p:sp>
      <p:sp>
        <p:nvSpPr>
          <p:cNvPr id="7" name="Título 1"/>
          <p:cNvSpPr txBox="1">
            <a:spLocks/>
          </p:cNvSpPr>
          <p:nvPr/>
        </p:nvSpPr>
        <p:spPr>
          <a:xfrm>
            <a:off x="0" y="178168"/>
            <a:ext cx="12188825" cy="730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Listado completo de micro-controladores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28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1930925" y="1484784"/>
            <a:ext cx="8326972" cy="4873264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061964" y="2492896"/>
            <a:ext cx="1296144" cy="504056"/>
          </a:xfrm>
          <a:prstGeom prst="rect">
            <a:avLst/>
          </a:prstGeom>
          <a:noFill/>
          <a:ln w="54000">
            <a:solidFill>
              <a:srgbClr val="FF0000"/>
            </a:solidFill>
            <a:miter/>
          </a:ln>
        </p:spPr>
      </p:sp>
      <p:sp>
        <p:nvSpPr>
          <p:cNvPr id="5" name="Título 1"/>
          <p:cNvSpPr txBox="1">
            <a:spLocks/>
          </p:cNvSpPr>
          <p:nvPr/>
        </p:nvSpPr>
        <p:spPr>
          <a:xfrm>
            <a:off x="-1" y="294928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Actualización del carrito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59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/>
          <p:nvPr/>
        </p:nvPicPr>
        <p:blipFill>
          <a:blip r:embed="rId3"/>
          <a:stretch>
            <a:fillRect/>
          </a:stretch>
        </p:blipFill>
        <p:spPr>
          <a:xfrm>
            <a:off x="1414144" y="1196752"/>
            <a:ext cx="9360536" cy="5400600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23167"/>
            <a:ext cx="12188825" cy="973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>
                <a:solidFill>
                  <a:schemeClr val="accent1">
                    <a:lumMod val="50000"/>
                  </a:schemeClr>
                </a:solidFill>
              </a:rPr>
              <a:t>Búsqueda</a:t>
            </a: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41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presentation on product or service" id="{7EE400BE-508E-476C-BFCF-E5A4B7CBB911}" vid="{528475A2-2519-44AA-B642-41944284C867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127</Words>
  <Application>Microsoft Office PowerPoint</Application>
  <PresentationFormat>Custom</PresentationFormat>
  <Paragraphs>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Corbel</vt:lpstr>
      <vt:lpstr>Sales presentation on product or service</vt:lpstr>
      <vt:lpstr>PowerPoint Presentation</vt:lpstr>
      <vt:lpstr>Somos una empresa dedicada al desarrollo de software, especializada en aplicaciones web orientadas a pequeñas y medianas empresas para la gestión de su catálogo de productos y tienda online.</vt:lpstr>
      <vt:lpstr>  Catálogo electrónico  para la venta de  micro-controladores.</vt:lpstr>
      <vt:lpstr>Experiencia previa del equipo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2014-05-25T19:13:00Z</dcterms:created>
  <dcterms:modified xsi:type="dcterms:W3CDTF">2014-05-25T20:11:57Z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