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95EC-EC49-4784-985E-A4A9446D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4CC328-1002-49F5-9EA0-0C8E7208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935A7-2E5E-413E-AD8E-98F11B62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60E8D-A0EC-4F0F-8B16-737917A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40788-DB80-4E3F-A005-D4D8C390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77C9D-D66B-4694-A5ED-38DC54D7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49860-5750-484C-8094-0120F97F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1A2EE-445D-4C9C-9C37-32DB0B1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B3174D-14DB-4DD3-92C2-B562E838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A242F-6C74-46BC-AF60-F4C3CDD5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4F4DB-B11A-4F5C-8AC0-85E4CDE6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7F7CA-F216-4BE3-AFD0-56152717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F6D9E-7EC2-4F17-B499-C845041A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E93B7-552D-4E01-971C-D5C2D94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0D658-41C4-4C12-BEFD-DEF97085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0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22EDA-F6B5-4821-BF52-B7481D0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F6A9B-2AF3-415F-9B30-7FF0DCD5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39C52-4156-4256-A8CE-B6CDC08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326E1-D092-4DB8-81EA-1A88CDFE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30D03-62E3-4B16-9B05-5D917072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60E90-2A55-4924-B6C8-706EAD34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533F43-DA81-4615-87D4-383A307F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61A84-DE32-4DA0-9593-025112D4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E78C1-A907-4BF0-A371-423C2B49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728E2-8C72-42C8-90CF-95B73CB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E00A9-3481-4930-9BD9-6A1F2120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F05F0-66FD-4F4D-A4DF-26FFC34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76EE2C-4A0C-444B-AAAF-B7065940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85246-611F-4939-A932-88CAB87D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92022-C2E3-4C83-967D-803EB3A3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E0788-3504-4178-BE85-866F93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2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5D0D3-9639-47D2-BC4F-60C8ECC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5F96-79B1-4C0D-8CFE-094EC9A5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425EFD-9B90-4CD0-8559-5CECCBE7D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85EA6-E393-498C-8B3D-83EE3CB3B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FAFD01-1ABF-48DE-B2E2-6A697F9C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5DB3BC-EFC0-46F2-AB15-9DD9FA4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477981-3094-40E5-85C3-65F6FE8C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A37385-C21A-4773-A40D-8D34783B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766F-7870-49CD-A71F-FD03B45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69A8D7-9121-4E23-959B-5DC936AA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2C009C-620C-4E57-906C-1D5FAAD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62E91F-3A9E-4117-89B9-BA23CAE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B1C0D5-363B-49DA-BA85-4D93504D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28566-0954-4D63-8043-EEDE8840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3CAC9-6D04-4337-A617-BAF081B3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6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DE40-06DF-4F61-ACD0-5ABF26E3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D607A3-AD9E-4B37-9877-EEABFC35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7B9E4-6749-4C95-98F5-EEE32659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531E70-87C3-4B06-9247-22AC31A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A5C89B-E76B-4A3D-B373-726B0B8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9348E0-6952-4D55-8B98-F1C8B48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3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52049-4354-4448-AC1C-E89634C3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6909EB-3A44-4E83-9125-B5396F66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CCFE01-1B64-4390-B636-C4FE4BD3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9C522-241E-49E9-AFD2-58CA35E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9ADC0-C625-42F4-A3D0-252E7A79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B55EB7-0CBF-4609-B563-1E9FDB9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7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96384B-80CB-4668-947E-3D75392E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2D1C0-721E-437A-B085-62BBE83E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01DF6-897E-44A0-95EF-54359296F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AE14-56B8-437E-AA9D-EFB640C0878B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02C0D-8345-4556-AF65-B026A4762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EF44B-F7A8-4057-B014-81882CDB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636F-27B7-4D14-99B3-8F2B01EC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9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AE8C75E-5E90-42C4-A809-E70BA349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3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67C0B50-12D3-48C8-8B12-B93B15C137D0}"/>
              </a:ext>
            </a:extLst>
          </p:cNvPr>
          <p:cNvCxnSpPr>
            <a:cxnSpLocks/>
          </p:cNvCxnSpPr>
          <p:nvPr/>
        </p:nvCxnSpPr>
        <p:spPr>
          <a:xfrm>
            <a:off x="2914903" y="3179618"/>
            <a:ext cx="1149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E07F35-FB9C-49B1-A6A4-DBBEE2F5CAF6}"/>
              </a:ext>
            </a:extLst>
          </p:cNvPr>
          <p:cNvSpPr txBox="1"/>
          <p:nvPr/>
        </p:nvSpPr>
        <p:spPr>
          <a:xfrm>
            <a:off x="2532753" y="2888361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CD7ABBA-42C3-41F0-B0D0-2CCF0CE620ED}"/>
              </a:ext>
            </a:extLst>
          </p:cNvPr>
          <p:cNvCxnSpPr>
            <a:cxnSpLocks/>
          </p:cNvCxnSpPr>
          <p:nvPr/>
        </p:nvCxnSpPr>
        <p:spPr>
          <a:xfrm>
            <a:off x="4446557" y="2126409"/>
            <a:ext cx="5131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E2F93C-976C-4313-85D2-283A166C25CD}"/>
              </a:ext>
            </a:extLst>
          </p:cNvPr>
          <p:cNvSpPr txBox="1"/>
          <p:nvPr/>
        </p:nvSpPr>
        <p:spPr>
          <a:xfrm>
            <a:off x="4064407" y="183515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987BA8F-9D57-4951-9BC6-B0AFE617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4" y="0"/>
            <a:ext cx="690055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8FA4F69-1D98-4D29-816E-6F53B149D925}"/>
              </a:ext>
            </a:extLst>
          </p:cNvPr>
          <p:cNvCxnSpPr>
            <a:cxnSpLocks/>
          </p:cNvCxnSpPr>
          <p:nvPr/>
        </p:nvCxnSpPr>
        <p:spPr>
          <a:xfrm>
            <a:off x="7166270" y="1695203"/>
            <a:ext cx="303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DB9403-4691-4AED-9781-664C5CE5E85D}"/>
              </a:ext>
            </a:extLst>
          </p:cNvPr>
          <p:cNvSpPr txBox="1"/>
          <p:nvPr/>
        </p:nvSpPr>
        <p:spPr>
          <a:xfrm>
            <a:off x="6784120" y="140394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CC338BA-1C33-423C-AD46-996D29FFE05D}"/>
              </a:ext>
            </a:extLst>
          </p:cNvPr>
          <p:cNvCxnSpPr>
            <a:cxnSpLocks/>
          </p:cNvCxnSpPr>
          <p:nvPr/>
        </p:nvCxnSpPr>
        <p:spPr>
          <a:xfrm>
            <a:off x="4347642" y="1986460"/>
            <a:ext cx="303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0ACA4-933C-4A27-8628-9F421A3346EF}"/>
              </a:ext>
            </a:extLst>
          </p:cNvPr>
          <p:cNvSpPr txBox="1"/>
          <p:nvPr/>
        </p:nvSpPr>
        <p:spPr>
          <a:xfrm>
            <a:off x="3965492" y="1695203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２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600BF8D-9238-4D0D-A28B-E83A87B08F70}"/>
              </a:ext>
            </a:extLst>
          </p:cNvPr>
          <p:cNvCxnSpPr>
            <a:cxnSpLocks/>
          </p:cNvCxnSpPr>
          <p:nvPr/>
        </p:nvCxnSpPr>
        <p:spPr>
          <a:xfrm>
            <a:off x="4325492" y="2259592"/>
            <a:ext cx="577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7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0648503-B9DB-4D7C-9B87-21814C10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86" y="0"/>
            <a:ext cx="7539627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DFA0EAB-8154-4E9C-AB7C-AAD770361E98}"/>
              </a:ext>
            </a:extLst>
          </p:cNvPr>
          <p:cNvCxnSpPr>
            <a:cxnSpLocks/>
          </p:cNvCxnSpPr>
          <p:nvPr/>
        </p:nvCxnSpPr>
        <p:spPr>
          <a:xfrm>
            <a:off x="5578108" y="2594929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7449C9-99A8-4381-8169-563B963130CB}"/>
              </a:ext>
            </a:extLst>
          </p:cNvPr>
          <p:cNvSpPr txBox="1"/>
          <p:nvPr/>
        </p:nvSpPr>
        <p:spPr>
          <a:xfrm>
            <a:off x="5195958" y="230367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C122AC-3C13-4626-9584-3F8EF21B9A3F}"/>
              </a:ext>
            </a:extLst>
          </p:cNvPr>
          <p:cNvCxnSpPr>
            <a:cxnSpLocks/>
          </p:cNvCxnSpPr>
          <p:nvPr/>
        </p:nvCxnSpPr>
        <p:spPr>
          <a:xfrm>
            <a:off x="5544083" y="1867751"/>
            <a:ext cx="4648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9A6652-0984-45C8-9236-00F4CF2C5F59}"/>
              </a:ext>
            </a:extLst>
          </p:cNvPr>
          <p:cNvSpPr txBox="1"/>
          <p:nvPr/>
        </p:nvSpPr>
        <p:spPr>
          <a:xfrm>
            <a:off x="5161933" y="157649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8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703A42-02A7-4E83-9978-E3350AAEE2F8}"/>
              </a:ext>
            </a:extLst>
          </p:cNvPr>
          <p:cNvCxnSpPr>
            <a:cxnSpLocks/>
          </p:cNvCxnSpPr>
          <p:nvPr/>
        </p:nvCxnSpPr>
        <p:spPr>
          <a:xfrm>
            <a:off x="7447933" y="3533079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F78D4B-ACE5-4DE5-A23E-8877992A5115}"/>
              </a:ext>
            </a:extLst>
          </p:cNvPr>
          <p:cNvSpPr txBox="1"/>
          <p:nvPr/>
        </p:nvSpPr>
        <p:spPr>
          <a:xfrm>
            <a:off x="7065783" y="3241822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B41158-8822-492A-82E7-EDEF802D1D0E}"/>
              </a:ext>
            </a:extLst>
          </p:cNvPr>
          <p:cNvCxnSpPr>
            <a:cxnSpLocks/>
          </p:cNvCxnSpPr>
          <p:nvPr/>
        </p:nvCxnSpPr>
        <p:spPr>
          <a:xfrm>
            <a:off x="5578108" y="4216416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B44021-6D60-4F55-A139-A3DEF9A4FF1D}"/>
              </a:ext>
            </a:extLst>
          </p:cNvPr>
          <p:cNvSpPr txBox="1"/>
          <p:nvPr/>
        </p:nvSpPr>
        <p:spPr>
          <a:xfrm>
            <a:off x="5195958" y="392515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094EDB-9629-4466-9F37-A1BC0BACE3A0}"/>
              </a:ext>
            </a:extLst>
          </p:cNvPr>
          <p:cNvCxnSpPr>
            <a:cxnSpLocks/>
          </p:cNvCxnSpPr>
          <p:nvPr/>
        </p:nvCxnSpPr>
        <p:spPr>
          <a:xfrm>
            <a:off x="5578108" y="4703305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CFB305-72F6-4C7A-A541-996EF7CAD625}"/>
              </a:ext>
            </a:extLst>
          </p:cNvPr>
          <p:cNvSpPr txBox="1"/>
          <p:nvPr/>
        </p:nvSpPr>
        <p:spPr>
          <a:xfrm>
            <a:off x="5195958" y="441204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08D5875-A7C9-454B-8A9A-47C998276377}"/>
              </a:ext>
            </a:extLst>
          </p:cNvPr>
          <p:cNvCxnSpPr>
            <a:cxnSpLocks/>
          </p:cNvCxnSpPr>
          <p:nvPr/>
        </p:nvCxnSpPr>
        <p:spPr>
          <a:xfrm>
            <a:off x="5578108" y="5171885"/>
            <a:ext cx="6920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D3C113-890F-4AC2-B373-5F453592DFCE}"/>
              </a:ext>
            </a:extLst>
          </p:cNvPr>
          <p:cNvSpPr txBox="1"/>
          <p:nvPr/>
        </p:nvSpPr>
        <p:spPr>
          <a:xfrm>
            <a:off x="5195958" y="488062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5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79005A5-9E13-4737-BE61-173BA0CB502D}"/>
              </a:ext>
            </a:extLst>
          </p:cNvPr>
          <p:cNvCxnSpPr>
            <a:cxnSpLocks/>
          </p:cNvCxnSpPr>
          <p:nvPr/>
        </p:nvCxnSpPr>
        <p:spPr>
          <a:xfrm>
            <a:off x="5578108" y="5666554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AD6EDA-2B11-46FF-ADD9-6A230928163A}"/>
              </a:ext>
            </a:extLst>
          </p:cNvPr>
          <p:cNvSpPr txBox="1"/>
          <p:nvPr/>
        </p:nvSpPr>
        <p:spPr>
          <a:xfrm>
            <a:off x="5195958" y="537529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6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7C94596-D4D7-4D96-A01A-6D70D5716E5A}"/>
              </a:ext>
            </a:extLst>
          </p:cNvPr>
          <p:cNvCxnSpPr>
            <a:cxnSpLocks/>
          </p:cNvCxnSpPr>
          <p:nvPr/>
        </p:nvCxnSpPr>
        <p:spPr>
          <a:xfrm>
            <a:off x="5578108" y="6398054"/>
            <a:ext cx="4308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273129-07C9-4F60-A595-3DDA14E08CAE}"/>
              </a:ext>
            </a:extLst>
          </p:cNvPr>
          <p:cNvSpPr txBox="1"/>
          <p:nvPr/>
        </p:nvSpPr>
        <p:spPr>
          <a:xfrm>
            <a:off x="5195958" y="6106797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7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54BE1B4-677C-4981-B98D-7BE5011A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9" y="0"/>
            <a:ext cx="781784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83D94D1-D6EC-44D5-AB82-6C5475CCDF47}"/>
              </a:ext>
            </a:extLst>
          </p:cNvPr>
          <p:cNvCxnSpPr>
            <a:cxnSpLocks/>
          </p:cNvCxnSpPr>
          <p:nvPr/>
        </p:nvCxnSpPr>
        <p:spPr>
          <a:xfrm>
            <a:off x="7444976" y="4976091"/>
            <a:ext cx="309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6378A-F697-4C26-B9BC-2625899EFF47}"/>
              </a:ext>
            </a:extLst>
          </p:cNvPr>
          <p:cNvSpPr txBox="1"/>
          <p:nvPr/>
        </p:nvSpPr>
        <p:spPr>
          <a:xfrm>
            <a:off x="7062826" y="468483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E27253-4928-47E2-8E11-92C54051B24C}"/>
              </a:ext>
            </a:extLst>
          </p:cNvPr>
          <p:cNvCxnSpPr>
            <a:cxnSpLocks/>
          </p:cNvCxnSpPr>
          <p:nvPr/>
        </p:nvCxnSpPr>
        <p:spPr>
          <a:xfrm>
            <a:off x="8017705" y="3118131"/>
            <a:ext cx="552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970101-AC8C-49AC-8C4A-0763AA346CB2}"/>
              </a:ext>
            </a:extLst>
          </p:cNvPr>
          <p:cNvSpPr txBox="1"/>
          <p:nvPr/>
        </p:nvSpPr>
        <p:spPr>
          <a:xfrm>
            <a:off x="7635555" y="2826874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ED37F5E-D566-4F4C-83D9-52DEFE4C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9" y="0"/>
            <a:ext cx="7817842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C6097F1-C1F6-404F-A261-96942752A667}"/>
              </a:ext>
            </a:extLst>
          </p:cNvPr>
          <p:cNvCxnSpPr>
            <a:cxnSpLocks/>
          </p:cNvCxnSpPr>
          <p:nvPr/>
        </p:nvCxnSpPr>
        <p:spPr>
          <a:xfrm>
            <a:off x="7922372" y="2676415"/>
            <a:ext cx="1114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E15D07-C04E-4B87-90B9-D949997F9D0F}"/>
              </a:ext>
            </a:extLst>
          </p:cNvPr>
          <p:cNvSpPr txBox="1"/>
          <p:nvPr/>
        </p:nvSpPr>
        <p:spPr>
          <a:xfrm>
            <a:off x="7540222" y="2385158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3315BC5-D9D7-4987-A99C-1BDE9F902AA2}"/>
              </a:ext>
            </a:extLst>
          </p:cNvPr>
          <p:cNvCxnSpPr>
            <a:cxnSpLocks/>
          </p:cNvCxnSpPr>
          <p:nvPr/>
        </p:nvCxnSpPr>
        <p:spPr>
          <a:xfrm>
            <a:off x="5386422" y="1853276"/>
            <a:ext cx="491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4DAE83-2EC7-4066-A7B7-07869ECBCCDC}"/>
              </a:ext>
            </a:extLst>
          </p:cNvPr>
          <p:cNvSpPr txBox="1"/>
          <p:nvPr/>
        </p:nvSpPr>
        <p:spPr>
          <a:xfrm>
            <a:off x="5004272" y="156201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0947DB4-06B8-405C-8D23-E93815B6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29" y="0"/>
            <a:ext cx="10360941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1F0A24-5163-4E81-B0EB-3BF088BEA06F}"/>
              </a:ext>
            </a:extLst>
          </p:cNvPr>
          <p:cNvCxnSpPr>
            <a:cxnSpLocks/>
          </p:cNvCxnSpPr>
          <p:nvPr/>
        </p:nvCxnSpPr>
        <p:spPr>
          <a:xfrm>
            <a:off x="1297679" y="4816813"/>
            <a:ext cx="491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3FA75D-59D3-4F75-8DAC-03BF4C151D7C}"/>
              </a:ext>
            </a:extLst>
          </p:cNvPr>
          <p:cNvSpPr txBox="1"/>
          <p:nvPr/>
        </p:nvSpPr>
        <p:spPr>
          <a:xfrm>
            <a:off x="915529" y="4525556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31C0C8-90BE-4125-AC62-516D3A1FE785}"/>
              </a:ext>
            </a:extLst>
          </p:cNvPr>
          <p:cNvCxnSpPr>
            <a:cxnSpLocks/>
          </p:cNvCxnSpPr>
          <p:nvPr/>
        </p:nvCxnSpPr>
        <p:spPr>
          <a:xfrm>
            <a:off x="2928175" y="1853276"/>
            <a:ext cx="15116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4847F5-B829-42CC-9F80-496E39606111}"/>
              </a:ext>
            </a:extLst>
          </p:cNvPr>
          <p:cNvSpPr txBox="1"/>
          <p:nvPr/>
        </p:nvSpPr>
        <p:spPr>
          <a:xfrm>
            <a:off x="2546025" y="156201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921497-B009-4C0C-8FB3-7E9C5E7DC872}"/>
              </a:ext>
            </a:extLst>
          </p:cNvPr>
          <p:cNvCxnSpPr>
            <a:cxnSpLocks/>
          </p:cNvCxnSpPr>
          <p:nvPr/>
        </p:nvCxnSpPr>
        <p:spPr>
          <a:xfrm>
            <a:off x="5671375" y="6601546"/>
            <a:ext cx="7845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98637-1FBE-4E30-97CA-1A638F6AE3E1}"/>
              </a:ext>
            </a:extLst>
          </p:cNvPr>
          <p:cNvSpPr txBox="1"/>
          <p:nvPr/>
        </p:nvSpPr>
        <p:spPr>
          <a:xfrm>
            <a:off x="5289225" y="6310289"/>
            <a:ext cx="360000" cy="360000"/>
          </a:xfrm>
          <a:prstGeom prst="ellipse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4</cp:revision>
  <dcterms:created xsi:type="dcterms:W3CDTF">2019-11-10T03:34:52Z</dcterms:created>
  <dcterms:modified xsi:type="dcterms:W3CDTF">2019-11-13T11:07:54Z</dcterms:modified>
</cp:coreProperties>
</file>