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5" r:id="rId2"/>
    <p:sldId id="396" r:id="rId3"/>
    <p:sldId id="397" r:id="rId4"/>
    <p:sldId id="398" r:id="rId5"/>
    <p:sldId id="39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1E95EC-EC49-4784-985E-A4A9446DD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94CC328-1002-49F5-9EA0-0C8E7208C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B935A7-2E5E-413E-AD8E-98F11B623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AE14-56B8-437E-AA9D-EFB640C0878B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760E8D-A0EC-4F0F-8B16-737917AB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540788-DB80-4E3F-A005-D4D8C390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636F-27B7-4D14-99B3-8F2B01ECF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28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77C9D-D66B-4694-A5ED-38DC54D7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749860-5750-484C-8094-0120F97FC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91A2EE-445D-4C9C-9C37-32DB0B12A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AE14-56B8-437E-AA9D-EFB640C0878B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B3174D-14DB-4DD3-92C2-B562E838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BA242F-6C74-46BC-AF60-F4C3CDD5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636F-27B7-4D14-99B3-8F2B01ECF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75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184F4DB-B11A-4F5C-8AC0-85E4CDE61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777F7CA-F216-4BE3-AFD0-561527171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9F6D9E-7EC2-4F17-B499-C845041A7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AE14-56B8-437E-AA9D-EFB640C0878B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CE93B7-552D-4E01-971C-D5C2D946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D0D658-41C4-4C12-BEFD-DEF97085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636F-27B7-4D14-99B3-8F2B01ECF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04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722EDA-F6B5-4821-BF52-B7481D02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EF6A9B-2AF3-415F-9B30-7FF0DCD5F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D39C52-4156-4256-A8CE-B6CDC081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AE14-56B8-437E-AA9D-EFB640C0878B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D326E1-D092-4DB8-81EA-1A88CDFE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F30D03-62E3-4B16-9B05-5D917072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636F-27B7-4D14-99B3-8F2B01ECF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699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60E90-2A55-4924-B6C8-706EAD342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533F43-DA81-4615-87D4-383A307F3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661A84-DE32-4DA0-9593-025112D4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AE14-56B8-437E-AA9D-EFB640C0878B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3E78C1-A907-4BF0-A371-423C2B49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F728E2-8C72-42C8-90CF-95B73CB0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636F-27B7-4D14-99B3-8F2B01ECF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85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6E00A9-3481-4930-9BD9-6A1F2120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8F05F0-66FD-4F4D-A4DF-26FFC34A2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76EE2C-4A0C-444B-AAAF-B7065940E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985246-611F-4939-A932-88CAB87D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AE14-56B8-437E-AA9D-EFB640C0878B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192022-C2E3-4C83-967D-803EB3A3D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DE0788-3504-4178-BE85-866F935D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636F-27B7-4D14-99B3-8F2B01ECF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20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F5D0D3-9639-47D2-BC4F-60C8ECCE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0B5F96-79B1-4C0D-8CFE-094EC9A5A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425EFD-9B90-4CD0-8559-5CECCBE7D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4E85EA6-E393-498C-8B3D-83EE3CB3B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FAFD01-1ABF-48DE-B2E2-6A697F9C5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5DB3BC-EFC0-46F2-AB15-9DD9FA40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AE14-56B8-437E-AA9D-EFB640C0878B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477981-3094-40E5-85C3-65F6FE8C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0A37385-C21A-4773-A40D-8D34783B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636F-27B7-4D14-99B3-8F2B01ECF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52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A0766F-7870-49CD-A71F-FD03B45C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69A8D7-9121-4E23-959B-5DC936AA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AE14-56B8-437E-AA9D-EFB640C0878B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2C009C-620C-4E57-906C-1D5FAAD9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662E91F-3A9E-4117-89B9-BA23CAE0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636F-27B7-4D14-99B3-8F2B01ECF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58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B1C0D5-363B-49DA-BA85-4D93504D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AE14-56B8-437E-AA9D-EFB640C0878B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528566-0954-4D63-8043-EEDE8840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03CAC9-6D04-4337-A617-BAF081B3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636F-27B7-4D14-99B3-8F2B01ECF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63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12DE40-06DF-4F61-ACD0-5ABF26E3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D607A3-AD9E-4B37-9877-EEABFC35E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67B9E4-6749-4C95-98F5-EEE326598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531E70-87C3-4B06-9247-22AC31A1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AE14-56B8-437E-AA9D-EFB640C0878B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A5C89B-E76B-4A3D-B373-726B0B86B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9348E0-6952-4D55-8B98-F1C8B48D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636F-27B7-4D14-99B3-8F2B01ECF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32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752049-4354-4448-AC1C-E89634C3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46909EB-3A44-4E83-9125-B5396F669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4CCFE01-1B64-4390-B636-C4FE4BD3A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19C522-241E-49E9-AFD2-58CA35E1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AE14-56B8-437E-AA9D-EFB640C0878B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F9ADC0-C625-42F4-A3D0-252E7A79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B55EB7-0CBF-4609-B563-1E9FDB9F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636F-27B7-4D14-99B3-8F2B01ECF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27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396384B-80CB-4668-947E-3D75392E0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D2D1C0-721E-437A-B085-62BBE83E2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001DF6-897E-44A0-95EF-54359296F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CAE14-56B8-437E-AA9D-EFB640C0878B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302C0D-8345-4556-AF65-B026A4762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BEF44B-F7A8-4057-B014-81882CDB6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5636F-27B7-4D14-99B3-8F2B01ECF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49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2AE8C75E-5E90-42C4-A809-E70BA3497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723" y="0"/>
            <a:ext cx="6900552" cy="685800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F67C0B50-12D3-48C8-8B12-B93B15C137D0}"/>
              </a:ext>
            </a:extLst>
          </p:cNvPr>
          <p:cNvCxnSpPr>
            <a:cxnSpLocks/>
          </p:cNvCxnSpPr>
          <p:nvPr/>
        </p:nvCxnSpPr>
        <p:spPr>
          <a:xfrm>
            <a:off x="2914903" y="3179618"/>
            <a:ext cx="11495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8E07F35-FB9C-49B1-A6A4-DBBEE2F5CAF6}"/>
              </a:ext>
            </a:extLst>
          </p:cNvPr>
          <p:cNvSpPr txBox="1"/>
          <p:nvPr/>
        </p:nvSpPr>
        <p:spPr>
          <a:xfrm>
            <a:off x="2532753" y="2888361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1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CD7ABBA-42C3-41F0-B0D0-2CCF0CE620ED}"/>
              </a:ext>
            </a:extLst>
          </p:cNvPr>
          <p:cNvCxnSpPr>
            <a:cxnSpLocks/>
          </p:cNvCxnSpPr>
          <p:nvPr/>
        </p:nvCxnSpPr>
        <p:spPr>
          <a:xfrm>
            <a:off x="4446557" y="2126409"/>
            <a:ext cx="5131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AE2F93C-976C-4313-85D2-283A166C25CD}"/>
              </a:ext>
            </a:extLst>
          </p:cNvPr>
          <p:cNvSpPr txBox="1"/>
          <p:nvPr/>
        </p:nvSpPr>
        <p:spPr>
          <a:xfrm>
            <a:off x="4064407" y="1835152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2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49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987BA8F-9D57-4951-9BC6-B0AFE6175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724" y="0"/>
            <a:ext cx="6900552" cy="685800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F8FA4F69-1D98-4D29-816E-6F53B149D925}"/>
              </a:ext>
            </a:extLst>
          </p:cNvPr>
          <p:cNvCxnSpPr>
            <a:cxnSpLocks/>
          </p:cNvCxnSpPr>
          <p:nvPr/>
        </p:nvCxnSpPr>
        <p:spPr>
          <a:xfrm>
            <a:off x="7166270" y="1695203"/>
            <a:ext cx="3033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DB9403-4691-4AED-9781-664C5CE5E85D}"/>
              </a:ext>
            </a:extLst>
          </p:cNvPr>
          <p:cNvSpPr txBox="1"/>
          <p:nvPr/>
        </p:nvSpPr>
        <p:spPr>
          <a:xfrm>
            <a:off x="6784120" y="1403946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1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CC338BA-1C33-423C-AD46-996D29FFE05D}"/>
              </a:ext>
            </a:extLst>
          </p:cNvPr>
          <p:cNvCxnSpPr>
            <a:cxnSpLocks/>
          </p:cNvCxnSpPr>
          <p:nvPr/>
        </p:nvCxnSpPr>
        <p:spPr>
          <a:xfrm>
            <a:off x="4347642" y="1986460"/>
            <a:ext cx="3033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F0ACA4-933C-4A27-8628-9F421A3346EF}"/>
              </a:ext>
            </a:extLst>
          </p:cNvPr>
          <p:cNvSpPr txBox="1"/>
          <p:nvPr/>
        </p:nvSpPr>
        <p:spPr>
          <a:xfrm>
            <a:off x="3965492" y="1695203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>
                <a:solidFill>
                  <a:schemeClr val="bg1"/>
                </a:solidFill>
              </a:rPr>
              <a:t>２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600BF8D-9238-4D0D-A28B-E83A87B08F70}"/>
              </a:ext>
            </a:extLst>
          </p:cNvPr>
          <p:cNvCxnSpPr>
            <a:cxnSpLocks/>
          </p:cNvCxnSpPr>
          <p:nvPr/>
        </p:nvCxnSpPr>
        <p:spPr>
          <a:xfrm>
            <a:off x="4325492" y="2259592"/>
            <a:ext cx="5778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370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0648503-B9DB-4D7C-9B87-21814C10F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186" y="0"/>
            <a:ext cx="7539627" cy="685800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DFA0EAB-8154-4E9C-AB7C-AAD770361E98}"/>
              </a:ext>
            </a:extLst>
          </p:cNvPr>
          <p:cNvCxnSpPr>
            <a:cxnSpLocks/>
          </p:cNvCxnSpPr>
          <p:nvPr/>
        </p:nvCxnSpPr>
        <p:spPr>
          <a:xfrm>
            <a:off x="5578108" y="2594929"/>
            <a:ext cx="4308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7449C9-99A8-4381-8169-563B963130CB}"/>
              </a:ext>
            </a:extLst>
          </p:cNvPr>
          <p:cNvSpPr txBox="1"/>
          <p:nvPr/>
        </p:nvSpPr>
        <p:spPr>
          <a:xfrm>
            <a:off x="5195958" y="2303672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1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7C122AC-3C13-4626-9584-3F8EF21B9A3F}"/>
              </a:ext>
            </a:extLst>
          </p:cNvPr>
          <p:cNvCxnSpPr>
            <a:cxnSpLocks/>
          </p:cNvCxnSpPr>
          <p:nvPr/>
        </p:nvCxnSpPr>
        <p:spPr>
          <a:xfrm>
            <a:off x="5544083" y="1867751"/>
            <a:ext cx="4648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C9A6652-0984-45C8-9236-00F4CF2C5F59}"/>
              </a:ext>
            </a:extLst>
          </p:cNvPr>
          <p:cNvSpPr txBox="1"/>
          <p:nvPr/>
        </p:nvSpPr>
        <p:spPr>
          <a:xfrm>
            <a:off x="5161933" y="1576494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8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8703A42-02A7-4E83-9978-E3350AAEE2F8}"/>
              </a:ext>
            </a:extLst>
          </p:cNvPr>
          <p:cNvCxnSpPr>
            <a:cxnSpLocks/>
          </p:cNvCxnSpPr>
          <p:nvPr/>
        </p:nvCxnSpPr>
        <p:spPr>
          <a:xfrm>
            <a:off x="7447933" y="3533079"/>
            <a:ext cx="3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3F78D4B-ACE5-4DE5-A23E-8877992A5115}"/>
              </a:ext>
            </a:extLst>
          </p:cNvPr>
          <p:cNvSpPr txBox="1"/>
          <p:nvPr/>
        </p:nvSpPr>
        <p:spPr>
          <a:xfrm>
            <a:off x="7065783" y="3241822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2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DB41158-8822-492A-82E7-EDEF802D1D0E}"/>
              </a:ext>
            </a:extLst>
          </p:cNvPr>
          <p:cNvCxnSpPr>
            <a:cxnSpLocks/>
          </p:cNvCxnSpPr>
          <p:nvPr/>
        </p:nvCxnSpPr>
        <p:spPr>
          <a:xfrm>
            <a:off x="5578108" y="4216416"/>
            <a:ext cx="4308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BB44021-6D60-4F55-A139-A3DEF9A4FF1D}"/>
              </a:ext>
            </a:extLst>
          </p:cNvPr>
          <p:cNvSpPr txBox="1"/>
          <p:nvPr/>
        </p:nvSpPr>
        <p:spPr>
          <a:xfrm>
            <a:off x="5195958" y="3925159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b="1">
                <a:solidFill>
                  <a:schemeClr val="bg1"/>
                </a:solidFill>
              </a:rPr>
              <a:t>3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E094EDB-9629-4466-9F37-A1BC0BACE3A0}"/>
              </a:ext>
            </a:extLst>
          </p:cNvPr>
          <p:cNvCxnSpPr>
            <a:cxnSpLocks/>
          </p:cNvCxnSpPr>
          <p:nvPr/>
        </p:nvCxnSpPr>
        <p:spPr>
          <a:xfrm>
            <a:off x="5578108" y="4703305"/>
            <a:ext cx="4308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1CFB305-72F6-4C7A-A541-996EF7CAD625}"/>
              </a:ext>
            </a:extLst>
          </p:cNvPr>
          <p:cNvSpPr txBox="1"/>
          <p:nvPr/>
        </p:nvSpPr>
        <p:spPr>
          <a:xfrm>
            <a:off x="5195958" y="4412048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4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708D5875-A7C9-454B-8A9A-47C998276377}"/>
              </a:ext>
            </a:extLst>
          </p:cNvPr>
          <p:cNvCxnSpPr>
            <a:cxnSpLocks/>
          </p:cNvCxnSpPr>
          <p:nvPr/>
        </p:nvCxnSpPr>
        <p:spPr>
          <a:xfrm>
            <a:off x="5578108" y="5171885"/>
            <a:ext cx="6920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7D3C113-890F-4AC2-B373-5F453592DFCE}"/>
              </a:ext>
            </a:extLst>
          </p:cNvPr>
          <p:cNvSpPr txBox="1"/>
          <p:nvPr/>
        </p:nvSpPr>
        <p:spPr>
          <a:xfrm>
            <a:off x="5195958" y="4880628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5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79005A5-9E13-4737-BE61-173BA0CB502D}"/>
              </a:ext>
            </a:extLst>
          </p:cNvPr>
          <p:cNvCxnSpPr>
            <a:cxnSpLocks/>
          </p:cNvCxnSpPr>
          <p:nvPr/>
        </p:nvCxnSpPr>
        <p:spPr>
          <a:xfrm>
            <a:off x="5578108" y="5666554"/>
            <a:ext cx="4308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AAD6EDA-2B11-46FF-ADD9-6A230928163A}"/>
              </a:ext>
            </a:extLst>
          </p:cNvPr>
          <p:cNvSpPr txBox="1"/>
          <p:nvPr/>
        </p:nvSpPr>
        <p:spPr>
          <a:xfrm>
            <a:off x="5195958" y="5375297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6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7C94596-D4D7-4D96-A01A-6D70D5716E5A}"/>
              </a:ext>
            </a:extLst>
          </p:cNvPr>
          <p:cNvCxnSpPr>
            <a:cxnSpLocks/>
          </p:cNvCxnSpPr>
          <p:nvPr/>
        </p:nvCxnSpPr>
        <p:spPr>
          <a:xfrm>
            <a:off x="5578108" y="6398054"/>
            <a:ext cx="4308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3273129-07C9-4F60-A595-3DDA14E08CAE}"/>
              </a:ext>
            </a:extLst>
          </p:cNvPr>
          <p:cNvSpPr txBox="1"/>
          <p:nvPr/>
        </p:nvSpPr>
        <p:spPr>
          <a:xfrm>
            <a:off x="5195958" y="6106797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7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944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54BE1B4-677C-4981-B98D-7BE5011A6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079" y="0"/>
            <a:ext cx="7817842" cy="685800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283D94D1-D6EC-44D5-AB82-6C5475CCDF47}"/>
              </a:ext>
            </a:extLst>
          </p:cNvPr>
          <p:cNvCxnSpPr>
            <a:cxnSpLocks/>
          </p:cNvCxnSpPr>
          <p:nvPr/>
        </p:nvCxnSpPr>
        <p:spPr>
          <a:xfrm>
            <a:off x="7444976" y="4976091"/>
            <a:ext cx="3099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556378A-F697-4C26-B9BC-2625899EFF47}"/>
              </a:ext>
            </a:extLst>
          </p:cNvPr>
          <p:cNvSpPr txBox="1"/>
          <p:nvPr/>
        </p:nvSpPr>
        <p:spPr>
          <a:xfrm>
            <a:off x="7062826" y="4684834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1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5E27253-4928-47E2-8E11-92C54051B24C}"/>
              </a:ext>
            </a:extLst>
          </p:cNvPr>
          <p:cNvCxnSpPr>
            <a:cxnSpLocks/>
          </p:cNvCxnSpPr>
          <p:nvPr/>
        </p:nvCxnSpPr>
        <p:spPr>
          <a:xfrm>
            <a:off x="8017705" y="3118131"/>
            <a:ext cx="5525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970101-AC8C-49AC-8C4A-0763AA346CB2}"/>
              </a:ext>
            </a:extLst>
          </p:cNvPr>
          <p:cNvSpPr txBox="1"/>
          <p:nvPr/>
        </p:nvSpPr>
        <p:spPr>
          <a:xfrm>
            <a:off x="7635555" y="2826874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2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5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8ED37F5E-D566-4F4C-83D9-52DEFE4CA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079" y="0"/>
            <a:ext cx="7817842" cy="685800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6C6097F1-C1F6-404F-A261-96942752A667}"/>
              </a:ext>
            </a:extLst>
          </p:cNvPr>
          <p:cNvCxnSpPr>
            <a:cxnSpLocks/>
          </p:cNvCxnSpPr>
          <p:nvPr/>
        </p:nvCxnSpPr>
        <p:spPr>
          <a:xfrm>
            <a:off x="7922372" y="2676415"/>
            <a:ext cx="11147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E15D07-C04E-4B87-90B9-D949997F9D0F}"/>
              </a:ext>
            </a:extLst>
          </p:cNvPr>
          <p:cNvSpPr txBox="1"/>
          <p:nvPr/>
        </p:nvSpPr>
        <p:spPr>
          <a:xfrm>
            <a:off x="7540222" y="2385158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1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3315BC5-D9D7-4987-A99C-1BDE9F902AA2}"/>
              </a:ext>
            </a:extLst>
          </p:cNvPr>
          <p:cNvCxnSpPr>
            <a:cxnSpLocks/>
          </p:cNvCxnSpPr>
          <p:nvPr/>
        </p:nvCxnSpPr>
        <p:spPr>
          <a:xfrm>
            <a:off x="5386422" y="1853276"/>
            <a:ext cx="4918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4DAE83-2EC7-4066-A7B7-07869ECBCCDC}"/>
              </a:ext>
            </a:extLst>
          </p:cNvPr>
          <p:cNvSpPr txBox="1"/>
          <p:nvPr/>
        </p:nvSpPr>
        <p:spPr>
          <a:xfrm>
            <a:off x="5004272" y="1562019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2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541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</Words>
  <Application>Microsoft Office PowerPoint</Application>
  <PresentationFormat>ワイド画面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Matsuoka Takashi</dc:creator>
  <cp:lastModifiedBy>Matsuoka Takashi</cp:lastModifiedBy>
  <cp:revision>3</cp:revision>
  <dcterms:created xsi:type="dcterms:W3CDTF">2019-11-10T03:34:52Z</dcterms:created>
  <dcterms:modified xsi:type="dcterms:W3CDTF">2019-11-10T03:58:53Z</dcterms:modified>
</cp:coreProperties>
</file>