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8" r:id="rId10"/>
    <p:sldId id="269" r:id="rId11"/>
    <p:sldId id="271" r:id="rId12"/>
    <p:sldId id="278" r:id="rId13"/>
    <p:sldId id="272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30138-80F8-4472-A43B-CBBF31438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5B0F79-7B43-4D07-B2E8-FDE2A9CB9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846CE7-53F5-432B-BE8C-D9DE94FB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2252-5315-4F04-932E-F1842753E63F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020535-B91D-4A6C-909A-13B1470E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D567B0-C1B2-4077-AEF3-77D54680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ABCD-FF1D-445F-B41F-B4DA8265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98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507EF-967C-4292-BB0F-17611A26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3566E0-52B8-4427-92E2-F3B533DFF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D0DE46-C0DB-43C7-A213-71523516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2252-5315-4F04-932E-F1842753E63F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AAB99F-90D1-4D61-91AF-40E4077F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C319CC-A8D7-479A-9637-81F81F80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ABCD-FF1D-445F-B41F-B4DA8265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43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2AB774-F15C-4588-9A78-E8899BE74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C1C823-C8AB-457B-8172-CE243AA2D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A40D1A-4E9A-494E-B97F-68A56872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2252-5315-4F04-932E-F1842753E63F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5EA135-00E8-46D7-A9CE-60B69079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130032-DFA9-4636-8720-4A97C5AB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ABCD-FF1D-445F-B41F-B4DA8265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85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04D0C-55BA-420D-88BF-8833ABCB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D578FC-7FE9-4A57-9E1D-03438613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245EBD-D0D4-4A4E-B8FB-F51F5835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2252-5315-4F04-932E-F1842753E63F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9B5825-FE45-458A-BF10-62C4482C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D935EC-C907-47D6-A1A8-A0447E86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ABCD-FF1D-445F-B41F-B4DA8265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40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53DAF7-F8C5-4EDB-B880-7175EFA8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DF53E7-2B8F-411C-8754-E891B3790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D9A97C-C743-4BB1-ACB2-7EDA412F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2252-5315-4F04-932E-F1842753E63F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EFD13-DED3-40FA-942E-254034E9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AD4DAE-4EFF-4E7F-9B9C-2471332F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ABCD-FF1D-445F-B41F-B4DA8265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07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C3F26D-C586-410E-8F96-8E38BBB6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D551F4-F27E-4683-83C9-FB5405DF4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D64B02-CA7F-4346-A38A-828BB09C5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AA159D-0644-4D3C-B30A-F1CD2CF5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2252-5315-4F04-932E-F1842753E63F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97F582-8FBB-4AAF-8274-571CF305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DE9C3-85B2-46F7-9E61-2CA5E1BC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ABCD-FF1D-445F-B41F-B4DA8265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1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C5396-4744-4F1E-ACAE-ED988AB7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6A0CD8-4FE5-44EB-BB24-D0D85B698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ED077E-209D-4C86-BA7F-A68284DA2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C222E7-7A46-473F-9631-D958DD116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CEE1C21-40E9-4116-BD32-BE11FF017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624910-EF46-44D6-9BFE-89E9DE5C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2252-5315-4F04-932E-F1842753E63F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A4D176-986A-4345-A2B3-FF6CE8B0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BDC5DF-6C3D-4C0A-B969-0815770D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ABCD-FF1D-445F-B41F-B4DA8265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54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C36C5-C270-41FD-AD8B-133746A7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F824EB-97D3-41EE-AD9C-ECACB11D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2252-5315-4F04-932E-F1842753E63F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E91599-E1CF-41CF-8A1F-37ECB7EA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9E06F0-5B1E-47E1-A676-C5F427EB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ABCD-FF1D-445F-B41F-B4DA8265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86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0C48C8-A8BA-4CCA-8703-99176A48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2252-5315-4F04-932E-F1842753E63F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9547D1-3EE4-4F41-8712-31AE365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26AE31-D20A-4670-99E5-5E27BBB4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ABCD-FF1D-445F-B41F-B4DA8265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48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1AED0-C973-49D3-93B0-2716ACFC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0B4F1F-A68C-4167-A34A-CD60B0C8D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C36EC3-E372-4BB0-B02C-1E0015B82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948262-1C95-4926-80BB-73EDF2BD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2252-5315-4F04-932E-F1842753E63F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1A9B1B-479D-42FC-8DD9-1BED4FE5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A3CE45-F2CF-4B54-9E60-75ABE9C6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ABCD-FF1D-445F-B41F-B4DA8265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7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D5AA0-39B5-4B2C-B302-BF033361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83F71A-681C-48FF-AFAC-A6F944FC1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A23FE4-4777-4EA9-AA61-CAEEAFA46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5C0B41-45E2-4C6D-9294-45975549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2252-5315-4F04-932E-F1842753E63F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BBD6DC-9097-4BE0-B685-EBB32F9E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C867F1-7ACF-4378-BCB3-EE88C9DF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ABCD-FF1D-445F-B41F-B4DA8265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22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E20B19-E0A9-47E6-877F-E671F03B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498ACD-21DD-46C9-A05A-35F790E81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7C133F-AE2A-4EEB-92E8-9A9CC5EA4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2252-5315-4F04-932E-F1842753E63F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B3826-60AF-4B11-A6BF-D8361CA41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DFBB39-9071-4FFB-84B4-4C1721FA3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2ABCD-FF1D-445F-B41F-B4DA8265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43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3C4D61E-A318-4C05-8CD5-75E3664CF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80962"/>
            <a:ext cx="8362950" cy="6696075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6AB8D08-EC43-4393-8660-3F9CF7D6C03A}"/>
              </a:ext>
            </a:extLst>
          </p:cNvPr>
          <p:cNvCxnSpPr>
            <a:cxnSpLocks/>
          </p:cNvCxnSpPr>
          <p:nvPr/>
        </p:nvCxnSpPr>
        <p:spPr>
          <a:xfrm>
            <a:off x="2213003" y="1993900"/>
            <a:ext cx="4127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F1183F-47B7-4754-8059-6F3F2255849A}"/>
              </a:ext>
            </a:extLst>
          </p:cNvPr>
          <p:cNvSpPr txBox="1"/>
          <p:nvPr/>
        </p:nvSpPr>
        <p:spPr>
          <a:xfrm>
            <a:off x="1805686" y="1719421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BEB2877-0909-4FF3-828C-F5562EFE19BD}"/>
              </a:ext>
            </a:extLst>
          </p:cNvPr>
          <p:cNvCxnSpPr>
            <a:cxnSpLocks/>
          </p:cNvCxnSpPr>
          <p:nvPr/>
        </p:nvCxnSpPr>
        <p:spPr>
          <a:xfrm>
            <a:off x="3714633" y="2941856"/>
            <a:ext cx="6308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974DFA-D2B2-4FBE-8F76-89947A9EE602}"/>
              </a:ext>
            </a:extLst>
          </p:cNvPr>
          <p:cNvSpPr txBox="1"/>
          <p:nvPr/>
        </p:nvSpPr>
        <p:spPr>
          <a:xfrm>
            <a:off x="3307316" y="2667377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>
                <a:solidFill>
                  <a:schemeClr val="bg1"/>
                </a:solidFill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1462005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60A7C5-1ECF-46BB-9A40-07E38524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24" y="0"/>
            <a:ext cx="6900552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F483FDC-C376-48D3-94BA-6589F7508BAB}"/>
              </a:ext>
            </a:extLst>
          </p:cNvPr>
          <p:cNvCxnSpPr>
            <a:cxnSpLocks/>
          </p:cNvCxnSpPr>
          <p:nvPr/>
        </p:nvCxnSpPr>
        <p:spPr>
          <a:xfrm>
            <a:off x="4264822" y="1990349"/>
            <a:ext cx="41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85F4A4-E8F1-42D1-8858-1D693A6BA4FB}"/>
              </a:ext>
            </a:extLst>
          </p:cNvPr>
          <p:cNvSpPr txBox="1"/>
          <p:nvPr/>
        </p:nvSpPr>
        <p:spPr>
          <a:xfrm>
            <a:off x="3882672" y="1699092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5516DFC-411F-40E1-BBBD-3D644F0B22C9}"/>
              </a:ext>
            </a:extLst>
          </p:cNvPr>
          <p:cNvCxnSpPr>
            <a:cxnSpLocks/>
          </p:cNvCxnSpPr>
          <p:nvPr/>
        </p:nvCxnSpPr>
        <p:spPr>
          <a:xfrm>
            <a:off x="5221145" y="1699092"/>
            <a:ext cx="275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7B2DF9-2498-4CD1-AD88-D5799A481C1F}"/>
              </a:ext>
            </a:extLst>
          </p:cNvPr>
          <p:cNvSpPr txBox="1"/>
          <p:nvPr/>
        </p:nvSpPr>
        <p:spPr>
          <a:xfrm>
            <a:off x="4838995" y="1407835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BC1FEAC-44F3-47EB-98D6-974950691427}"/>
              </a:ext>
            </a:extLst>
          </p:cNvPr>
          <p:cNvCxnSpPr>
            <a:cxnSpLocks/>
          </p:cNvCxnSpPr>
          <p:nvPr/>
        </p:nvCxnSpPr>
        <p:spPr>
          <a:xfrm>
            <a:off x="4242672" y="2239730"/>
            <a:ext cx="7330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66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B1B52791-8C51-4ADA-A757-D3183016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24" y="0"/>
            <a:ext cx="6900552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D63D18C-7F54-4408-AAD9-C3339AE99B0E}"/>
              </a:ext>
            </a:extLst>
          </p:cNvPr>
          <p:cNvCxnSpPr>
            <a:cxnSpLocks/>
          </p:cNvCxnSpPr>
          <p:nvPr/>
        </p:nvCxnSpPr>
        <p:spPr>
          <a:xfrm>
            <a:off x="6359397" y="2866003"/>
            <a:ext cx="4092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6DEA95-4A32-45B9-968C-0E8E2F15F08F}"/>
              </a:ext>
            </a:extLst>
          </p:cNvPr>
          <p:cNvSpPr txBox="1"/>
          <p:nvPr/>
        </p:nvSpPr>
        <p:spPr>
          <a:xfrm>
            <a:off x="5977247" y="2574746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27DBF81-81BC-4CEF-9547-8DA846F42CB1}"/>
              </a:ext>
            </a:extLst>
          </p:cNvPr>
          <p:cNvCxnSpPr>
            <a:cxnSpLocks/>
          </p:cNvCxnSpPr>
          <p:nvPr/>
        </p:nvCxnSpPr>
        <p:spPr>
          <a:xfrm>
            <a:off x="6359397" y="3429000"/>
            <a:ext cx="2833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7CF177-BF45-4A02-AA2E-BBA86C856DEF}"/>
              </a:ext>
            </a:extLst>
          </p:cNvPr>
          <p:cNvSpPr txBox="1"/>
          <p:nvPr/>
        </p:nvSpPr>
        <p:spPr>
          <a:xfrm>
            <a:off x="5977247" y="3137743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9525916-4CFA-4DBB-A8A7-797D6096F3AE}"/>
              </a:ext>
            </a:extLst>
          </p:cNvPr>
          <p:cNvCxnSpPr>
            <a:cxnSpLocks/>
          </p:cNvCxnSpPr>
          <p:nvPr/>
        </p:nvCxnSpPr>
        <p:spPr>
          <a:xfrm>
            <a:off x="6359397" y="4247175"/>
            <a:ext cx="2833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1ADFD1-A986-4D33-A316-7C63C6B8CDB8}"/>
              </a:ext>
            </a:extLst>
          </p:cNvPr>
          <p:cNvSpPr txBox="1"/>
          <p:nvPr/>
        </p:nvSpPr>
        <p:spPr>
          <a:xfrm>
            <a:off x="5977247" y="3955918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3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34F929D-E0C9-476F-B4E6-C51D368D8497}"/>
              </a:ext>
            </a:extLst>
          </p:cNvPr>
          <p:cNvCxnSpPr>
            <a:cxnSpLocks/>
          </p:cNvCxnSpPr>
          <p:nvPr/>
        </p:nvCxnSpPr>
        <p:spPr>
          <a:xfrm>
            <a:off x="6250340" y="2047828"/>
            <a:ext cx="5182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F396AC-308D-4A71-9DB3-C47B0B7119D5}"/>
              </a:ext>
            </a:extLst>
          </p:cNvPr>
          <p:cNvSpPr txBox="1"/>
          <p:nvPr/>
        </p:nvSpPr>
        <p:spPr>
          <a:xfrm>
            <a:off x="5868190" y="1756571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4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CA4CD69-BEF8-4324-A72C-B5468506D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24" y="0"/>
            <a:ext cx="6900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5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9BA9ECB-F1E5-455A-A10D-CE459833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24" y="0"/>
            <a:ext cx="6900552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794736B-8DE8-4A74-9898-6BF827C31A8E}"/>
              </a:ext>
            </a:extLst>
          </p:cNvPr>
          <p:cNvCxnSpPr>
            <a:cxnSpLocks/>
          </p:cNvCxnSpPr>
          <p:nvPr/>
        </p:nvCxnSpPr>
        <p:spPr>
          <a:xfrm>
            <a:off x="4237893" y="2568229"/>
            <a:ext cx="114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F0C993B-4B11-43CA-9C9A-B6148AB00A80}"/>
              </a:ext>
            </a:extLst>
          </p:cNvPr>
          <p:cNvCxnSpPr>
            <a:cxnSpLocks/>
          </p:cNvCxnSpPr>
          <p:nvPr/>
        </p:nvCxnSpPr>
        <p:spPr>
          <a:xfrm>
            <a:off x="4237893" y="2912613"/>
            <a:ext cx="114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51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D6EFF09-E4B5-4AFA-80F8-F5CA93F63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24" y="0"/>
            <a:ext cx="6900552" cy="6858000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5FCFCBD-D6A9-4EBA-84BE-202269BAC5E7}"/>
              </a:ext>
            </a:extLst>
          </p:cNvPr>
          <p:cNvCxnSpPr>
            <a:cxnSpLocks/>
          </p:cNvCxnSpPr>
          <p:nvPr/>
        </p:nvCxnSpPr>
        <p:spPr>
          <a:xfrm>
            <a:off x="2908872" y="1726969"/>
            <a:ext cx="11222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240398-1408-4F7F-9FBD-22A6DD5459E3}"/>
              </a:ext>
            </a:extLst>
          </p:cNvPr>
          <p:cNvSpPr txBox="1"/>
          <p:nvPr/>
        </p:nvSpPr>
        <p:spPr>
          <a:xfrm>
            <a:off x="2526722" y="1435712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50BA010-5E05-4D47-8D1D-869F6D6AACA1}"/>
              </a:ext>
            </a:extLst>
          </p:cNvPr>
          <p:cNvCxnSpPr>
            <a:cxnSpLocks/>
          </p:cNvCxnSpPr>
          <p:nvPr/>
        </p:nvCxnSpPr>
        <p:spPr>
          <a:xfrm>
            <a:off x="7545621" y="1726969"/>
            <a:ext cx="3337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7ABF303-C720-4862-9DDE-1DD0606AF80A}"/>
              </a:ext>
            </a:extLst>
          </p:cNvPr>
          <p:cNvSpPr txBox="1"/>
          <p:nvPr/>
        </p:nvSpPr>
        <p:spPr>
          <a:xfrm>
            <a:off x="7163471" y="1435712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3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7F3AAFC-AE86-4A5D-B2F7-B59BA42A3DE6}"/>
              </a:ext>
            </a:extLst>
          </p:cNvPr>
          <p:cNvCxnSpPr>
            <a:cxnSpLocks/>
          </p:cNvCxnSpPr>
          <p:nvPr/>
        </p:nvCxnSpPr>
        <p:spPr>
          <a:xfrm>
            <a:off x="6998791" y="1928304"/>
            <a:ext cx="3337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84C809-4A8D-46DC-A059-4BC8FE10E8BD}"/>
              </a:ext>
            </a:extLst>
          </p:cNvPr>
          <p:cNvSpPr txBox="1"/>
          <p:nvPr/>
        </p:nvSpPr>
        <p:spPr>
          <a:xfrm>
            <a:off x="6616641" y="1637047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4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D4472D5-AE07-4FCC-807F-627942317C19}"/>
              </a:ext>
            </a:extLst>
          </p:cNvPr>
          <p:cNvCxnSpPr>
            <a:cxnSpLocks/>
          </p:cNvCxnSpPr>
          <p:nvPr/>
        </p:nvCxnSpPr>
        <p:spPr>
          <a:xfrm>
            <a:off x="4244373" y="1997047"/>
            <a:ext cx="7722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A5E6A52-7723-450A-A448-22DAB3DF4DC2}"/>
              </a:ext>
            </a:extLst>
          </p:cNvPr>
          <p:cNvSpPr txBox="1"/>
          <p:nvPr/>
        </p:nvSpPr>
        <p:spPr>
          <a:xfrm>
            <a:off x="3862223" y="1705790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56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31B5D14-E37C-4B6E-B405-82C87533E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24" y="0"/>
            <a:ext cx="6900552" cy="6858000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B73E9BF-653C-43C3-BDFB-410B44A3A6F4}"/>
              </a:ext>
            </a:extLst>
          </p:cNvPr>
          <p:cNvCxnSpPr>
            <a:cxnSpLocks/>
          </p:cNvCxnSpPr>
          <p:nvPr/>
        </p:nvCxnSpPr>
        <p:spPr>
          <a:xfrm>
            <a:off x="4018760" y="4203537"/>
            <a:ext cx="6776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639779-1393-4E37-9538-6064D59DD20C}"/>
              </a:ext>
            </a:extLst>
          </p:cNvPr>
          <p:cNvSpPr txBox="1"/>
          <p:nvPr/>
        </p:nvSpPr>
        <p:spPr>
          <a:xfrm>
            <a:off x="3636610" y="3912280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8EAA41E-A70C-4DE4-959B-3D0B18F0981F}"/>
              </a:ext>
            </a:extLst>
          </p:cNvPr>
          <p:cNvCxnSpPr>
            <a:cxnSpLocks/>
          </p:cNvCxnSpPr>
          <p:nvPr/>
        </p:nvCxnSpPr>
        <p:spPr>
          <a:xfrm>
            <a:off x="6560624" y="4715266"/>
            <a:ext cx="4847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AB3DF33-69C8-4988-AA60-89CDA3E43535}"/>
              </a:ext>
            </a:extLst>
          </p:cNvPr>
          <p:cNvSpPr txBox="1"/>
          <p:nvPr/>
        </p:nvSpPr>
        <p:spPr>
          <a:xfrm>
            <a:off x="6178474" y="4424009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2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D4711BE-D48E-4A99-816E-7077D7C5E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24" y="0"/>
            <a:ext cx="6900552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B9BB929-691B-4D76-98A2-10022C74D0B6}"/>
              </a:ext>
            </a:extLst>
          </p:cNvPr>
          <p:cNvCxnSpPr>
            <a:cxnSpLocks/>
          </p:cNvCxnSpPr>
          <p:nvPr/>
        </p:nvCxnSpPr>
        <p:spPr>
          <a:xfrm>
            <a:off x="8440520" y="1235251"/>
            <a:ext cx="4763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AA0E52-2567-43D3-894F-32D6B36BEAB3}"/>
              </a:ext>
            </a:extLst>
          </p:cNvPr>
          <p:cNvSpPr txBox="1"/>
          <p:nvPr/>
        </p:nvSpPr>
        <p:spPr>
          <a:xfrm>
            <a:off x="8058370" y="943994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E2B1B9D-C433-423C-8AC8-D998145CA63A}"/>
              </a:ext>
            </a:extLst>
          </p:cNvPr>
          <p:cNvCxnSpPr>
            <a:cxnSpLocks/>
          </p:cNvCxnSpPr>
          <p:nvPr/>
        </p:nvCxnSpPr>
        <p:spPr>
          <a:xfrm>
            <a:off x="5205649" y="1460222"/>
            <a:ext cx="7438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4D43C38-BF5B-4F2C-9E8B-447D8C7E67A9}"/>
              </a:ext>
            </a:extLst>
          </p:cNvPr>
          <p:cNvCxnSpPr>
            <a:cxnSpLocks/>
          </p:cNvCxnSpPr>
          <p:nvPr/>
        </p:nvCxnSpPr>
        <p:spPr>
          <a:xfrm>
            <a:off x="5205649" y="1123147"/>
            <a:ext cx="5044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555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5A5D32-2CEB-4BB9-9806-D7E1924B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24" y="0"/>
            <a:ext cx="6900552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CF31B21-806B-4071-B1B9-C98531541B02}"/>
              </a:ext>
            </a:extLst>
          </p:cNvPr>
          <p:cNvCxnSpPr>
            <a:cxnSpLocks/>
          </p:cNvCxnSpPr>
          <p:nvPr/>
        </p:nvCxnSpPr>
        <p:spPr>
          <a:xfrm>
            <a:off x="3919508" y="2314706"/>
            <a:ext cx="6776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0174AA-2045-4B4E-9196-EBCBB084DF82}"/>
              </a:ext>
            </a:extLst>
          </p:cNvPr>
          <p:cNvCxnSpPr>
            <a:cxnSpLocks/>
          </p:cNvCxnSpPr>
          <p:nvPr/>
        </p:nvCxnSpPr>
        <p:spPr>
          <a:xfrm>
            <a:off x="3919508" y="2738405"/>
            <a:ext cx="19192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F84CAD7-DD5E-44E4-BBB9-0A1E1BFF6D7B}"/>
              </a:ext>
            </a:extLst>
          </p:cNvPr>
          <p:cNvCxnSpPr>
            <a:cxnSpLocks/>
          </p:cNvCxnSpPr>
          <p:nvPr/>
        </p:nvCxnSpPr>
        <p:spPr>
          <a:xfrm>
            <a:off x="3919508" y="4412608"/>
            <a:ext cx="24393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6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B2DECA5-BAC6-438F-9DE2-88B40733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02" y="0"/>
            <a:ext cx="8589995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938396B-81FA-4E61-B607-0CE80DA92D86}"/>
              </a:ext>
            </a:extLst>
          </p:cNvPr>
          <p:cNvCxnSpPr>
            <a:cxnSpLocks/>
          </p:cNvCxnSpPr>
          <p:nvPr/>
        </p:nvCxnSpPr>
        <p:spPr>
          <a:xfrm>
            <a:off x="3194515" y="2379793"/>
            <a:ext cx="11006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8F3B0B-7ECA-4FF9-BCCD-62574EA9409A}"/>
              </a:ext>
            </a:extLst>
          </p:cNvPr>
          <p:cNvSpPr txBox="1"/>
          <p:nvPr/>
        </p:nvSpPr>
        <p:spPr>
          <a:xfrm>
            <a:off x="2787198" y="2105314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9261F31-516B-40D2-B733-5F8A4A825911}"/>
              </a:ext>
            </a:extLst>
          </p:cNvPr>
          <p:cNvCxnSpPr>
            <a:cxnSpLocks/>
          </p:cNvCxnSpPr>
          <p:nvPr/>
        </p:nvCxnSpPr>
        <p:spPr>
          <a:xfrm>
            <a:off x="3194515" y="2841188"/>
            <a:ext cx="11006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0BB994F-B263-4FE4-8610-B106BCDB30BD}"/>
              </a:ext>
            </a:extLst>
          </p:cNvPr>
          <p:cNvSpPr txBox="1"/>
          <p:nvPr/>
        </p:nvSpPr>
        <p:spPr>
          <a:xfrm>
            <a:off x="2787198" y="2566709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EAC8575-7F34-4902-82E2-72F55C131025}"/>
              </a:ext>
            </a:extLst>
          </p:cNvPr>
          <p:cNvCxnSpPr>
            <a:cxnSpLocks/>
          </p:cNvCxnSpPr>
          <p:nvPr/>
        </p:nvCxnSpPr>
        <p:spPr>
          <a:xfrm>
            <a:off x="3194515" y="3291514"/>
            <a:ext cx="9077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6C693F-70FB-4393-9F54-B684ECA64206}"/>
              </a:ext>
            </a:extLst>
          </p:cNvPr>
          <p:cNvSpPr txBox="1"/>
          <p:nvPr/>
        </p:nvSpPr>
        <p:spPr>
          <a:xfrm>
            <a:off x="2787198" y="3017035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3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50DC4D6-AE36-49D4-A963-166CB030F074}"/>
              </a:ext>
            </a:extLst>
          </p:cNvPr>
          <p:cNvCxnSpPr>
            <a:cxnSpLocks/>
          </p:cNvCxnSpPr>
          <p:nvPr/>
        </p:nvCxnSpPr>
        <p:spPr>
          <a:xfrm>
            <a:off x="3194515" y="3637766"/>
            <a:ext cx="2785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822892-77F6-4D54-A25B-BA76EE13A108}"/>
              </a:ext>
            </a:extLst>
          </p:cNvPr>
          <p:cNvSpPr txBox="1"/>
          <p:nvPr/>
        </p:nvSpPr>
        <p:spPr>
          <a:xfrm>
            <a:off x="2787198" y="3363287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4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58099BA-EED3-4F28-A55B-F1F77990A12D}"/>
              </a:ext>
            </a:extLst>
          </p:cNvPr>
          <p:cNvCxnSpPr>
            <a:cxnSpLocks/>
          </p:cNvCxnSpPr>
          <p:nvPr/>
        </p:nvCxnSpPr>
        <p:spPr>
          <a:xfrm>
            <a:off x="3194515" y="4375997"/>
            <a:ext cx="11006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19B019A-28D6-49D2-BABA-4660FE4F30BD}"/>
              </a:ext>
            </a:extLst>
          </p:cNvPr>
          <p:cNvSpPr txBox="1"/>
          <p:nvPr/>
        </p:nvSpPr>
        <p:spPr>
          <a:xfrm>
            <a:off x="2787198" y="4101518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5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352B872-2A13-4D26-959F-0ADA60A7B828}"/>
              </a:ext>
            </a:extLst>
          </p:cNvPr>
          <p:cNvCxnSpPr>
            <a:cxnSpLocks/>
          </p:cNvCxnSpPr>
          <p:nvPr/>
        </p:nvCxnSpPr>
        <p:spPr>
          <a:xfrm>
            <a:off x="3194515" y="4839749"/>
            <a:ext cx="4630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F8EC91-8954-4A15-A486-CFDD4348823E}"/>
              </a:ext>
            </a:extLst>
          </p:cNvPr>
          <p:cNvSpPr txBox="1"/>
          <p:nvPr/>
        </p:nvSpPr>
        <p:spPr>
          <a:xfrm>
            <a:off x="2787198" y="4565270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6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215B42-DB57-4DE4-A4A2-A58363CE2ABA}"/>
              </a:ext>
            </a:extLst>
          </p:cNvPr>
          <p:cNvCxnSpPr>
            <a:cxnSpLocks/>
          </p:cNvCxnSpPr>
          <p:nvPr/>
        </p:nvCxnSpPr>
        <p:spPr>
          <a:xfrm>
            <a:off x="3194515" y="5247883"/>
            <a:ext cx="5805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8FC0BA-C865-4A80-9253-BA28C38E8C3E}"/>
              </a:ext>
            </a:extLst>
          </p:cNvPr>
          <p:cNvSpPr txBox="1"/>
          <p:nvPr/>
        </p:nvSpPr>
        <p:spPr>
          <a:xfrm>
            <a:off x="2787198" y="4973404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7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261A076-72FA-411C-A84B-71F0BCEEDB26}"/>
              </a:ext>
            </a:extLst>
          </p:cNvPr>
          <p:cNvCxnSpPr>
            <a:cxnSpLocks/>
          </p:cNvCxnSpPr>
          <p:nvPr/>
        </p:nvCxnSpPr>
        <p:spPr>
          <a:xfrm>
            <a:off x="3194515" y="6581733"/>
            <a:ext cx="5805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67D4C9A-6DAB-4D9D-9FBD-7A9984D5330A}"/>
              </a:ext>
            </a:extLst>
          </p:cNvPr>
          <p:cNvSpPr txBox="1"/>
          <p:nvPr/>
        </p:nvSpPr>
        <p:spPr>
          <a:xfrm>
            <a:off x="2787198" y="6307254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8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4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B5F14B2-2078-4BA9-965F-9ABF8167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02" y="0"/>
            <a:ext cx="8589995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673C3F2-5EE5-49A7-A1B8-CF9FAC51E301}"/>
              </a:ext>
            </a:extLst>
          </p:cNvPr>
          <p:cNvCxnSpPr>
            <a:cxnSpLocks/>
          </p:cNvCxnSpPr>
          <p:nvPr/>
        </p:nvCxnSpPr>
        <p:spPr>
          <a:xfrm>
            <a:off x="4503198" y="4745489"/>
            <a:ext cx="7063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DE4C58-5AAB-4DBA-9276-0C029B399FE7}"/>
              </a:ext>
            </a:extLst>
          </p:cNvPr>
          <p:cNvSpPr txBox="1"/>
          <p:nvPr/>
        </p:nvSpPr>
        <p:spPr>
          <a:xfrm>
            <a:off x="4095881" y="4471010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F002E52-F987-4C19-A39E-AA12E88D1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02" y="0"/>
            <a:ext cx="8589995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8B9F952-74CF-47A5-B09F-8E66AC138A86}"/>
              </a:ext>
            </a:extLst>
          </p:cNvPr>
          <p:cNvCxnSpPr>
            <a:cxnSpLocks/>
          </p:cNvCxnSpPr>
          <p:nvPr/>
        </p:nvCxnSpPr>
        <p:spPr>
          <a:xfrm>
            <a:off x="9192644" y="1020777"/>
            <a:ext cx="3036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71F3E9-A224-4195-BB53-F5CD3403A990}"/>
              </a:ext>
            </a:extLst>
          </p:cNvPr>
          <p:cNvSpPr txBox="1"/>
          <p:nvPr/>
        </p:nvSpPr>
        <p:spPr>
          <a:xfrm>
            <a:off x="8785327" y="746298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1747D10-70D2-46F6-900B-A44D7BB106A1}"/>
              </a:ext>
            </a:extLst>
          </p:cNvPr>
          <p:cNvCxnSpPr>
            <a:cxnSpLocks/>
          </p:cNvCxnSpPr>
          <p:nvPr/>
        </p:nvCxnSpPr>
        <p:spPr>
          <a:xfrm>
            <a:off x="7842016" y="2732131"/>
            <a:ext cx="4630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316B00-AEA2-4633-A5D2-7EC447971850}"/>
              </a:ext>
            </a:extLst>
          </p:cNvPr>
          <p:cNvSpPr txBox="1"/>
          <p:nvPr/>
        </p:nvSpPr>
        <p:spPr>
          <a:xfrm>
            <a:off x="7434699" y="2457652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7B730D9-078D-4CE3-AB15-AA4D29BF7289}"/>
              </a:ext>
            </a:extLst>
          </p:cNvPr>
          <p:cNvCxnSpPr>
            <a:cxnSpLocks/>
          </p:cNvCxnSpPr>
          <p:nvPr/>
        </p:nvCxnSpPr>
        <p:spPr>
          <a:xfrm>
            <a:off x="7967851" y="6641401"/>
            <a:ext cx="6140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CE0C11C-C450-4AF5-9A40-E9012E1FB22D}"/>
              </a:ext>
            </a:extLst>
          </p:cNvPr>
          <p:cNvSpPr txBox="1"/>
          <p:nvPr/>
        </p:nvSpPr>
        <p:spPr>
          <a:xfrm>
            <a:off x="7560534" y="6366922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3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99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0C20BBF-2335-4F56-B45E-64989E2C7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64" y="0"/>
            <a:ext cx="6900552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13909A2-100A-426C-BDB7-3DF359D103B7}"/>
              </a:ext>
            </a:extLst>
          </p:cNvPr>
          <p:cNvCxnSpPr>
            <a:cxnSpLocks/>
          </p:cNvCxnSpPr>
          <p:nvPr/>
        </p:nvCxnSpPr>
        <p:spPr>
          <a:xfrm>
            <a:off x="2909601" y="3133344"/>
            <a:ext cx="11017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0E456-371D-440B-BFE9-7BF0938187A6}"/>
              </a:ext>
            </a:extLst>
          </p:cNvPr>
          <p:cNvSpPr txBox="1"/>
          <p:nvPr/>
        </p:nvSpPr>
        <p:spPr>
          <a:xfrm>
            <a:off x="2527451" y="2842087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9DCD035-C353-4420-9A6B-68AC35110048}"/>
              </a:ext>
            </a:extLst>
          </p:cNvPr>
          <p:cNvCxnSpPr>
            <a:cxnSpLocks/>
          </p:cNvCxnSpPr>
          <p:nvPr/>
        </p:nvCxnSpPr>
        <p:spPr>
          <a:xfrm>
            <a:off x="8645922" y="1445085"/>
            <a:ext cx="3365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BDD31B-7E53-42E0-9CA0-48DB1046CB3E}"/>
              </a:ext>
            </a:extLst>
          </p:cNvPr>
          <p:cNvSpPr txBox="1"/>
          <p:nvPr/>
        </p:nvSpPr>
        <p:spPr>
          <a:xfrm>
            <a:off x="8263772" y="1153828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1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DFB560E-CA89-45EC-BD9B-8AD7B6781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24" y="0"/>
            <a:ext cx="6900552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4BE9DDA-ACAC-41A5-AFB9-E66A90B99637}"/>
              </a:ext>
            </a:extLst>
          </p:cNvPr>
          <p:cNvCxnSpPr>
            <a:cxnSpLocks/>
          </p:cNvCxnSpPr>
          <p:nvPr/>
        </p:nvCxnSpPr>
        <p:spPr>
          <a:xfrm>
            <a:off x="4443480" y="2894963"/>
            <a:ext cx="5229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C629E9-6112-400F-A748-0A5073CBB38A}"/>
              </a:ext>
            </a:extLst>
          </p:cNvPr>
          <p:cNvSpPr txBox="1"/>
          <p:nvPr/>
        </p:nvSpPr>
        <p:spPr>
          <a:xfrm>
            <a:off x="4061330" y="2603706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5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127CE42-D3B0-42FA-828E-822BA8BA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64" y="0"/>
            <a:ext cx="6900552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C7E9FFF-43A4-4B73-9DE7-2262E24851C2}"/>
              </a:ext>
            </a:extLst>
          </p:cNvPr>
          <p:cNvCxnSpPr>
            <a:cxnSpLocks/>
          </p:cNvCxnSpPr>
          <p:nvPr/>
        </p:nvCxnSpPr>
        <p:spPr>
          <a:xfrm>
            <a:off x="5400479" y="2110539"/>
            <a:ext cx="5229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5DD289-AC4F-4CEE-8DCC-C8465DC649F2}"/>
              </a:ext>
            </a:extLst>
          </p:cNvPr>
          <p:cNvSpPr txBox="1"/>
          <p:nvPr/>
        </p:nvSpPr>
        <p:spPr>
          <a:xfrm>
            <a:off x="5018329" y="1819282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FE325FC-2789-48AC-924B-624A623E8537}"/>
              </a:ext>
            </a:extLst>
          </p:cNvPr>
          <p:cNvCxnSpPr>
            <a:cxnSpLocks/>
          </p:cNvCxnSpPr>
          <p:nvPr/>
        </p:nvCxnSpPr>
        <p:spPr>
          <a:xfrm>
            <a:off x="8261124" y="2487317"/>
            <a:ext cx="5229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97E127-CEF7-4FCA-B4D6-298A1CF02A02}"/>
              </a:ext>
            </a:extLst>
          </p:cNvPr>
          <p:cNvSpPr txBox="1"/>
          <p:nvPr/>
        </p:nvSpPr>
        <p:spPr>
          <a:xfrm>
            <a:off x="7878974" y="2196060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90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BD7CE86-37F5-4628-AD12-1906A169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918" y="0"/>
            <a:ext cx="6900552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E9D301A-102C-4CC9-BA19-58988F60A381}"/>
              </a:ext>
            </a:extLst>
          </p:cNvPr>
          <p:cNvCxnSpPr>
            <a:cxnSpLocks/>
          </p:cNvCxnSpPr>
          <p:nvPr/>
        </p:nvCxnSpPr>
        <p:spPr>
          <a:xfrm>
            <a:off x="2683968" y="1724754"/>
            <a:ext cx="114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6E67F1-8CDA-49D9-AE4C-382F012B49B1}"/>
              </a:ext>
            </a:extLst>
          </p:cNvPr>
          <p:cNvSpPr txBox="1"/>
          <p:nvPr/>
        </p:nvSpPr>
        <p:spPr>
          <a:xfrm>
            <a:off x="2301818" y="1433497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7D94A8A-1146-482C-B096-B9C7C8E234B8}"/>
              </a:ext>
            </a:extLst>
          </p:cNvPr>
          <p:cNvCxnSpPr>
            <a:cxnSpLocks/>
          </p:cNvCxnSpPr>
          <p:nvPr/>
        </p:nvCxnSpPr>
        <p:spPr>
          <a:xfrm>
            <a:off x="4028032" y="2016011"/>
            <a:ext cx="7638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2C26A5-A387-4395-898A-EB683BD69CE2}"/>
              </a:ext>
            </a:extLst>
          </p:cNvPr>
          <p:cNvSpPr txBox="1"/>
          <p:nvPr/>
        </p:nvSpPr>
        <p:spPr>
          <a:xfrm>
            <a:off x="3645882" y="1724754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3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B8CFEC6-665F-46B2-A58E-CF9CFCC48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24" y="0"/>
            <a:ext cx="6900552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42A8150-8B09-4C73-A955-F0A1DA62CDA8}"/>
              </a:ext>
            </a:extLst>
          </p:cNvPr>
          <p:cNvCxnSpPr>
            <a:cxnSpLocks/>
          </p:cNvCxnSpPr>
          <p:nvPr/>
        </p:nvCxnSpPr>
        <p:spPr>
          <a:xfrm>
            <a:off x="2702817" y="3129856"/>
            <a:ext cx="114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F02A22-7C08-44C9-8ECC-3619C50B6925}"/>
              </a:ext>
            </a:extLst>
          </p:cNvPr>
          <p:cNvSpPr txBox="1"/>
          <p:nvPr/>
        </p:nvSpPr>
        <p:spPr>
          <a:xfrm>
            <a:off x="2320667" y="2838599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0D640B9-DE26-4EC9-B07A-6DAA6F5BA5AA}"/>
              </a:ext>
            </a:extLst>
          </p:cNvPr>
          <p:cNvCxnSpPr>
            <a:cxnSpLocks/>
          </p:cNvCxnSpPr>
          <p:nvPr/>
        </p:nvCxnSpPr>
        <p:spPr>
          <a:xfrm>
            <a:off x="4456116" y="2131566"/>
            <a:ext cx="4977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CCAF03-0BF1-4AA4-8412-224C682E9059}"/>
              </a:ext>
            </a:extLst>
          </p:cNvPr>
          <p:cNvSpPr txBox="1"/>
          <p:nvPr/>
        </p:nvSpPr>
        <p:spPr>
          <a:xfrm>
            <a:off x="4073966" y="1840309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4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36</Words>
  <Application>Microsoft Office PowerPoint</Application>
  <PresentationFormat>ワイド画面</PresentationFormat>
  <Paragraphs>36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Matsuoka Takashi</dc:creator>
  <cp:lastModifiedBy>Matsuoka Takashi</cp:lastModifiedBy>
  <cp:revision>8</cp:revision>
  <dcterms:created xsi:type="dcterms:W3CDTF">2019-11-10T01:24:15Z</dcterms:created>
  <dcterms:modified xsi:type="dcterms:W3CDTF">2019-11-10T02:53:12Z</dcterms:modified>
</cp:coreProperties>
</file>