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3AD44-7351-4E02-963B-6D9F4723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ED1B4-8535-4F9A-9281-989A2E42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74BD4-E13C-411B-8922-5DB2D52D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55F49-6F18-4218-8CE6-0C273EB8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63C18-E0B1-41E3-8AAF-E478B20B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7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F60B5-FC8A-455D-8896-F80C8196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ACB89E-42FD-4AFC-A465-7B009DE5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FBAD8-5152-4EC7-BF42-1814A986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D00ED-64B0-48E6-B82D-BD05D4D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52D80E-CC76-492C-9282-A122177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9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74D008-679A-4201-99D6-C6222DB7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C47D40-4CDA-43AF-90C1-D3855476C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F3A4CA-5CAC-4831-9BEB-7FCC6D72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7531E-D793-44A0-BD82-8E7FFC6F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6B01E-5922-4C1F-A333-F15959F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96A0-A8C8-414B-ACF5-D10FC0E8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F62B7-0EF7-4648-9A63-419EC5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932569-87AA-433C-B071-85C87C96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B4EDB-11B2-4B0C-8FAE-920AE91C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C1F08-92E2-4C79-8E65-F5DBDC4D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D0011-C658-4F94-8D0F-236D67CF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70A58-2DDF-45A0-B8E9-7BC11294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57E3F-B65C-40E8-B367-B139A433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48155-BBD4-42E6-A008-D6FC9C6C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B38A0-6C04-4E5B-85A0-AD39314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4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99F95-BF3E-4070-A084-13E918C8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5B273-ED6E-456B-8B01-00AA13AF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4E07EE-6E83-49A0-8C0D-DCB232CF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10FDB6-70C4-4FC1-B0F1-059E685E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7409B-A621-46B9-A0C8-4D29433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44CC9-2CF5-43C7-9EFC-9389D6F7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0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90F3A-20BB-4946-9DB1-9734DDB5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D3EF9E-23B0-437A-842A-4FEDA5EDB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AE5A47-30B0-4AE2-9604-5EE893E2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DCFD83-CF68-415C-A0CE-096DFB963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F88FF4-356E-45F4-9D46-54FEEF385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E19380-D2FE-4EB3-BD2F-17EC822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904E7C-1C88-4AEF-8DA8-6399506B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C6CC98-5653-41E9-95DF-21B074DD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7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7869-96BB-4C23-867F-90543DED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AB8BA8-9164-4BEE-A78A-454A9453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BDFAF2-19BB-4F46-9575-8B46F027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E7BAC4-E325-4AB1-86EB-F2857CFD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5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E6A77B-0A5C-4281-8DF9-E0F9632B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5945F2-6B92-4D65-AB5E-02B4BEA0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1FD3F-79FA-4484-A8B8-C3753E59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2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8D490-435C-4291-81E7-969FA5E0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B490FB-5BBB-4F41-9EE7-5C6538BF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DD11D4-20BD-477D-BD69-AAE69796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37B7DB-15EB-4BA0-A834-C4FF2E95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1E6AFB-F0CA-4987-BC06-84488A3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E089CC-3CC8-4366-92E4-0C949B38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D2EBB-5305-48D7-898B-AAD66667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AA7F09-F82B-4754-BA22-FE991AEA5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F24591-D556-4A20-BE3B-219D3218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EA8C5-5B58-43A9-9B2F-8AF9E784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809627-3E0F-40F8-A94A-5840FE5F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A5FED-1999-46A1-9C63-581843A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966319-03D7-43CA-8CC3-375AC63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FB2B6-FF6A-4BF4-81CB-B272F86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D759C-A3BC-438B-849A-E529C438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3F53-AA53-4E32-A418-E48B2829D196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663E1-B1A3-4874-AC88-6D840C4CA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F3D260-3402-409B-82CC-CEA7B6F5F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E6C9-4668-4795-ACE8-A81C77D16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8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FB4CFA-47D0-4B29-8832-DA3365A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6" y="0"/>
            <a:ext cx="8789327" cy="68580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C4E87F-8B8E-459C-A03C-8DD26369F78A}"/>
              </a:ext>
            </a:extLst>
          </p:cNvPr>
          <p:cNvCxnSpPr/>
          <p:nvPr/>
        </p:nvCxnSpPr>
        <p:spPr>
          <a:xfrm>
            <a:off x="2105637" y="3850547"/>
            <a:ext cx="1350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5334EA-CB53-40B0-8A5B-8717743D460C}"/>
              </a:ext>
            </a:extLst>
          </p:cNvPr>
          <p:cNvSpPr txBox="1"/>
          <p:nvPr/>
        </p:nvSpPr>
        <p:spPr>
          <a:xfrm>
            <a:off x="1723487" y="355929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3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85755-94DA-423C-AA72-F120D598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E6FAAC-6F15-483F-B085-9C71C386AAF6}"/>
              </a:ext>
            </a:extLst>
          </p:cNvPr>
          <p:cNvCxnSpPr>
            <a:cxnSpLocks/>
          </p:cNvCxnSpPr>
          <p:nvPr/>
        </p:nvCxnSpPr>
        <p:spPr>
          <a:xfrm>
            <a:off x="2933350" y="1879133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59B23-792B-47AF-A533-D3A5B26B20A2}"/>
              </a:ext>
            </a:extLst>
          </p:cNvPr>
          <p:cNvSpPr txBox="1"/>
          <p:nvPr/>
        </p:nvSpPr>
        <p:spPr>
          <a:xfrm>
            <a:off x="2551200" y="158787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4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465BB82-32A0-4674-97E9-0DA6C444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3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09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8EBF93-C4FA-4C7F-879D-5C463685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42A8150-8B09-4C73-A955-F0A1DA62CDA8}"/>
              </a:ext>
            </a:extLst>
          </p:cNvPr>
          <p:cNvCxnSpPr>
            <a:cxnSpLocks/>
          </p:cNvCxnSpPr>
          <p:nvPr/>
        </p:nvCxnSpPr>
        <p:spPr>
          <a:xfrm>
            <a:off x="2916572" y="3212983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F02A22-7C08-44C9-8ECC-3619C50B6925}"/>
              </a:ext>
            </a:extLst>
          </p:cNvPr>
          <p:cNvSpPr txBox="1"/>
          <p:nvPr/>
        </p:nvSpPr>
        <p:spPr>
          <a:xfrm>
            <a:off x="2534422" y="292172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0D640B9-DE26-4EC9-B07A-6DAA6F5BA5AA}"/>
              </a:ext>
            </a:extLst>
          </p:cNvPr>
          <p:cNvCxnSpPr>
            <a:cxnSpLocks/>
          </p:cNvCxnSpPr>
          <p:nvPr/>
        </p:nvCxnSpPr>
        <p:spPr>
          <a:xfrm>
            <a:off x="4669871" y="2214693"/>
            <a:ext cx="497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CCAF03-0BF1-4AA4-8412-224C682E9059}"/>
              </a:ext>
            </a:extLst>
          </p:cNvPr>
          <p:cNvSpPr txBox="1"/>
          <p:nvPr/>
        </p:nvSpPr>
        <p:spPr>
          <a:xfrm>
            <a:off x="4287721" y="192343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4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2FADB3D-2855-47CA-9B8E-23A65B0A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F483FDC-C376-48D3-94BA-6589F7508BAB}"/>
              </a:ext>
            </a:extLst>
          </p:cNvPr>
          <p:cNvCxnSpPr>
            <a:cxnSpLocks/>
          </p:cNvCxnSpPr>
          <p:nvPr/>
        </p:nvCxnSpPr>
        <p:spPr>
          <a:xfrm>
            <a:off x="4325922" y="2181137"/>
            <a:ext cx="7661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85F4A4-E8F1-42D1-8858-1D693A6BA4FB}"/>
              </a:ext>
            </a:extLst>
          </p:cNvPr>
          <p:cNvSpPr txBox="1"/>
          <p:nvPr/>
        </p:nvSpPr>
        <p:spPr>
          <a:xfrm>
            <a:off x="3943772" y="188988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6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AA7240F-BEB6-402C-9232-1C2EE336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039FE9-F5B2-4B6A-A8CA-5C69B83FBA6B}"/>
              </a:ext>
            </a:extLst>
          </p:cNvPr>
          <p:cNvCxnSpPr>
            <a:cxnSpLocks/>
          </p:cNvCxnSpPr>
          <p:nvPr/>
        </p:nvCxnSpPr>
        <p:spPr>
          <a:xfrm>
            <a:off x="4334311" y="4295162"/>
            <a:ext cx="6151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78313D-6056-44E6-82A4-82B27E95ED4B}"/>
              </a:ext>
            </a:extLst>
          </p:cNvPr>
          <p:cNvSpPr txBox="1"/>
          <p:nvPr/>
        </p:nvSpPr>
        <p:spPr>
          <a:xfrm>
            <a:off x="3952161" y="4003905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3C48DB-F108-4FB8-954A-7FECB503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D63D18C-7F54-4408-AAD9-C3339AE99B0E}"/>
              </a:ext>
            </a:extLst>
          </p:cNvPr>
          <p:cNvCxnSpPr>
            <a:cxnSpLocks/>
          </p:cNvCxnSpPr>
          <p:nvPr/>
        </p:nvCxnSpPr>
        <p:spPr>
          <a:xfrm>
            <a:off x="6478150" y="3078759"/>
            <a:ext cx="6441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6DEA95-4A32-45B9-968C-0E8E2F15F08F}"/>
              </a:ext>
            </a:extLst>
          </p:cNvPr>
          <p:cNvSpPr txBox="1"/>
          <p:nvPr/>
        </p:nvSpPr>
        <p:spPr>
          <a:xfrm>
            <a:off x="6096000" y="278750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27DBF81-81BC-4CEF-9547-8DA846F42CB1}"/>
              </a:ext>
            </a:extLst>
          </p:cNvPr>
          <p:cNvCxnSpPr>
            <a:cxnSpLocks/>
          </p:cNvCxnSpPr>
          <p:nvPr/>
        </p:nvCxnSpPr>
        <p:spPr>
          <a:xfrm>
            <a:off x="6478150" y="3641756"/>
            <a:ext cx="568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7CF177-BF45-4A02-AA2E-BBA86C856DEF}"/>
              </a:ext>
            </a:extLst>
          </p:cNvPr>
          <p:cNvSpPr txBox="1"/>
          <p:nvPr/>
        </p:nvSpPr>
        <p:spPr>
          <a:xfrm>
            <a:off x="6096000" y="335049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9525916-4CFA-4DBB-A8A7-797D6096F3AE}"/>
              </a:ext>
            </a:extLst>
          </p:cNvPr>
          <p:cNvCxnSpPr>
            <a:cxnSpLocks/>
          </p:cNvCxnSpPr>
          <p:nvPr/>
        </p:nvCxnSpPr>
        <p:spPr>
          <a:xfrm>
            <a:off x="6478150" y="4239243"/>
            <a:ext cx="2833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1ADFD1-A986-4D33-A316-7C63C6B8CDB8}"/>
              </a:ext>
            </a:extLst>
          </p:cNvPr>
          <p:cNvSpPr txBox="1"/>
          <p:nvPr/>
        </p:nvSpPr>
        <p:spPr>
          <a:xfrm>
            <a:off x="6096000" y="394798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4F929D-E0C9-476F-B4E6-C51D368D8497}"/>
              </a:ext>
            </a:extLst>
          </p:cNvPr>
          <p:cNvCxnSpPr>
            <a:cxnSpLocks/>
          </p:cNvCxnSpPr>
          <p:nvPr/>
        </p:nvCxnSpPr>
        <p:spPr>
          <a:xfrm>
            <a:off x="6369093" y="2209108"/>
            <a:ext cx="5182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F396AC-308D-4A71-9DB3-C47B0B7119D5}"/>
              </a:ext>
            </a:extLst>
          </p:cNvPr>
          <p:cNvSpPr txBox="1"/>
          <p:nvPr/>
        </p:nvSpPr>
        <p:spPr>
          <a:xfrm>
            <a:off x="5986943" y="191785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8347DB0-8E18-47A3-B576-FAF41D15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794736B-8DE8-4A74-9898-6BF827C31A8E}"/>
              </a:ext>
            </a:extLst>
          </p:cNvPr>
          <p:cNvCxnSpPr>
            <a:cxnSpLocks/>
          </p:cNvCxnSpPr>
          <p:nvPr/>
        </p:nvCxnSpPr>
        <p:spPr>
          <a:xfrm>
            <a:off x="4309145" y="4135771"/>
            <a:ext cx="114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1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4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9AE559-B5A4-4F1C-8C3E-54951938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5FCFCBD-D6A9-4EBA-84BE-202269BAC5E7}"/>
              </a:ext>
            </a:extLst>
          </p:cNvPr>
          <p:cNvCxnSpPr>
            <a:cxnSpLocks/>
          </p:cNvCxnSpPr>
          <p:nvPr/>
        </p:nvCxnSpPr>
        <p:spPr>
          <a:xfrm>
            <a:off x="2954774" y="1870744"/>
            <a:ext cx="11222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240398-1408-4F7F-9FBD-22A6DD5459E3}"/>
              </a:ext>
            </a:extLst>
          </p:cNvPr>
          <p:cNvSpPr txBox="1"/>
          <p:nvPr/>
        </p:nvSpPr>
        <p:spPr>
          <a:xfrm>
            <a:off x="2572624" y="157948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0BA010-5E05-4D47-8D1D-869F6D6AACA1}"/>
              </a:ext>
            </a:extLst>
          </p:cNvPr>
          <p:cNvCxnSpPr>
            <a:cxnSpLocks/>
          </p:cNvCxnSpPr>
          <p:nvPr/>
        </p:nvCxnSpPr>
        <p:spPr>
          <a:xfrm>
            <a:off x="7509996" y="2230744"/>
            <a:ext cx="333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ABF303-C720-4862-9DDE-1DD0606AF80A}"/>
              </a:ext>
            </a:extLst>
          </p:cNvPr>
          <p:cNvSpPr txBox="1"/>
          <p:nvPr/>
        </p:nvSpPr>
        <p:spPr>
          <a:xfrm>
            <a:off x="7127846" y="193948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F3AAFC-AE86-4A5D-B2F7-B59BA42A3DE6}"/>
              </a:ext>
            </a:extLst>
          </p:cNvPr>
          <p:cNvCxnSpPr>
            <a:cxnSpLocks/>
          </p:cNvCxnSpPr>
          <p:nvPr/>
        </p:nvCxnSpPr>
        <p:spPr>
          <a:xfrm>
            <a:off x="6963166" y="2432079"/>
            <a:ext cx="333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84C809-4A8D-46DC-A059-4BC8FE10E8BD}"/>
              </a:ext>
            </a:extLst>
          </p:cNvPr>
          <p:cNvSpPr txBox="1"/>
          <p:nvPr/>
        </p:nvSpPr>
        <p:spPr>
          <a:xfrm>
            <a:off x="6581016" y="214082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095367B-8BE5-4565-BA3D-AB14E0364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31"/>
          <a:stretch/>
        </p:blipFill>
        <p:spPr>
          <a:xfrm>
            <a:off x="2638864" y="0"/>
            <a:ext cx="6914271" cy="4798503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C8D6C5C-8603-4E68-9C38-717862454C7A}"/>
              </a:ext>
            </a:extLst>
          </p:cNvPr>
          <p:cNvCxnSpPr>
            <a:cxnSpLocks/>
          </p:cNvCxnSpPr>
          <p:nvPr/>
        </p:nvCxnSpPr>
        <p:spPr>
          <a:xfrm>
            <a:off x="6096000" y="2340528"/>
            <a:ext cx="6319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B9AF34-ABE5-40DB-A317-7F6F9D44132E}"/>
              </a:ext>
            </a:extLst>
          </p:cNvPr>
          <p:cNvSpPr txBox="1"/>
          <p:nvPr/>
        </p:nvSpPr>
        <p:spPr>
          <a:xfrm>
            <a:off x="5713850" y="204927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60D28A-43BA-47B6-9F9E-BD1270F1F039}"/>
              </a:ext>
            </a:extLst>
          </p:cNvPr>
          <p:cNvCxnSpPr>
            <a:cxnSpLocks/>
          </p:cNvCxnSpPr>
          <p:nvPr/>
        </p:nvCxnSpPr>
        <p:spPr>
          <a:xfrm>
            <a:off x="6658062" y="3833769"/>
            <a:ext cx="1160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63B705-EBB2-4C79-81D5-545B6ED58D06}"/>
              </a:ext>
            </a:extLst>
          </p:cNvPr>
          <p:cNvSpPr txBox="1"/>
          <p:nvPr/>
        </p:nvSpPr>
        <p:spPr>
          <a:xfrm>
            <a:off x="6275912" y="354251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3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5433EC-13B4-4F58-A8EA-DF6544CD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B73E9BF-653C-43C3-BDFB-410B44A3A6F4}"/>
              </a:ext>
            </a:extLst>
          </p:cNvPr>
          <p:cNvCxnSpPr>
            <a:cxnSpLocks/>
          </p:cNvCxnSpPr>
          <p:nvPr/>
        </p:nvCxnSpPr>
        <p:spPr>
          <a:xfrm>
            <a:off x="3995009" y="4144160"/>
            <a:ext cx="677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639779-1393-4E37-9538-6064D59DD20C}"/>
              </a:ext>
            </a:extLst>
          </p:cNvPr>
          <p:cNvSpPr txBox="1"/>
          <p:nvPr/>
        </p:nvSpPr>
        <p:spPr>
          <a:xfrm>
            <a:off x="3612859" y="3852903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8EAA41E-A70C-4DE4-959B-3D0B18F0981F}"/>
              </a:ext>
            </a:extLst>
          </p:cNvPr>
          <p:cNvCxnSpPr>
            <a:cxnSpLocks/>
          </p:cNvCxnSpPr>
          <p:nvPr/>
        </p:nvCxnSpPr>
        <p:spPr>
          <a:xfrm>
            <a:off x="6536873" y="4655889"/>
            <a:ext cx="4847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B3DF33-69C8-4988-AA60-89CDA3E43535}"/>
              </a:ext>
            </a:extLst>
          </p:cNvPr>
          <p:cNvSpPr txBox="1"/>
          <p:nvPr/>
        </p:nvSpPr>
        <p:spPr>
          <a:xfrm>
            <a:off x="6154723" y="436463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976BC51-4797-4A9A-9F38-4873EE84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B9BB929-691B-4D76-98A2-10022C74D0B6}"/>
              </a:ext>
            </a:extLst>
          </p:cNvPr>
          <p:cNvCxnSpPr>
            <a:cxnSpLocks/>
          </p:cNvCxnSpPr>
          <p:nvPr/>
        </p:nvCxnSpPr>
        <p:spPr>
          <a:xfrm>
            <a:off x="8499897" y="1199625"/>
            <a:ext cx="476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AA0E52-2567-43D3-894F-32D6B36BEAB3}"/>
              </a:ext>
            </a:extLst>
          </p:cNvPr>
          <p:cNvSpPr txBox="1"/>
          <p:nvPr/>
        </p:nvSpPr>
        <p:spPr>
          <a:xfrm>
            <a:off x="8117747" y="90836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5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96E358C-B542-4165-9C24-1B25873E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CF31B21-806B-4071-B1B9-C98531541B02}"/>
              </a:ext>
            </a:extLst>
          </p:cNvPr>
          <p:cNvCxnSpPr>
            <a:cxnSpLocks/>
          </p:cNvCxnSpPr>
          <p:nvPr/>
        </p:nvCxnSpPr>
        <p:spPr>
          <a:xfrm>
            <a:off x="3919508" y="2374083"/>
            <a:ext cx="677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0174AA-2045-4B4E-9196-EBCBB084DF82}"/>
              </a:ext>
            </a:extLst>
          </p:cNvPr>
          <p:cNvCxnSpPr>
            <a:cxnSpLocks/>
          </p:cNvCxnSpPr>
          <p:nvPr/>
        </p:nvCxnSpPr>
        <p:spPr>
          <a:xfrm>
            <a:off x="3919508" y="2869034"/>
            <a:ext cx="1919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F84CAD7-DD5E-44E4-BBB9-0A1E1BFF6D7B}"/>
              </a:ext>
            </a:extLst>
          </p:cNvPr>
          <p:cNvCxnSpPr>
            <a:cxnSpLocks/>
          </p:cNvCxnSpPr>
          <p:nvPr/>
        </p:nvCxnSpPr>
        <p:spPr>
          <a:xfrm>
            <a:off x="3919508" y="4412608"/>
            <a:ext cx="24393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589445C-D848-40AB-BF44-86B7BD978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69"/>
          <a:stretch/>
        </p:blipFill>
        <p:spPr>
          <a:xfrm>
            <a:off x="2638864" y="2919368"/>
            <a:ext cx="6914271" cy="3938631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BB91D61-82E5-4EF9-920C-C8517EA3DF6A}"/>
              </a:ext>
            </a:extLst>
          </p:cNvPr>
          <p:cNvCxnSpPr>
            <a:cxnSpLocks/>
          </p:cNvCxnSpPr>
          <p:nvPr/>
        </p:nvCxnSpPr>
        <p:spPr>
          <a:xfrm>
            <a:off x="4317534" y="3326701"/>
            <a:ext cx="1160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82425A-E6F0-4D35-BF9D-6C06004D8076}"/>
              </a:ext>
            </a:extLst>
          </p:cNvPr>
          <p:cNvSpPr txBox="1"/>
          <p:nvPr/>
        </p:nvSpPr>
        <p:spPr>
          <a:xfrm>
            <a:off x="3935384" y="303544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F0D286-DC2A-4C19-A05B-F788006198DA}"/>
              </a:ext>
            </a:extLst>
          </p:cNvPr>
          <p:cNvCxnSpPr>
            <a:cxnSpLocks/>
          </p:cNvCxnSpPr>
          <p:nvPr/>
        </p:nvCxnSpPr>
        <p:spPr>
          <a:xfrm>
            <a:off x="4317534" y="3802777"/>
            <a:ext cx="4725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32F9E7-5C98-4D95-B82F-26CC67E0D267}"/>
              </a:ext>
            </a:extLst>
          </p:cNvPr>
          <p:cNvSpPr txBox="1"/>
          <p:nvPr/>
        </p:nvSpPr>
        <p:spPr>
          <a:xfrm>
            <a:off x="3935384" y="3511520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0F23B5-1D7D-4285-99F1-FF05F7C8DC62}"/>
              </a:ext>
            </a:extLst>
          </p:cNvPr>
          <p:cNvCxnSpPr>
            <a:cxnSpLocks/>
          </p:cNvCxnSpPr>
          <p:nvPr/>
        </p:nvCxnSpPr>
        <p:spPr>
          <a:xfrm>
            <a:off x="4317534" y="4264639"/>
            <a:ext cx="2032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ED9254-6262-4393-B00F-CD9B7FAFD913}"/>
              </a:ext>
            </a:extLst>
          </p:cNvPr>
          <p:cNvSpPr txBox="1"/>
          <p:nvPr/>
        </p:nvSpPr>
        <p:spPr>
          <a:xfrm>
            <a:off x="3935384" y="397338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5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5624619-0EED-4D0B-A9D7-40454C1E1991}"/>
              </a:ext>
            </a:extLst>
          </p:cNvPr>
          <p:cNvCxnSpPr>
            <a:cxnSpLocks/>
          </p:cNvCxnSpPr>
          <p:nvPr/>
        </p:nvCxnSpPr>
        <p:spPr>
          <a:xfrm>
            <a:off x="4317534" y="5170650"/>
            <a:ext cx="9675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60FC60-4354-4E29-9920-801819FFD94C}"/>
              </a:ext>
            </a:extLst>
          </p:cNvPr>
          <p:cNvSpPr txBox="1"/>
          <p:nvPr/>
        </p:nvSpPr>
        <p:spPr>
          <a:xfrm>
            <a:off x="3935384" y="4879393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6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AE691FC-FAA8-4E95-AAA4-EAFAFC6B1415}"/>
              </a:ext>
            </a:extLst>
          </p:cNvPr>
          <p:cNvCxnSpPr>
            <a:cxnSpLocks/>
          </p:cNvCxnSpPr>
          <p:nvPr/>
        </p:nvCxnSpPr>
        <p:spPr>
          <a:xfrm>
            <a:off x="4317534" y="5623656"/>
            <a:ext cx="4725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E60BA-2277-4E5E-B3F9-0AF8B94D57B1}"/>
              </a:ext>
            </a:extLst>
          </p:cNvPr>
          <p:cNvSpPr txBox="1"/>
          <p:nvPr/>
        </p:nvSpPr>
        <p:spPr>
          <a:xfrm>
            <a:off x="3935384" y="533239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7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EA5428E-049E-4F28-9E38-8CB5006687F5}"/>
              </a:ext>
            </a:extLst>
          </p:cNvPr>
          <p:cNvCxnSpPr>
            <a:cxnSpLocks/>
          </p:cNvCxnSpPr>
          <p:nvPr/>
        </p:nvCxnSpPr>
        <p:spPr>
          <a:xfrm>
            <a:off x="4381629" y="6521278"/>
            <a:ext cx="710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837655-D90C-4B25-A91F-25E222665613}"/>
              </a:ext>
            </a:extLst>
          </p:cNvPr>
          <p:cNvSpPr txBox="1"/>
          <p:nvPr/>
        </p:nvSpPr>
        <p:spPr>
          <a:xfrm>
            <a:off x="3999479" y="623002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8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3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24147A3-05CA-4533-992D-92736F08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E957DC5-4444-44CE-A115-81992AF127F7}"/>
              </a:ext>
            </a:extLst>
          </p:cNvPr>
          <p:cNvCxnSpPr>
            <a:cxnSpLocks/>
          </p:cNvCxnSpPr>
          <p:nvPr/>
        </p:nvCxnSpPr>
        <p:spPr>
          <a:xfrm>
            <a:off x="4829262" y="4152550"/>
            <a:ext cx="6319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9CE599-7EE3-4356-9ACC-06F6A0015967}"/>
              </a:ext>
            </a:extLst>
          </p:cNvPr>
          <p:cNvSpPr txBox="1"/>
          <p:nvPr/>
        </p:nvSpPr>
        <p:spPr>
          <a:xfrm>
            <a:off x="4447112" y="3861293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8F368D-C4BF-444A-9181-965A7917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44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C239306-6124-48CE-8F08-AE1E6E81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13909A2-100A-426C-BDB7-3DF359D103B7}"/>
              </a:ext>
            </a:extLst>
          </p:cNvPr>
          <p:cNvCxnSpPr>
            <a:cxnSpLocks/>
          </p:cNvCxnSpPr>
          <p:nvPr/>
        </p:nvCxnSpPr>
        <p:spPr>
          <a:xfrm>
            <a:off x="2933351" y="3204594"/>
            <a:ext cx="1101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0E456-371D-440B-BFE9-7BF0938187A6}"/>
              </a:ext>
            </a:extLst>
          </p:cNvPr>
          <p:cNvSpPr txBox="1"/>
          <p:nvPr/>
        </p:nvSpPr>
        <p:spPr>
          <a:xfrm>
            <a:off x="2551201" y="291333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DCD035-C353-4420-9A6B-68AC35110048}"/>
              </a:ext>
            </a:extLst>
          </p:cNvPr>
          <p:cNvCxnSpPr>
            <a:cxnSpLocks/>
          </p:cNvCxnSpPr>
          <p:nvPr/>
        </p:nvCxnSpPr>
        <p:spPr>
          <a:xfrm>
            <a:off x="8539044" y="1551963"/>
            <a:ext cx="3365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BDD31B-7E53-42E0-9CA0-48DB1046CB3E}"/>
              </a:ext>
            </a:extLst>
          </p:cNvPr>
          <p:cNvSpPr txBox="1"/>
          <p:nvPr/>
        </p:nvSpPr>
        <p:spPr>
          <a:xfrm>
            <a:off x="8156894" y="126070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1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35365CB-FEF6-4BC1-8E07-2CD710DE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4BE9DDA-ACAC-41A5-AFB9-E66A90B99637}"/>
              </a:ext>
            </a:extLst>
          </p:cNvPr>
          <p:cNvCxnSpPr>
            <a:cxnSpLocks/>
          </p:cNvCxnSpPr>
          <p:nvPr/>
        </p:nvCxnSpPr>
        <p:spPr>
          <a:xfrm>
            <a:off x="4585982" y="2978091"/>
            <a:ext cx="52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C629E9-6112-400F-A748-0A5073CBB38A}"/>
              </a:ext>
            </a:extLst>
          </p:cNvPr>
          <p:cNvSpPr txBox="1"/>
          <p:nvPr/>
        </p:nvSpPr>
        <p:spPr>
          <a:xfrm>
            <a:off x="4203832" y="268683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5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D97B86-B3EC-41E5-AD42-2A6292AF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64" y="0"/>
            <a:ext cx="691427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C7E9FFF-43A4-4B73-9DE7-2262E24851C2}"/>
              </a:ext>
            </a:extLst>
          </p:cNvPr>
          <p:cNvCxnSpPr>
            <a:cxnSpLocks/>
          </p:cNvCxnSpPr>
          <p:nvPr/>
        </p:nvCxnSpPr>
        <p:spPr>
          <a:xfrm>
            <a:off x="5483604" y="2122414"/>
            <a:ext cx="52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5DD289-AC4F-4CEE-8DCC-C8465DC649F2}"/>
              </a:ext>
            </a:extLst>
          </p:cNvPr>
          <p:cNvSpPr txBox="1"/>
          <p:nvPr/>
        </p:nvSpPr>
        <p:spPr>
          <a:xfrm>
            <a:off x="5101454" y="183115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FE325FC-2789-48AC-924B-624A623E8537}"/>
              </a:ext>
            </a:extLst>
          </p:cNvPr>
          <p:cNvCxnSpPr>
            <a:cxnSpLocks/>
          </p:cNvCxnSpPr>
          <p:nvPr/>
        </p:nvCxnSpPr>
        <p:spPr>
          <a:xfrm>
            <a:off x="8344249" y="2499192"/>
            <a:ext cx="522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97E127-CEF7-4FCA-B4D6-298A1CF02A02}"/>
              </a:ext>
            </a:extLst>
          </p:cNvPr>
          <p:cNvSpPr txBox="1"/>
          <p:nvPr/>
        </p:nvSpPr>
        <p:spPr>
          <a:xfrm>
            <a:off x="7962099" y="2207935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0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ワイド画面</PresentationFormat>
  <Paragraphs>30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松岡 貴志</dc:creator>
  <cp:lastModifiedBy>松岡 貴志</cp:lastModifiedBy>
  <cp:revision>5</cp:revision>
  <dcterms:created xsi:type="dcterms:W3CDTF">2019-04-30T04:22:38Z</dcterms:created>
  <dcterms:modified xsi:type="dcterms:W3CDTF">2019-04-30T05:03:22Z</dcterms:modified>
</cp:coreProperties>
</file>