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C8694-FB10-4E37-9EFE-3AD8C4530A79}" type="doc">
      <dgm:prSet loTypeId="urn:microsoft.com/office/officeart/2005/8/layout/hProcess9" loCatId="process" qsTypeId="urn:microsoft.com/office/officeart/2005/8/quickstyle/simple1" qsCatId="simple" csTypeId="urn:microsoft.com/office/officeart/2005/8/colors/accent1_2" csCatId="accent1" phldr="1"/>
      <dgm:spPr/>
    </dgm:pt>
    <dgm:pt modelId="{0B392EF4-7639-4854-99A9-7E9AA2AC4BDC}">
      <dgm:prSet phldrT="[Text]"/>
      <dgm:spPr/>
      <dgm:t>
        <a:bodyPr/>
        <a:lstStyle/>
        <a:p>
          <a:r>
            <a:rPr lang="en-IN" dirty="0"/>
            <a:t>Eclipse/</a:t>
          </a:r>
        </a:p>
        <a:p>
          <a:r>
            <a:rPr lang="en-IN" dirty="0"/>
            <a:t>VS Code</a:t>
          </a:r>
        </a:p>
      </dgm:t>
    </dgm:pt>
    <dgm:pt modelId="{6F416C26-9A18-4290-9708-39B98A1789EA}" type="parTrans" cxnId="{4A9E236C-C743-43EF-B0B4-8482E1A22AC3}">
      <dgm:prSet/>
      <dgm:spPr/>
      <dgm:t>
        <a:bodyPr/>
        <a:lstStyle/>
        <a:p>
          <a:endParaRPr lang="en-IN"/>
        </a:p>
      </dgm:t>
    </dgm:pt>
    <dgm:pt modelId="{34E1B362-031A-4D29-ADE9-C4F707DFC7C4}" type="sibTrans" cxnId="{4A9E236C-C743-43EF-B0B4-8482E1A22AC3}">
      <dgm:prSet/>
      <dgm:spPr/>
      <dgm:t>
        <a:bodyPr/>
        <a:lstStyle/>
        <a:p>
          <a:endParaRPr lang="en-IN"/>
        </a:p>
      </dgm:t>
    </dgm:pt>
    <dgm:pt modelId="{FFF3021A-837B-4F50-95A9-86819EF5F091}">
      <dgm:prSet phldrT="[Text]"/>
      <dgm:spPr/>
      <dgm:t>
        <a:bodyPr/>
        <a:lstStyle/>
        <a:p>
          <a:r>
            <a:rPr lang="en-IN" dirty="0"/>
            <a:t>Git / GitHub</a:t>
          </a:r>
        </a:p>
      </dgm:t>
    </dgm:pt>
    <dgm:pt modelId="{2F5349F6-71C1-4725-8175-A56A9BDF3933}" type="parTrans" cxnId="{06E04C47-3C5D-4263-96D1-52A507FD676D}">
      <dgm:prSet/>
      <dgm:spPr/>
      <dgm:t>
        <a:bodyPr/>
        <a:lstStyle/>
        <a:p>
          <a:endParaRPr lang="en-IN"/>
        </a:p>
      </dgm:t>
    </dgm:pt>
    <dgm:pt modelId="{5BD467AF-7003-4799-86EE-B82FFF595152}" type="sibTrans" cxnId="{06E04C47-3C5D-4263-96D1-52A507FD676D}">
      <dgm:prSet/>
      <dgm:spPr/>
      <dgm:t>
        <a:bodyPr/>
        <a:lstStyle/>
        <a:p>
          <a:endParaRPr lang="en-IN"/>
        </a:p>
      </dgm:t>
    </dgm:pt>
    <dgm:pt modelId="{F9820025-B1CF-4B02-9DFD-FFAA6EB5C7E5}">
      <dgm:prSet phldrT="[Text]"/>
      <dgm:spPr/>
      <dgm:t>
        <a:bodyPr/>
        <a:lstStyle/>
        <a:p>
          <a:r>
            <a:rPr lang="en-IN" dirty="0"/>
            <a:t>Jenkins / Maven</a:t>
          </a:r>
        </a:p>
      </dgm:t>
    </dgm:pt>
    <dgm:pt modelId="{D5F0C9C7-497A-4AD9-9962-37247B9AC5C7}" type="parTrans" cxnId="{1604469E-2321-4349-9513-6E65064EAA4A}">
      <dgm:prSet/>
      <dgm:spPr/>
      <dgm:t>
        <a:bodyPr/>
        <a:lstStyle/>
        <a:p>
          <a:endParaRPr lang="en-IN"/>
        </a:p>
      </dgm:t>
    </dgm:pt>
    <dgm:pt modelId="{39F2F95B-AD4B-475C-A171-D3DB0F727FBD}" type="sibTrans" cxnId="{1604469E-2321-4349-9513-6E65064EAA4A}">
      <dgm:prSet/>
      <dgm:spPr/>
      <dgm:t>
        <a:bodyPr/>
        <a:lstStyle/>
        <a:p>
          <a:endParaRPr lang="en-IN"/>
        </a:p>
      </dgm:t>
    </dgm:pt>
    <dgm:pt modelId="{F00403FC-FF27-4C60-8536-B4CE992A1DD3}">
      <dgm:prSet phldrT="[Text]"/>
      <dgm:spPr/>
      <dgm:t>
        <a:bodyPr/>
        <a:lstStyle/>
        <a:p>
          <a:r>
            <a:rPr lang="en-IN" dirty="0" err="1"/>
            <a:t>Hub.Docker</a:t>
          </a:r>
          <a:endParaRPr lang="en-IN" dirty="0"/>
        </a:p>
      </dgm:t>
    </dgm:pt>
    <dgm:pt modelId="{3113F457-929D-4D88-B94E-499593A3FB45}" type="parTrans" cxnId="{D0DA96CB-BA0E-4077-AFBC-186B319E87C6}">
      <dgm:prSet/>
      <dgm:spPr/>
      <dgm:t>
        <a:bodyPr/>
        <a:lstStyle/>
        <a:p>
          <a:endParaRPr lang="en-IN"/>
        </a:p>
      </dgm:t>
    </dgm:pt>
    <dgm:pt modelId="{78FA929A-538B-4BA4-B0AB-D16E240B1A1E}" type="sibTrans" cxnId="{D0DA96CB-BA0E-4077-AFBC-186B319E87C6}">
      <dgm:prSet/>
      <dgm:spPr/>
      <dgm:t>
        <a:bodyPr/>
        <a:lstStyle/>
        <a:p>
          <a:endParaRPr lang="en-IN"/>
        </a:p>
      </dgm:t>
    </dgm:pt>
    <dgm:pt modelId="{ACA00B18-271C-4F07-B586-CF156DBA20F2}" type="pres">
      <dgm:prSet presAssocID="{2AFC8694-FB10-4E37-9EFE-3AD8C4530A79}" presName="CompostProcess" presStyleCnt="0">
        <dgm:presLayoutVars>
          <dgm:dir/>
          <dgm:resizeHandles val="exact"/>
        </dgm:presLayoutVars>
      </dgm:prSet>
      <dgm:spPr/>
    </dgm:pt>
    <dgm:pt modelId="{9F942BA4-5918-46A1-A14D-5C0171B6291A}" type="pres">
      <dgm:prSet presAssocID="{2AFC8694-FB10-4E37-9EFE-3AD8C4530A79}" presName="arrow" presStyleLbl="bgShp" presStyleIdx="0" presStyleCnt="1"/>
      <dgm:spPr/>
    </dgm:pt>
    <dgm:pt modelId="{23CB627C-0B18-4537-A276-EFC4552DF940}" type="pres">
      <dgm:prSet presAssocID="{2AFC8694-FB10-4E37-9EFE-3AD8C4530A79}" presName="linearProcess" presStyleCnt="0"/>
      <dgm:spPr/>
    </dgm:pt>
    <dgm:pt modelId="{3EBFBC52-ACAE-46F9-BF02-062F776BCE63}" type="pres">
      <dgm:prSet presAssocID="{0B392EF4-7639-4854-99A9-7E9AA2AC4BDC}" presName="textNode" presStyleLbl="node1" presStyleIdx="0" presStyleCnt="4">
        <dgm:presLayoutVars>
          <dgm:bulletEnabled val="1"/>
        </dgm:presLayoutVars>
      </dgm:prSet>
      <dgm:spPr/>
    </dgm:pt>
    <dgm:pt modelId="{87991FA7-68E7-4AB3-B2A2-66A18A69C970}" type="pres">
      <dgm:prSet presAssocID="{34E1B362-031A-4D29-ADE9-C4F707DFC7C4}" presName="sibTrans" presStyleCnt="0"/>
      <dgm:spPr/>
    </dgm:pt>
    <dgm:pt modelId="{FBDB8992-5BE9-4C3A-8C68-BFA277CA29D9}" type="pres">
      <dgm:prSet presAssocID="{FFF3021A-837B-4F50-95A9-86819EF5F091}" presName="textNode" presStyleLbl="node1" presStyleIdx="1" presStyleCnt="4">
        <dgm:presLayoutVars>
          <dgm:bulletEnabled val="1"/>
        </dgm:presLayoutVars>
      </dgm:prSet>
      <dgm:spPr/>
    </dgm:pt>
    <dgm:pt modelId="{3A01A8A2-D7F7-4162-9B6E-2195B2B10D19}" type="pres">
      <dgm:prSet presAssocID="{5BD467AF-7003-4799-86EE-B82FFF595152}" presName="sibTrans" presStyleCnt="0"/>
      <dgm:spPr/>
    </dgm:pt>
    <dgm:pt modelId="{969AC0BC-E866-42B8-BA02-09D3E4002872}" type="pres">
      <dgm:prSet presAssocID="{F9820025-B1CF-4B02-9DFD-FFAA6EB5C7E5}" presName="textNode" presStyleLbl="node1" presStyleIdx="2" presStyleCnt="4">
        <dgm:presLayoutVars>
          <dgm:bulletEnabled val="1"/>
        </dgm:presLayoutVars>
      </dgm:prSet>
      <dgm:spPr/>
    </dgm:pt>
    <dgm:pt modelId="{76F41C6B-E154-4BF4-BBA4-2733AAA9C514}" type="pres">
      <dgm:prSet presAssocID="{39F2F95B-AD4B-475C-A171-D3DB0F727FBD}" presName="sibTrans" presStyleCnt="0"/>
      <dgm:spPr/>
    </dgm:pt>
    <dgm:pt modelId="{7FBBB2A2-723B-452A-8301-F821227629B2}" type="pres">
      <dgm:prSet presAssocID="{F00403FC-FF27-4C60-8536-B4CE992A1DD3}" presName="textNode" presStyleLbl="node1" presStyleIdx="3" presStyleCnt="4">
        <dgm:presLayoutVars>
          <dgm:bulletEnabled val="1"/>
        </dgm:presLayoutVars>
      </dgm:prSet>
      <dgm:spPr/>
    </dgm:pt>
  </dgm:ptLst>
  <dgm:cxnLst>
    <dgm:cxn modelId="{40110221-1D0E-4990-81B0-558B278B8D31}" type="presOf" srcId="{2AFC8694-FB10-4E37-9EFE-3AD8C4530A79}" destId="{ACA00B18-271C-4F07-B586-CF156DBA20F2}" srcOrd="0" destOrd="0" presId="urn:microsoft.com/office/officeart/2005/8/layout/hProcess9"/>
    <dgm:cxn modelId="{803F5827-AA04-49AF-98DF-9B7107896911}" type="presOf" srcId="{F00403FC-FF27-4C60-8536-B4CE992A1DD3}" destId="{7FBBB2A2-723B-452A-8301-F821227629B2}" srcOrd="0" destOrd="0" presId="urn:microsoft.com/office/officeart/2005/8/layout/hProcess9"/>
    <dgm:cxn modelId="{06E04C47-3C5D-4263-96D1-52A507FD676D}" srcId="{2AFC8694-FB10-4E37-9EFE-3AD8C4530A79}" destId="{FFF3021A-837B-4F50-95A9-86819EF5F091}" srcOrd="1" destOrd="0" parTransId="{2F5349F6-71C1-4725-8175-A56A9BDF3933}" sibTransId="{5BD467AF-7003-4799-86EE-B82FFF595152}"/>
    <dgm:cxn modelId="{4A9E236C-C743-43EF-B0B4-8482E1A22AC3}" srcId="{2AFC8694-FB10-4E37-9EFE-3AD8C4530A79}" destId="{0B392EF4-7639-4854-99A9-7E9AA2AC4BDC}" srcOrd="0" destOrd="0" parTransId="{6F416C26-9A18-4290-9708-39B98A1789EA}" sibTransId="{34E1B362-031A-4D29-ADE9-C4F707DFC7C4}"/>
    <dgm:cxn modelId="{46526883-B0F8-45F2-BCB2-9AC028CBF2C8}" type="presOf" srcId="{0B392EF4-7639-4854-99A9-7E9AA2AC4BDC}" destId="{3EBFBC52-ACAE-46F9-BF02-062F776BCE63}" srcOrd="0" destOrd="0" presId="urn:microsoft.com/office/officeart/2005/8/layout/hProcess9"/>
    <dgm:cxn modelId="{6820B883-E818-4AA2-855C-F55988536EE8}" type="presOf" srcId="{FFF3021A-837B-4F50-95A9-86819EF5F091}" destId="{FBDB8992-5BE9-4C3A-8C68-BFA277CA29D9}" srcOrd="0" destOrd="0" presId="urn:microsoft.com/office/officeart/2005/8/layout/hProcess9"/>
    <dgm:cxn modelId="{1604469E-2321-4349-9513-6E65064EAA4A}" srcId="{2AFC8694-FB10-4E37-9EFE-3AD8C4530A79}" destId="{F9820025-B1CF-4B02-9DFD-FFAA6EB5C7E5}" srcOrd="2" destOrd="0" parTransId="{D5F0C9C7-497A-4AD9-9962-37247B9AC5C7}" sibTransId="{39F2F95B-AD4B-475C-A171-D3DB0F727FBD}"/>
    <dgm:cxn modelId="{D0DA96CB-BA0E-4077-AFBC-186B319E87C6}" srcId="{2AFC8694-FB10-4E37-9EFE-3AD8C4530A79}" destId="{F00403FC-FF27-4C60-8536-B4CE992A1DD3}" srcOrd="3" destOrd="0" parTransId="{3113F457-929D-4D88-B94E-499593A3FB45}" sibTransId="{78FA929A-538B-4BA4-B0AB-D16E240B1A1E}"/>
    <dgm:cxn modelId="{43AC59EA-18E0-4DBE-AB69-0E56BA21758B}" type="presOf" srcId="{F9820025-B1CF-4B02-9DFD-FFAA6EB5C7E5}" destId="{969AC0BC-E866-42B8-BA02-09D3E4002872}" srcOrd="0" destOrd="0" presId="urn:microsoft.com/office/officeart/2005/8/layout/hProcess9"/>
    <dgm:cxn modelId="{67B177A8-BF7D-4EE9-9C2E-3DF98F931A44}" type="presParOf" srcId="{ACA00B18-271C-4F07-B586-CF156DBA20F2}" destId="{9F942BA4-5918-46A1-A14D-5C0171B6291A}" srcOrd="0" destOrd="0" presId="urn:microsoft.com/office/officeart/2005/8/layout/hProcess9"/>
    <dgm:cxn modelId="{EFDEBE96-BE48-4B1B-BD2F-2FF67D19871A}" type="presParOf" srcId="{ACA00B18-271C-4F07-B586-CF156DBA20F2}" destId="{23CB627C-0B18-4537-A276-EFC4552DF940}" srcOrd="1" destOrd="0" presId="urn:microsoft.com/office/officeart/2005/8/layout/hProcess9"/>
    <dgm:cxn modelId="{3BDBD86D-CAB5-409E-883A-8EE444498976}" type="presParOf" srcId="{23CB627C-0B18-4537-A276-EFC4552DF940}" destId="{3EBFBC52-ACAE-46F9-BF02-062F776BCE63}" srcOrd="0" destOrd="0" presId="urn:microsoft.com/office/officeart/2005/8/layout/hProcess9"/>
    <dgm:cxn modelId="{02F351ED-9226-413C-8990-FA9382032AE7}" type="presParOf" srcId="{23CB627C-0B18-4537-A276-EFC4552DF940}" destId="{87991FA7-68E7-4AB3-B2A2-66A18A69C970}" srcOrd="1" destOrd="0" presId="urn:microsoft.com/office/officeart/2005/8/layout/hProcess9"/>
    <dgm:cxn modelId="{BFD3BC61-8548-4AB1-8EA9-1A1F1A081F0D}" type="presParOf" srcId="{23CB627C-0B18-4537-A276-EFC4552DF940}" destId="{FBDB8992-5BE9-4C3A-8C68-BFA277CA29D9}" srcOrd="2" destOrd="0" presId="urn:microsoft.com/office/officeart/2005/8/layout/hProcess9"/>
    <dgm:cxn modelId="{ED22A5E3-EDD2-4DCC-AEB0-ECC2CCC7312F}" type="presParOf" srcId="{23CB627C-0B18-4537-A276-EFC4552DF940}" destId="{3A01A8A2-D7F7-4162-9B6E-2195B2B10D19}" srcOrd="3" destOrd="0" presId="urn:microsoft.com/office/officeart/2005/8/layout/hProcess9"/>
    <dgm:cxn modelId="{5AC68938-527C-4D2B-AA00-A5DB7D222323}" type="presParOf" srcId="{23CB627C-0B18-4537-A276-EFC4552DF940}" destId="{969AC0BC-E866-42B8-BA02-09D3E4002872}" srcOrd="4" destOrd="0" presId="urn:microsoft.com/office/officeart/2005/8/layout/hProcess9"/>
    <dgm:cxn modelId="{D3ABDDBD-D028-4776-9E86-7DA06B7F0E27}" type="presParOf" srcId="{23CB627C-0B18-4537-A276-EFC4552DF940}" destId="{76F41C6B-E154-4BF4-BBA4-2733AAA9C514}" srcOrd="5" destOrd="0" presId="urn:microsoft.com/office/officeart/2005/8/layout/hProcess9"/>
    <dgm:cxn modelId="{5AD24DEE-6CBE-43D5-80AD-D75E213CD36B}" type="presParOf" srcId="{23CB627C-0B18-4537-A276-EFC4552DF940}" destId="{7FBBB2A2-723B-452A-8301-F821227629B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42BA4-5918-46A1-A14D-5C0171B6291A}">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BFBC52-ACAE-46F9-BF02-062F776BCE63}">
      <dsp:nvSpPr>
        <dsp:cNvPr id="0" name=""/>
        <dsp:cNvSpPr/>
      </dsp:nvSpPr>
      <dsp:spPr>
        <a:xfrm>
          <a:off x="3722" y="1305401"/>
          <a:ext cx="236864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Eclipse/</a:t>
          </a:r>
        </a:p>
        <a:p>
          <a:pPr marL="0" lvl="0" indent="0" algn="ctr" defTabSz="1422400">
            <a:lnSpc>
              <a:spcPct val="90000"/>
            </a:lnSpc>
            <a:spcBef>
              <a:spcPct val="0"/>
            </a:spcBef>
            <a:spcAft>
              <a:spcPct val="35000"/>
            </a:spcAft>
            <a:buNone/>
          </a:pPr>
          <a:r>
            <a:rPr lang="en-IN" sz="3200" kern="1200" dirty="0"/>
            <a:t>VS Code</a:t>
          </a:r>
        </a:p>
      </dsp:txBody>
      <dsp:txXfrm>
        <a:off x="88688" y="1390367"/>
        <a:ext cx="2198709" cy="1570603"/>
      </dsp:txXfrm>
    </dsp:sp>
    <dsp:sp modelId="{FBDB8992-5BE9-4C3A-8C68-BFA277CA29D9}">
      <dsp:nvSpPr>
        <dsp:cNvPr id="0" name=""/>
        <dsp:cNvSpPr/>
      </dsp:nvSpPr>
      <dsp:spPr>
        <a:xfrm>
          <a:off x="2716893" y="1305401"/>
          <a:ext cx="236864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Git / GitHub</a:t>
          </a:r>
        </a:p>
      </dsp:txBody>
      <dsp:txXfrm>
        <a:off x="2801859" y="1390367"/>
        <a:ext cx="2198709" cy="1570603"/>
      </dsp:txXfrm>
    </dsp:sp>
    <dsp:sp modelId="{969AC0BC-E866-42B8-BA02-09D3E4002872}">
      <dsp:nvSpPr>
        <dsp:cNvPr id="0" name=""/>
        <dsp:cNvSpPr/>
      </dsp:nvSpPr>
      <dsp:spPr>
        <a:xfrm>
          <a:off x="5430064" y="1305401"/>
          <a:ext cx="236864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Jenkins / Maven</a:t>
          </a:r>
        </a:p>
      </dsp:txBody>
      <dsp:txXfrm>
        <a:off x="5515030" y="1390367"/>
        <a:ext cx="2198709" cy="1570603"/>
      </dsp:txXfrm>
    </dsp:sp>
    <dsp:sp modelId="{7FBBB2A2-723B-452A-8301-F821227629B2}">
      <dsp:nvSpPr>
        <dsp:cNvPr id="0" name=""/>
        <dsp:cNvSpPr/>
      </dsp:nvSpPr>
      <dsp:spPr>
        <a:xfrm>
          <a:off x="8143235" y="1305401"/>
          <a:ext cx="236864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err="1"/>
            <a:t>Hub.Docker</a:t>
          </a:r>
          <a:endParaRPr lang="en-IN" sz="3200" kern="1200" dirty="0"/>
        </a:p>
      </dsp:txBody>
      <dsp:txXfrm>
        <a:off x="8228201" y="1390367"/>
        <a:ext cx="2198709"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61D4-5182-BABA-4EA2-D885665BD7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83A9F4-2777-F00E-7C4C-876FAF27E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9A57A5-697B-594D-008A-A6C1EA158686}"/>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7589224B-BE30-0465-AE88-7EBC1F9C3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D806E-C309-63D0-CFDE-E3171ABD1DFF}"/>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1714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DF47-11AB-3411-1ECE-65859F2B60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AF019A-03FC-A3F5-6AFA-FC141FCC6F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DCC1B-7A7C-A536-869A-3637818A7034}"/>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B76B02B2-C8D7-4C67-9CEB-43FE84B20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8F0D3-06DD-B3BA-4B08-3B7713BA0008}"/>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204129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EC033-12C4-4CDB-B768-F187F352D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3AC1C-6BF7-5A41-4D26-40E076E6F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82493-4F38-1A8F-1890-8B8B0F314F81}"/>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73FA38D0-0670-FA91-ED43-D8BCCBDFA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E8F86-148D-7C52-88AD-245F1C04945C}"/>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372074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43B9-90ED-5BFD-963D-D2916A9C6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E83C8-5EE1-EE0A-39EC-A728A40EA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E1E2D-C374-BCAB-DB2D-A86AAC83A195}"/>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6D2A7A72-2EDB-4FC8-FF88-71A5CC6CF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01E75-61B4-3FC6-7393-45B9D5790D88}"/>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379129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2681-5C9B-17B2-1E24-5FD34EDCB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18826-89C1-42A0-9117-F5E599236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D7A9CA-6422-EAC3-B350-BC86E3549171}"/>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22EAFD0E-571B-C835-A57A-909FC54BFA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99FCE-08CB-5D09-4FF6-10A94D58014E}"/>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51086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9BF6-058A-080A-BCF2-05C73CB21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7CB75-D054-2184-613E-C16E7A603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15BB64-3108-10E7-5BA3-5BB990B37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A4B8D1-CCB6-D935-89F1-40C2A3BDA6BA}"/>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6" name="Footer Placeholder 5">
            <a:extLst>
              <a:ext uri="{FF2B5EF4-FFF2-40B4-BE49-F238E27FC236}">
                <a16:creationId xmlns:a16="http://schemas.microsoft.com/office/drawing/2014/main" id="{84A72605-378C-90BA-E1C9-030DE7D45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3CBA1-4F06-CDC6-F70F-5F4BC4BD7583}"/>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317425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4725-833B-7C18-59A6-2D6B19940D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0089AA-63F4-43F6-3661-C58A5B5CD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BFDF4-F5BC-03FC-106F-AE97E696A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90BC01-FBF8-2EB3-0DD9-AD049B8A1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0B7EF-C80A-A337-8A11-2B5A25BDA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9499AF-2AA0-A436-D644-71D88335E4D0}"/>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8" name="Footer Placeholder 7">
            <a:extLst>
              <a:ext uri="{FF2B5EF4-FFF2-40B4-BE49-F238E27FC236}">
                <a16:creationId xmlns:a16="http://schemas.microsoft.com/office/drawing/2014/main" id="{DCE2379A-BC4F-5AC9-DF52-80CB9FA91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E9E291-A596-96C8-9854-12E4897B9DBE}"/>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55694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9671-84D9-9370-2742-3A879E70DB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C42F5C-A471-43F3-9774-C22FF0984633}"/>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4" name="Footer Placeholder 3">
            <a:extLst>
              <a:ext uri="{FF2B5EF4-FFF2-40B4-BE49-F238E27FC236}">
                <a16:creationId xmlns:a16="http://schemas.microsoft.com/office/drawing/2014/main" id="{5003D608-5AED-613A-8BB6-348B55FCB6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829DF1-D61C-ADB5-288C-746610723B2C}"/>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262921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57D70-DD50-B143-B7F0-74BC8B00E0B1}"/>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3" name="Footer Placeholder 2">
            <a:extLst>
              <a:ext uri="{FF2B5EF4-FFF2-40B4-BE49-F238E27FC236}">
                <a16:creationId xmlns:a16="http://schemas.microsoft.com/office/drawing/2014/main" id="{E84917F8-4760-9390-D4FA-B3B88E66EC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62EF49-1FB0-7D11-A821-3AAD4D696138}"/>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26985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A3D-55C1-0AAF-92D1-D6DCF9D50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3F75B-41BF-5C62-E037-0496F27F3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2C145B-7FF7-3675-D5A7-4F25AB84C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0F2F5-C5EE-BA41-89CB-DA92550CC420}"/>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6" name="Footer Placeholder 5">
            <a:extLst>
              <a:ext uri="{FF2B5EF4-FFF2-40B4-BE49-F238E27FC236}">
                <a16:creationId xmlns:a16="http://schemas.microsoft.com/office/drawing/2014/main" id="{C1BCC294-814F-65B7-707C-5208EE7D3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0734A4-C199-8FCF-A8CB-0D41536EC05C}"/>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213390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5CD3-DBD2-2B0B-9A5C-021A57023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7AC8A3-9FE5-5362-299C-A09BE10B8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FE199-E4FD-7720-72A5-66BFC7DA8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81C5F-2BE0-15B4-82AB-4A1FC1A9273F}"/>
              </a:ext>
            </a:extLst>
          </p:cNvPr>
          <p:cNvSpPr>
            <a:spLocks noGrp="1"/>
          </p:cNvSpPr>
          <p:nvPr>
            <p:ph type="dt" sz="half" idx="10"/>
          </p:nvPr>
        </p:nvSpPr>
        <p:spPr/>
        <p:txBody>
          <a:bodyPr/>
          <a:lstStyle/>
          <a:p>
            <a:fld id="{983D52D6-51D0-4D28-B840-9F7027C10790}" type="datetimeFigureOut">
              <a:rPr lang="en-IN" smtClean="0"/>
              <a:t>23-05-2022</a:t>
            </a:fld>
            <a:endParaRPr lang="en-IN"/>
          </a:p>
        </p:txBody>
      </p:sp>
      <p:sp>
        <p:nvSpPr>
          <p:cNvPr id="6" name="Footer Placeholder 5">
            <a:extLst>
              <a:ext uri="{FF2B5EF4-FFF2-40B4-BE49-F238E27FC236}">
                <a16:creationId xmlns:a16="http://schemas.microsoft.com/office/drawing/2014/main" id="{F0DF7806-278B-B391-9470-F36E3F064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AF901-5D45-7066-F266-86191060D141}"/>
              </a:ext>
            </a:extLst>
          </p:cNvPr>
          <p:cNvSpPr>
            <a:spLocks noGrp="1"/>
          </p:cNvSpPr>
          <p:nvPr>
            <p:ph type="sldNum" sz="quarter" idx="12"/>
          </p:nvPr>
        </p:nvSpPr>
        <p:spPr/>
        <p:txBody>
          <a:bodyPr/>
          <a:lstStyle/>
          <a:p>
            <a:fld id="{DBA70271-7AF8-4D55-AF77-826C75A7A44A}" type="slidenum">
              <a:rPr lang="en-IN" smtClean="0"/>
              <a:t>‹#›</a:t>
            </a:fld>
            <a:endParaRPr lang="en-IN"/>
          </a:p>
        </p:txBody>
      </p:sp>
    </p:spTree>
    <p:extLst>
      <p:ext uri="{BB962C8B-B14F-4D97-AF65-F5344CB8AC3E}">
        <p14:creationId xmlns:p14="http://schemas.microsoft.com/office/powerpoint/2010/main" val="18982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5D565-9FAC-691D-F041-4975D3F74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456C6-80C9-A265-5F07-EFAAF5067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C0161-B340-0B4D-0CBC-10AE4BD48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D52D6-51D0-4D28-B840-9F7027C10790}" type="datetimeFigureOut">
              <a:rPr lang="en-IN" smtClean="0"/>
              <a:t>23-05-2022</a:t>
            </a:fld>
            <a:endParaRPr lang="en-IN"/>
          </a:p>
        </p:txBody>
      </p:sp>
      <p:sp>
        <p:nvSpPr>
          <p:cNvPr id="5" name="Footer Placeholder 4">
            <a:extLst>
              <a:ext uri="{FF2B5EF4-FFF2-40B4-BE49-F238E27FC236}">
                <a16:creationId xmlns:a16="http://schemas.microsoft.com/office/drawing/2014/main" id="{5306B554-BF02-AA16-05D6-DFD05409A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D907D9-10CD-06D5-FABC-207F12EF3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70271-7AF8-4D55-AF77-826C75A7A44A}" type="slidenum">
              <a:rPr lang="en-IN" smtClean="0"/>
              <a:t>‹#›</a:t>
            </a:fld>
            <a:endParaRPr lang="en-IN"/>
          </a:p>
        </p:txBody>
      </p:sp>
    </p:spTree>
    <p:extLst>
      <p:ext uri="{BB962C8B-B14F-4D97-AF65-F5344CB8AC3E}">
        <p14:creationId xmlns:p14="http://schemas.microsoft.com/office/powerpoint/2010/main" val="367863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76A1-FE94-A1C3-D5D0-C9FDADBECA8B}"/>
              </a:ext>
            </a:extLst>
          </p:cNvPr>
          <p:cNvSpPr>
            <a:spLocks noGrp="1"/>
          </p:cNvSpPr>
          <p:nvPr>
            <p:ph type="ctrTitle"/>
          </p:nvPr>
        </p:nvSpPr>
        <p:spPr/>
        <p:txBody>
          <a:bodyPr/>
          <a:lstStyle/>
          <a:p>
            <a:r>
              <a:rPr lang="en-IN" dirty="0" err="1"/>
              <a:t>TechM</a:t>
            </a:r>
            <a:r>
              <a:rPr lang="en-IN" dirty="0"/>
              <a:t> CFS DevOps 2B </a:t>
            </a:r>
            <a:r>
              <a:rPr lang="en-IN" dirty="0" err="1"/>
              <a:t>Casestudy</a:t>
            </a:r>
            <a:endParaRPr lang="en-IN" dirty="0"/>
          </a:p>
        </p:txBody>
      </p:sp>
      <p:sp>
        <p:nvSpPr>
          <p:cNvPr id="3" name="Subtitle 2">
            <a:extLst>
              <a:ext uri="{FF2B5EF4-FFF2-40B4-BE49-F238E27FC236}">
                <a16:creationId xmlns:a16="http://schemas.microsoft.com/office/drawing/2014/main" id="{41CF9BC5-3574-8D20-1674-0EB2E78F6025}"/>
              </a:ext>
            </a:extLst>
          </p:cNvPr>
          <p:cNvSpPr>
            <a:spLocks noGrp="1"/>
          </p:cNvSpPr>
          <p:nvPr>
            <p:ph type="subTitle" idx="1"/>
          </p:nvPr>
        </p:nvSpPr>
        <p:spPr/>
        <p:txBody>
          <a:bodyPr/>
          <a:lstStyle/>
          <a:p>
            <a:r>
              <a:rPr lang="en-IN" dirty="0"/>
              <a:t>Alhad Khade</a:t>
            </a:r>
          </a:p>
        </p:txBody>
      </p:sp>
    </p:spTree>
    <p:extLst>
      <p:ext uri="{BB962C8B-B14F-4D97-AF65-F5344CB8AC3E}">
        <p14:creationId xmlns:p14="http://schemas.microsoft.com/office/powerpoint/2010/main" val="312403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F281-87C3-7EB9-2189-6BDD8EAB9CEE}"/>
              </a:ext>
            </a:extLst>
          </p:cNvPr>
          <p:cNvSpPr>
            <a:spLocks noGrp="1"/>
          </p:cNvSpPr>
          <p:nvPr>
            <p:ph type="title"/>
          </p:nvPr>
        </p:nvSpPr>
        <p:spPr/>
        <p:txBody>
          <a:bodyPr/>
          <a:lstStyle/>
          <a:p>
            <a:r>
              <a:rPr lang="en-IN" dirty="0"/>
              <a:t>BUSINESS REQUIREMENT</a:t>
            </a:r>
          </a:p>
        </p:txBody>
      </p:sp>
      <p:sp>
        <p:nvSpPr>
          <p:cNvPr id="3" name="Content Placeholder 2">
            <a:extLst>
              <a:ext uri="{FF2B5EF4-FFF2-40B4-BE49-F238E27FC236}">
                <a16:creationId xmlns:a16="http://schemas.microsoft.com/office/drawing/2014/main" id="{5151486D-369D-49D1-1027-7699145B4EEC}"/>
              </a:ext>
            </a:extLst>
          </p:cNvPr>
          <p:cNvSpPr>
            <a:spLocks noGrp="1"/>
          </p:cNvSpPr>
          <p:nvPr>
            <p:ph idx="1"/>
          </p:nvPr>
        </p:nvSpPr>
        <p:spPr/>
        <p:txBody>
          <a:bodyPr/>
          <a:lstStyle/>
          <a:p>
            <a:pPr marL="0" indent="0">
              <a:buNone/>
            </a:pPr>
            <a:r>
              <a:rPr lang="en-IN" spc="50" dirty="0"/>
              <a:t>At </a:t>
            </a:r>
            <a:r>
              <a:rPr lang="en-IN" spc="50" dirty="0" err="1"/>
              <a:t>Wolkentech</a:t>
            </a:r>
            <a:r>
              <a:rPr lang="en-IN" spc="50" dirty="0"/>
              <a:t> Pvt Ltd, there was a separate team that provided dedicated Jenkins pipelines with a stable master-slave node setup, but the environment was only used for quality assurance (QA), staging, and production environments. The development environment was still very manual, and the team needed to automate it to gain as much flexibility as possible while accelerating the development effort. This is the reason they decided to build a CI/CD pipeline for DevOps. And the open source version of Jenkins was the obvious choice due to its flexibility, openness, powerful plugin-capabilities, and ease of use.</a:t>
            </a:r>
          </a:p>
        </p:txBody>
      </p:sp>
    </p:spTree>
    <p:extLst>
      <p:ext uri="{BB962C8B-B14F-4D97-AF65-F5344CB8AC3E}">
        <p14:creationId xmlns:p14="http://schemas.microsoft.com/office/powerpoint/2010/main" val="169138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E561DE8-56D2-B11F-3539-5BD3AF58686D}"/>
              </a:ext>
            </a:extLst>
          </p:cNvPr>
          <p:cNvSpPr/>
          <p:nvPr/>
        </p:nvSpPr>
        <p:spPr>
          <a:xfrm>
            <a:off x="130627" y="1445143"/>
            <a:ext cx="8920067" cy="54128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C8583092-72AD-8A63-1E3D-D9005438B6E4}"/>
              </a:ext>
            </a:extLst>
          </p:cNvPr>
          <p:cNvSpPr/>
          <p:nvPr/>
        </p:nvSpPr>
        <p:spPr>
          <a:xfrm>
            <a:off x="6096000" y="1680679"/>
            <a:ext cx="2712098" cy="4351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9693C23B-A643-9469-ACE5-481E0BD6528D}"/>
              </a:ext>
            </a:extLst>
          </p:cNvPr>
          <p:cNvSpPr/>
          <p:nvPr/>
        </p:nvSpPr>
        <p:spPr>
          <a:xfrm>
            <a:off x="298579" y="1683205"/>
            <a:ext cx="5732106" cy="4351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AEC394AD-2EB8-8C59-8033-400DC85BD64C}"/>
              </a:ext>
            </a:extLst>
          </p:cNvPr>
          <p:cNvSpPr>
            <a:spLocks noGrp="1"/>
          </p:cNvSpPr>
          <p:nvPr>
            <p:ph type="title"/>
          </p:nvPr>
        </p:nvSpPr>
        <p:spPr/>
        <p:txBody>
          <a:bodyPr/>
          <a:lstStyle/>
          <a:p>
            <a:r>
              <a:rPr lang="en-IN" dirty="0"/>
              <a:t>Continuous Integration Pipeline 1</a:t>
            </a:r>
          </a:p>
        </p:txBody>
      </p:sp>
      <p:graphicFrame>
        <p:nvGraphicFramePr>
          <p:cNvPr id="4" name="Content Placeholder 3">
            <a:extLst>
              <a:ext uri="{FF2B5EF4-FFF2-40B4-BE49-F238E27FC236}">
                <a16:creationId xmlns:a16="http://schemas.microsoft.com/office/drawing/2014/main" id="{36139D25-6659-DF15-58A2-65D6E2D867DA}"/>
              </a:ext>
            </a:extLst>
          </p:cNvPr>
          <p:cNvGraphicFramePr>
            <a:graphicFrameLocks noGrp="1"/>
          </p:cNvGraphicFramePr>
          <p:nvPr>
            <p:ph idx="1"/>
            <p:extLst>
              <p:ext uri="{D42A27DB-BD31-4B8C-83A1-F6EECF244321}">
                <p14:modId xmlns:p14="http://schemas.microsoft.com/office/powerpoint/2010/main" val="496943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AAEA4BA-4462-9523-7027-B290F0F8D5EE}"/>
              </a:ext>
            </a:extLst>
          </p:cNvPr>
          <p:cNvSpPr txBox="1"/>
          <p:nvPr/>
        </p:nvSpPr>
        <p:spPr>
          <a:xfrm>
            <a:off x="1520891" y="1959429"/>
            <a:ext cx="4226766" cy="369332"/>
          </a:xfrm>
          <a:prstGeom prst="rect">
            <a:avLst/>
          </a:prstGeom>
          <a:noFill/>
        </p:spPr>
        <p:txBody>
          <a:bodyPr wrap="square" rtlCol="0">
            <a:spAutoFit/>
          </a:bodyPr>
          <a:lstStyle/>
          <a:p>
            <a:r>
              <a:rPr lang="en-IN" dirty="0"/>
              <a:t>Code Development and Code Commit</a:t>
            </a:r>
          </a:p>
        </p:txBody>
      </p:sp>
      <p:sp>
        <p:nvSpPr>
          <p:cNvPr id="9" name="TextBox 8">
            <a:extLst>
              <a:ext uri="{FF2B5EF4-FFF2-40B4-BE49-F238E27FC236}">
                <a16:creationId xmlns:a16="http://schemas.microsoft.com/office/drawing/2014/main" id="{4DB3B9F0-5F57-7570-FA16-988EA8F81B06}"/>
              </a:ext>
            </a:extLst>
          </p:cNvPr>
          <p:cNvSpPr txBox="1"/>
          <p:nvPr/>
        </p:nvSpPr>
        <p:spPr>
          <a:xfrm>
            <a:off x="6570306" y="1959429"/>
            <a:ext cx="1328057" cy="369332"/>
          </a:xfrm>
          <a:prstGeom prst="rect">
            <a:avLst/>
          </a:prstGeom>
          <a:noFill/>
        </p:spPr>
        <p:txBody>
          <a:bodyPr wrap="square" rtlCol="0">
            <a:spAutoFit/>
          </a:bodyPr>
          <a:lstStyle/>
          <a:p>
            <a:r>
              <a:rPr lang="en-IN" dirty="0"/>
              <a:t>Code Build</a:t>
            </a:r>
          </a:p>
        </p:txBody>
      </p:sp>
      <p:sp>
        <p:nvSpPr>
          <p:cNvPr id="10" name="TextBox 9">
            <a:extLst>
              <a:ext uri="{FF2B5EF4-FFF2-40B4-BE49-F238E27FC236}">
                <a16:creationId xmlns:a16="http://schemas.microsoft.com/office/drawing/2014/main" id="{47E665C6-1791-A319-B629-2C997A8737A3}"/>
              </a:ext>
            </a:extLst>
          </p:cNvPr>
          <p:cNvSpPr txBox="1"/>
          <p:nvPr/>
        </p:nvSpPr>
        <p:spPr>
          <a:xfrm>
            <a:off x="9601200" y="1959429"/>
            <a:ext cx="1565987" cy="369332"/>
          </a:xfrm>
          <a:prstGeom prst="rect">
            <a:avLst/>
          </a:prstGeom>
          <a:noFill/>
        </p:spPr>
        <p:txBody>
          <a:bodyPr wrap="square" rtlCol="0">
            <a:spAutoFit/>
          </a:bodyPr>
          <a:lstStyle/>
          <a:p>
            <a:r>
              <a:rPr lang="en-IN" dirty="0"/>
              <a:t>Code Artifact</a:t>
            </a:r>
          </a:p>
        </p:txBody>
      </p:sp>
      <p:sp>
        <p:nvSpPr>
          <p:cNvPr id="12" name="TextBox 11">
            <a:extLst>
              <a:ext uri="{FF2B5EF4-FFF2-40B4-BE49-F238E27FC236}">
                <a16:creationId xmlns:a16="http://schemas.microsoft.com/office/drawing/2014/main" id="{187BA699-854B-A188-DCC0-A333EB8B92F9}"/>
              </a:ext>
            </a:extLst>
          </p:cNvPr>
          <p:cNvSpPr txBox="1"/>
          <p:nvPr/>
        </p:nvSpPr>
        <p:spPr>
          <a:xfrm>
            <a:off x="1903444" y="6314040"/>
            <a:ext cx="4777273" cy="369332"/>
          </a:xfrm>
          <a:prstGeom prst="rect">
            <a:avLst/>
          </a:prstGeom>
          <a:noFill/>
        </p:spPr>
        <p:txBody>
          <a:bodyPr wrap="square" rtlCol="0">
            <a:spAutoFit/>
          </a:bodyPr>
          <a:lstStyle/>
          <a:p>
            <a:r>
              <a:rPr lang="en-IN" dirty="0"/>
              <a:t>Pipeline 1 Virtual Machine using Terraform</a:t>
            </a:r>
          </a:p>
        </p:txBody>
      </p:sp>
      <p:sp>
        <p:nvSpPr>
          <p:cNvPr id="15" name="Rectangle: Rounded Corners 14">
            <a:extLst>
              <a:ext uri="{FF2B5EF4-FFF2-40B4-BE49-F238E27FC236}">
                <a16:creationId xmlns:a16="http://schemas.microsoft.com/office/drawing/2014/main" id="{A363AC88-A274-8356-9628-92437E410856}"/>
              </a:ext>
            </a:extLst>
          </p:cNvPr>
          <p:cNvSpPr/>
          <p:nvPr/>
        </p:nvSpPr>
        <p:spPr>
          <a:xfrm>
            <a:off x="838200" y="6176963"/>
            <a:ext cx="7316755" cy="587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808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94AD-2EB8-8C59-8033-400DC85BD64C}"/>
              </a:ext>
            </a:extLst>
          </p:cNvPr>
          <p:cNvSpPr>
            <a:spLocks noGrp="1"/>
          </p:cNvSpPr>
          <p:nvPr>
            <p:ph type="title"/>
          </p:nvPr>
        </p:nvSpPr>
        <p:spPr/>
        <p:txBody>
          <a:bodyPr/>
          <a:lstStyle/>
          <a:p>
            <a:r>
              <a:rPr lang="en-IN" dirty="0"/>
              <a:t>Continuous Integration Pipeline 2</a:t>
            </a:r>
          </a:p>
        </p:txBody>
      </p:sp>
      <p:graphicFrame>
        <p:nvGraphicFramePr>
          <p:cNvPr id="13" name="Object 12">
            <a:extLst>
              <a:ext uri="{FF2B5EF4-FFF2-40B4-BE49-F238E27FC236}">
                <a16:creationId xmlns:a16="http://schemas.microsoft.com/office/drawing/2014/main" id="{FE792E9B-BD06-6E3E-128B-DC5BBBB57C22}"/>
              </a:ext>
            </a:extLst>
          </p:cNvPr>
          <p:cNvGraphicFramePr>
            <a:graphicFrameLocks noChangeAspect="1"/>
          </p:cNvGraphicFramePr>
          <p:nvPr>
            <p:extLst>
              <p:ext uri="{D42A27DB-BD31-4B8C-83A1-F6EECF244321}">
                <p14:modId xmlns:p14="http://schemas.microsoft.com/office/powerpoint/2010/main" val="2637262098"/>
              </p:ext>
            </p:extLst>
          </p:nvPr>
        </p:nvGraphicFramePr>
        <p:xfrm>
          <a:off x="998376" y="1689426"/>
          <a:ext cx="9266399" cy="3158799"/>
        </p:xfrm>
        <a:graphic>
          <a:graphicData uri="http://schemas.openxmlformats.org/presentationml/2006/ole">
            <mc:AlternateContent xmlns:mc="http://schemas.openxmlformats.org/markup-compatibility/2006">
              <mc:Choice xmlns:v="urn:schemas-microsoft-com:vml" Requires="v">
                <p:oleObj spid="_x0000_s2050" name="Bitmap Image" r:id="rId3" imgW="8336160" imgH="2842200" progId="Paint.Picture">
                  <p:embed/>
                </p:oleObj>
              </mc:Choice>
              <mc:Fallback>
                <p:oleObj name="Bitmap Image" r:id="rId3" imgW="8336160" imgH="2842200" progId="Paint.Picture">
                  <p:embed/>
                  <p:pic>
                    <p:nvPicPr>
                      <p:cNvPr id="0" name=""/>
                      <p:cNvPicPr/>
                      <p:nvPr/>
                    </p:nvPicPr>
                    <p:blipFill>
                      <a:blip r:embed="rId4"/>
                      <a:stretch>
                        <a:fillRect/>
                      </a:stretch>
                    </p:blipFill>
                    <p:spPr>
                      <a:xfrm>
                        <a:off x="998376" y="1689426"/>
                        <a:ext cx="9266399" cy="3158799"/>
                      </a:xfrm>
                      <a:prstGeom prst="rect">
                        <a:avLst/>
                      </a:prstGeom>
                    </p:spPr>
                  </p:pic>
                </p:oleObj>
              </mc:Fallback>
            </mc:AlternateContent>
          </a:graphicData>
        </a:graphic>
      </p:graphicFrame>
    </p:spTree>
    <p:extLst>
      <p:ext uri="{BB962C8B-B14F-4D97-AF65-F5344CB8AC3E}">
        <p14:creationId xmlns:p14="http://schemas.microsoft.com/office/powerpoint/2010/main" val="2835763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155</Words>
  <Application>Microsoft Office PowerPoint</Application>
  <PresentationFormat>Widescreen</PresentationFormat>
  <Paragraphs>15</Paragraphs>
  <Slides>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Paintbrush Picture</vt:lpstr>
      <vt:lpstr>TechM CFS DevOps 2B Casestudy</vt:lpstr>
      <vt:lpstr>BUSINESS REQUIREMENT</vt:lpstr>
      <vt:lpstr>Continuous Integration Pipeline 1</vt:lpstr>
      <vt:lpstr>Continuous Integration Pipeline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TechM CFS DevOps 2B Casestudy</dc:title>
  <dc:creator>Alhad Khade</dc:creator>
  <cp:lastModifiedBy>Alhad Khade</cp:lastModifiedBy>
  <cp:revision>1</cp:revision>
  <dcterms:created xsi:type="dcterms:W3CDTF">2022-05-23T18:03:54Z</dcterms:created>
  <dcterms:modified xsi:type="dcterms:W3CDTF">2022-05-23T18:28:46Z</dcterms:modified>
</cp:coreProperties>
</file>