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7" r:id="rId2"/>
    <p:sldId id="256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Dosis" panose="020B060402020202020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69ca1592e_1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gf69ca1592e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hadiadam/alodokter-rakamin-fsw-grup4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Link Repository:</a:t>
            </a:r>
            <a:br>
              <a:rPr lang="en-US" smtClean="0"/>
            </a:br>
            <a:r>
              <a:rPr lang="en-US" smtClean="0">
                <a:hlinkClick r:id="rId2"/>
              </a:rPr>
              <a:t>https://github.com/alhadiadam/alodokter-rakamin-fsw-grup4.git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36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1" y="0"/>
            <a:ext cx="36201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1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r="42561"/>
          <a:stretch/>
        </p:blipFill>
        <p:spPr>
          <a:xfrm>
            <a:off x="-17969" y="627242"/>
            <a:ext cx="5252016" cy="3845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 descr="A picture containing building&#10;&#10;Description automatically generated"/>
          <p:cNvPicPr preferRelativeResize="0"/>
          <p:nvPr/>
        </p:nvPicPr>
        <p:blipFill rotWithShape="1">
          <a:blip r:embed="rId4">
            <a:alphaModFix amt="15000"/>
          </a:blip>
          <a:srcRect/>
          <a:stretch/>
        </p:blipFill>
        <p:spPr>
          <a:xfrm>
            <a:off x="-217025" y="-244823"/>
            <a:ext cx="660891" cy="660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descr="A close up of a logo&#10;&#10;Description automatically generated"/>
          <p:cNvPicPr preferRelativeResize="0"/>
          <p:nvPr/>
        </p:nvPicPr>
        <p:blipFill rotWithShape="1">
          <a:blip r:embed="rId3">
            <a:alphaModFix amt="52999"/>
          </a:blip>
          <a:srcRect r="62945"/>
          <a:stretch/>
        </p:blipFill>
        <p:spPr>
          <a:xfrm flipH="1">
            <a:off x="6838425" y="2408653"/>
            <a:ext cx="2281771" cy="25657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13"/>
          <p:cNvGrpSpPr/>
          <p:nvPr/>
        </p:nvGrpSpPr>
        <p:grpSpPr>
          <a:xfrm>
            <a:off x="443887" y="-246395"/>
            <a:ext cx="1039945" cy="1195546"/>
            <a:chOff x="726653" y="-517614"/>
            <a:chExt cx="2170621" cy="2495400"/>
          </a:xfrm>
        </p:grpSpPr>
        <p:sp>
          <p:nvSpPr>
            <p:cNvPr id="59" name="Google Shape;59;p13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0" name="Google Shape;60;p13" descr="A close up of a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 l="2416" t="34766" r="76119" b="3268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" name="Google Shape;61;p13"/>
          <p:cNvSpPr txBox="1"/>
          <p:nvPr/>
        </p:nvSpPr>
        <p:spPr>
          <a:xfrm>
            <a:off x="171450" y="1120325"/>
            <a:ext cx="68829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158850" y="2571750"/>
            <a:ext cx="8826300" cy="12681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23850" lvl="0" indent="-171450">
              <a:buClr>
                <a:schemeClr val="dk1"/>
              </a:buClr>
              <a:buSzPts val="1200"/>
              <a:buFontTx/>
              <a:buChar char="-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FSW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menyediakan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API yang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nantinya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akan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diimplementasikan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pada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stack Android</a:t>
            </a:r>
          </a:p>
          <a:p>
            <a:pPr marL="323850" lvl="0" indent="-171450">
              <a:buClr>
                <a:schemeClr val="dk1"/>
              </a:buClr>
              <a:buSzPts val="1200"/>
              <a:buFontTx/>
              <a:buChar char="-"/>
            </a:pP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QA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hanya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Test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platform android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Test API</a:t>
            </a:r>
          </a:p>
          <a:p>
            <a:pPr marL="323850" lvl="0" indent="-171450">
              <a:buClr>
                <a:schemeClr val="dk1"/>
              </a:buClr>
              <a:buSzPts val="1200"/>
              <a:buFontTx/>
              <a:buChar char="-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hanya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mengikuti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PRD</a:t>
            </a:r>
          </a:p>
          <a:p>
            <a:pPr marL="323850" lvl="0" indent="-171450">
              <a:buClr>
                <a:schemeClr val="dk1"/>
              </a:buClr>
              <a:buSzPts val="1200"/>
              <a:buFontTx/>
              <a:buChar char="-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addOn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Scrum for Trello di Google Chrome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menambahkan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story point</a:t>
            </a:r>
          </a:p>
        </p:txBody>
      </p:sp>
      <p:sp>
        <p:nvSpPr>
          <p:cNvPr id="63" name="Google Shape;63;p13"/>
          <p:cNvSpPr txBox="1"/>
          <p:nvPr/>
        </p:nvSpPr>
        <p:spPr>
          <a:xfrm>
            <a:off x="171450" y="2644324"/>
            <a:ext cx="88011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Diskusi:</a:t>
            </a:r>
            <a:endParaRPr sz="900" b="1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171450" y="3912425"/>
            <a:ext cx="8826300" cy="11955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23850" lvl="0" indent="-171450">
              <a:buClr>
                <a:schemeClr val="dk1"/>
              </a:buClr>
              <a:buSzPts val="1200"/>
              <a:buFontTx/>
              <a:buChar char="-"/>
            </a:pP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Setelah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dikonfirmasi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tutor QA,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nantinya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QA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hanya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akan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test platform android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Test API</a:t>
            </a:r>
          </a:p>
          <a:p>
            <a:pPr marL="323850" lvl="0" indent="-171450">
              <a:buClr>
                <a:schemeClr val="dk1"/>
              </a:buClr>
              <a:buSzPts val="1200"/>
              <a:buFontTx/>
              <a:buChar char="-"/>
            </a:pP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Beberapa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feature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dihapus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menyesuaikan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PRD</a:t>
            </a:r>
          </a:p>
          <a:p>
            <a:pPr marL="323850" lvl="0" indent="-171450">
              <a:buClr>
                <a:schemeClr val="dk1"/>
              </a:buClr>
              <a:buSzPts val="1200"/>
              <a:buFontTx/>
              <a:buChar char="-"/>
            </a:pP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Mulai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menambahkan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task di Trello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sesuai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backlog yang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</a:t>
            </a: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184049" y="3912436"/>
            <a:ext cx="88011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 Lanjut:</a:t>
            </a:r>
            <a:endParaRPr sz="900" b="1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58850" y="1061225"/>
            <a:ext cx="8826300" cy="14568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23850" lvl="0" indent="-171450">
              <a:buClr>
                <a:schemeClr val="dk1"/>
              </a:buClr>
              <a:buSzPts val="1200"/>
              <a:buFontTx/>
              <a:buChar char="-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Backlog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QA</a:t>
            </a:r>
          </a:p>
          <a:p>
            <a:pPr marL="323850" lvl="0" indent="-171450">
              <a:buClr>
                <a:schemeClr val="dk1"/>
              </a:buClr>
              <a:buSzPts val="1200"/>
              <a:buFontTx/>
              <a:buChar char="-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pada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Final Project</a:t>
            </a:r>
          </a:p>
          <a:p>
            <a:pPr marL="323850" lvl="0" indent="-171450">
              <a:buClr>
                <a:schemeClr val="dk1"/>
              </a:buClr>
              <a:buSzPts val="1200"/>
              <a:buFontTx/>
              <a:buChar char="-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Trello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sebagai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project management tools</a:t>
            </a:r>
          </a:p>
        </p:txBody>
      </p:sp>
      <p:sp>
        <p:nvSpPr>
          <p:cNvPr id="67" name="Google Shape;67;p13"/>
          <p:cNvSpPr txBox="1"/>
          <p:nvPr/>
        </p:nvSpPr>
        <p:spPr>
          <a:xfrm>
            <a:off x="1517253" y="57427"/>
            <a:ext cx="74553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Nomor Kelompok: </a:t>
            </a:r>
            <a:r>
              <a:rPr lang="en" b="1" dirty="0" smtClean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4</a:t>
            </a:r>
            <a:endParaRPr b="1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Nama Product: </a:t>
            </a:r>
            <a:endParaRPr b="1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</a:t>
            </a:r>
            <a:r>
              <a:rPr lang="en" b="1" dirty="0" smtClean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Reza Nur Rochmat</a:t>
            </a:r>
            <a:endParaRPr b="1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184050" y="1061230"/>
            <a:ext cx="88011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Point Pembahasan:</a:t>
            </a:r>
            <a:endParaRPr sz="900" b="1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69" name="Google Shape;69;p13"/>
          <p:cNvGrpSpPr/>
          <p:nvPr/>
        </p:nvGrpSpPr>
        <p:grpSpPr>
          <a:xfrm>
            <a:off x="7184614" y="124460"/>
            <a:ext cx="1781220" cy="554141"/>
            <a:chOff x="7048942" y="8329050"/>
            <a:chExt cx="4190120" cy="1315625"/>
          </a:xfrm>
        </p:grpSpPr>
        <p:pic>
          <p:nvPicPr>
            <p:cNvPr id="70" name="Google Shape;70;p1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048942" y="8636021"/>
              <a:ext cx="1814688" cy="7016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13" descr="MDI Ventures | Portfolio - Alodokter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182337" y="8329050"/>
              <a:ext cx="2056725" cy="1315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104</Words>
  <Application>Microsoft Office PowerPoint</Application>
  <PresentationFormat>On-screen Show (16:9)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Dosis</vt:lpstr>
      <vt:lpstr>Arial</vt:lpstr>
      <vt:lpstr>Simple Light</vt:lpstr>
      <vt:lpstr>Link Repository: https://github.com/alhadiadam/alodokter-rakamin-fsw-grup4.git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</dc:creator>
  <cp:lastModifiedBy>DELL</cp:lastModifiedBy>
  <cp:revision>8</cp:revision>
  <dcterms:modified xsi:type="dcterms:W3CDTF">2021-12-04T15:38:06Z</dcterms:modified>
</cp:coreProperties>
</file>