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3" r:id="rId3"/>
    <p:sldId id="272" r:id="rId4"/>
    <p:sldId id="258" r:id="rId5"/>
    <p:sldId id="275" r:id="rId6"/>
    <p:sldId id="274" r:id="rId7"/>
    <p:sldId id="260" r:id="rId8"/>
    <p:sldId id="276" r:id="rId9"/>
    <p:sldId id="277" r:id="rId10"/>
    <p:sldId id="281" r:id="rId11"/>
    <p:sldId id="282" r:id="rId12"/>
    <p:sldId id="283" r:id="rId13"/>
    <p:sldId id="284" r:id="rId14"/>
    <p:sldId id="297" r:id="rId15"/>
    <p:sldId id="285" r:id="rId16"/>
    <p:sldId id="287" r:id="rId17"/>
    <p:sldId id="286" r:id="rId18"/>
    <p:sldId id="288" r:id="rId19"/>
    <p:sldId id="290" r:id="rId20"/>
    <p:sldId id="291" r:id="rId21"/>
    <p:sldId id="292" r:id="rId22"/>
    <p:sldId id="293" r:id="rId23"/>
    <p:sldId id="294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03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2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8179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35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50571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79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70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851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2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23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21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91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24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188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9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541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870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45720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Welcome to…..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352800"/>
            <a:ext cx="6019800" cy="1191064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 smtClean="0"/>
              <a:t>  </a:t>
            </a:r>
            <a:r>
              <a:rPr lang="en-US" sz="4800" dirty="0">
                <a:latin typeface="Cambria" pitchFamily="18" charset="0"/>
              </a:rPr>
              <a:t>Bank  Management System</a:t>
            </a:r>
            <a:br>
              <a:rPr lang="en-US" sz="4800" dirty="0">
                <a:latin typeface="Cambria" pitchFamily="18" charset="0"/>
              </a:rPr>
            </a:b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7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950023" y="-29683"/>
            <a:ext cx="6550581" cy="11756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Continue…</a:t>
            </a:r>
            <a:endParaRPr lang="en-US" sz="44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32" y="685800"/>
            <a:ext cx="170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ER 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Diagram:</a:t>
            </a:r>
            <a:endParaRPr lang="en-US" dirty="0"/>
          </a:p>
        </p:txBody>
      </p:sp>
      <p:pic>
        <p:nvPicPr>
          <p:cNvPr id="6" name="Picture 5" descr="b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543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28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95" y="1600200"/>
            <a:ext cx="1600200" cy="914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Login Page:</a:t>
            </a:r>
            <a:r>
              <a:rPr lang="en-US" sz="3200" dirty="0"/>
              <a:t/>
            </a:r>
            <a:br>
              <a:rPr lang="en-US" sz="3200" dirty="0"/>
            </a:b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622153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2: Login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595" y="2362200"/>
            <a:ext cx="670963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59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3584"/>
            <a:ext cx="160020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Main page: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94714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3:Main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815" y="1905000"/>
            <a:ext cx="7630236" cy="39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2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98438"/>
            <a:ext cx="160020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Create account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0254" y="630657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4: Create account 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828800"/>
            <a:ext cx="6357937" cy="41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73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981200"/>
            <a:ext cx="6657975" cy="4101878"/>
          </a:xfrm>
        </p:spPr>
      </p:pic>
      <p:sp>
        <p:nvSpPr>
          <p:cNvPr id="5" name="TextBox 4"/>
          <p:cNvSpPr txBox="1"/>
          <p:nvPr/>
        </p:nvSpPr>
        <p:spPr>
          <a:xfrm>
            <a:off x="3300254" y="6306575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4: Create account  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5549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160020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Customer details: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94714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5: Customer details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828800"/>
            <a:ext cx="6991350" cy="383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07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160020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View details: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594714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6: View Account details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775" y="1981200"/>
            <a:ext cx="8505825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41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83402"/>
            <a:ext cx="160020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Deposit Page: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94714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7: Deposit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90803"/>
            <a:ext cx="7486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84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990600"/>
            <a:ext cx="160020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Withdraw Page: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94714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8: Withdraw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169" y="1676400"/>
            <a:ext cx="68103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38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883402"/>
            <a:ext cx="160020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Money Transfer: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94714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10: </a:t>
            </a:r>
            <a:r>
              <a:rPr lang="en-US" sz="1400" dirty="0"/>
              <a:t>Money Transfer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270" y="1781880"/>
            <a:ext cx="67913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88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796835" y="953589"/>
            <a:ext cx="3470366" cy="483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lhaj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Hosen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Id:17182103335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Ikbal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Hosen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17182103317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Sahrial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17182103334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65074" y="953589"/>
            <a:ext cx="4419600" cy="483761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By-</a:t>
            </a:r>
          </a:p>
          <a:p>
            <a:pPr marL="0" indent="0">
              <a:buFont typeface="Wingdings 2"/>
              <a:buNone/>
            </a:pPr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/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/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0" indent="0">
              <a:buFont typeface="Wingdings 2"/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/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(CSE)</a:t>
            </a:r>
          </a:p>
          <a:p>
            <a:pPr marL="0" indent="0">
              <a:buFont typeface="Wingdings 2"/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/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University of Business and Technology (BUBT)</a:t>
            </a:r>
          </a:p>
          <a:p>
            <a:pPr marL="0" indent="0">
              <a:buFont typeface="Wingdings 2"/>
              <a:buNone/>
            </a:pP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Mirpur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Dhaka.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1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160020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Loan System1: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94714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10: Add Loan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0891" y="1587391"/>
            <a:ext cx="76295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78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1600200" cy="914400"/>
          </a:xfrm>
        </p:spPr>
        <p:txBody>
          <a:bodyPr>
            <a:noAutofit/>
          </a:bodyPr>
          <a:lstStyle/>
          <a:p>
            <a:r>
              <a:rPr lang="en-US" sz="1600" dirty="0" smtClean="0"/>
              <a:t>Loan System2: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781"/>
            <a:ext cx="8734108" cy="11756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Continue..</a:t>
            </a:r>
            <a:endParaRPr lang="en-US" sz="4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94714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10: Loan Details page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700" y="1641840"/>
            <a:ext cx="76104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51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856059" y="220338"/>
            <a:ext cx="7429499" cy="12779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Limitations &amp; Future Plans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914400" y="1547447"/>
            <a:ext cx="6673362" cy="4243755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based only, have no online system.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open with the visual studio.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doesn’t access their account.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Plans: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more improved search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it to online application where customer can access to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as a software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0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522957" y="337627"/>
            <a:ext cx="7429499" cy="125604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  <a:r>
              <a:rPr lang="en-US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onclusion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597877" y="1815738"/>
            <a:ext cx="7420709" cy="4667124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project is developed to nurture the needs of a user in a banking sector by embedding all the tasks of transactions taking place in a bank. </a:t>
            </a:r>
            <a:endParaRPr lang="en-US" sz="1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Less time consuming to know details.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&amp; always will be free to use.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version of this database system will still be much enhanced than the current system.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6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7854696" cy="609600"/>
          </a:xfrm>
        </p:spPr>
        <p:txBody>
          <a:bodyPr/>
          <a:lstStyle/>
          <a:p>
            <a:pPr algn="ctr"/>
            <a:r>
              <a:rPr lang="en-US" dirty="0" smtClean="0"/>
              <a:t>Thank You Everyone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399" y="3046527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Any Questions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AutoShape 2" descr="Image result for question mark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question mark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Image result for question mark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245369"/>
            <a:ext cx="2238929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30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52400" y="838200"/>
            <a:ext cx="9475786" cy="87426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/>
                </a:solidFill>
                <a:latin typeface="Georgia" pitchFamily="18" charset="0"/>
              </a:rPr>
              <a:t>Contents</a:t>
            </a:r>
            <a:endParaRPr lang="en-US" dirty="0">
              <a:solidFill>
                <a:schemeClr val="accent1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1" y="1712467"/>
            <a:ext cx="7315200" cy="4592766"/>
          </a:xfrm>
          <a:prstGeom prst="rect">
            <a:avLst/>
          </a:prstGeom>
        </p:spPr>
        <p:txBody>
          <a:bodyPr>
            <a:normAutofit fontScale="95455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v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100000"/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 and S/W Requirements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the Project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Future Plans</a:t>
            </a:r>
          </a:p>
          <a:p>
            <a:pPr>
              <a:lnSpc>
                <a:spcPct val="120000"/>
              </a:lnSpc>
              <a:buClr>
                <a:srgbClr val="7030A0"/>
              </a:buClr>
              <a:buFont typeface="Wingdings" pitchFamily="2" charset="2"/>
              <a:buChar char="v"/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4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295400"/>
            <a:ext cx="8686800" cy="5410200"/>
          </a:xfrm>
        </p:spPr>
        <p:txBody>
          <a:bodyPr>
            <a:normAutofit/>
          </a:bodyPr>
          <a:lstStyle/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is designed &amp; developed to create account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Relates to many fields.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has all the authorization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6217" y="762000"/>
            <a:ext cx="396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</a:rPr>
              <a:t>Introduction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3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429499" cy="9036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otivations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7086601" cy="3733800"/>
          </a:xfrm>
        </p:spPr>
        <p:txBody>
          <a:bodyPr>
            <a:normAutofit fontScale="95000"/>
          </a:bodyPr>
          <a:lstStyle/>
          <a:p>
            <a:pPr>
              <a:lnSpc>
                <a:spcPct val="200000"/>
              </a:lnSpc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updating all information.</a:t>
            </a:r>
          </a:p>
          <a:p>
            <a:pPr>
              <a:lnSpc>
                <a:spcPct val="200000"/>
              </a:lnSpc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further improvement.</a:t>
            </a:r>
          </a:p>
          <a:p>
            <a:pPr>
              <a:lnSpc>
                <a:spcPct val="200000"/>
              </a:lnSpc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contact any time for their emergency need.</a:t>
            </a:r>
          </a:p>
          <a:p>
            <a:pPr>
              <a:lnSpc>
                <a:spcPct val="200000"/>
              </a:lnSpc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 user could give us feedback &amp; opinions.</a:t>
            </a:r>
          </a:p>
          <a:p>
            <a:pPr>
              <a:lnSpc>
                <a:spcPct val="200000"/>
              </a:lnSpc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Breaking &amp; Latest news can be uploaded instantly.</a:t>
            </a:r>
          </a:p>
          <a:p>
            <a:pPr>
              <a:lnSpc>
                <a:spcPct val="200000"/>
              </a:lnSpc>
            </a:pPr>
            <a:endParaRPr lang="en-US" sz="21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4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304800" y="685800"/>
            <a:ext cx="9748604" cy="124097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704109"/>
            <a:ext cx="8229599" cy="4770731"/>
          </a:xfrm>
          <a:prstGeom prst="rect">
            <a:avLst/>
          </a:prstGeom>
        </p:spPr>
        <p:txBody>
          <a:bodyPr>
            <a:normAutofit fontScale="94444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Our project will perform and fulfill all the tasks that any customer would </a:t>
            </a:r>
            <a:r>
              <a:rPr lang="en-US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desire.</a:t>
            </a:r>
          </a:p>
          <a:p>
            <a:pPr>
              <a:lnSpc>
                <a:spcPct val="20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Saving customer time.</a:t>
            </a:r>
          </a:p>
          <a:p>
            <a:pPr>
              <a:lnSpc>
                <a:spcPct val="20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 more informative.</a:t>
            </a:r>
          </a:p>
          <a:p>
            <a:pPr>
              <a:lnSpc>
                <a:spcPct val="20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Different features are available on the basis of customer requirement.</a:t>
            </a:r>
          </a:p>
          <a:p>
            <a:pPr>
              <a:lnSpc>
                <a:spcPct val="20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Protecting the customer’s account. </a:t>
            </a:r>
          </a:p>
          <a:p>
            <a:pPr>
              <a:lnSpc>
                <a:spcPct val="20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 feedback.</a:t>
            </a:r>
          </a:p>
          <a:p>
            <a:pPr marL="0" indent="0">
              <a:buFont typeface="Wingdings 2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                   </a:t>
            </a:r>
            <a:r>
              <a:rPr lang="en-US" sz="6000" dirty="0" smtClean="0">
                <a:solidFill>
                  <a:srgbClr val="0070C0"/>
                </a:solidFill>
              </a:rPr>
              <a:t>Features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3276600" cy="4114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-Login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-Main Menu</a:t>
            </a: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3- Create New Account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4- Customer info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5-Deposite Balance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133600"/>
            <a:ext cx="32766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6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-Withdraw Balance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7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Transaction</a:t>
            </a: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8-Money Transfer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9-Loan Details</a:t>
            </a:r>
          </a:p>
        </p:txBody>
      </p:sp>
    </p:spTree>
    <p:extLst>
      <p:ext uri="{BB962C8B-B14F-4D97-AF65-F5344CB8AC3E}">
        <p14:creationId xmlns:p14="http://schemas.microsoft.com/office/powerpoint/2010/main" xmlns="" val="6219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550581" cy="117565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H/W and S/W Requirements</a:t>
            </a:r>
            <a:endParaRPr lang="en-US" sz="36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162800" cy="3886200"/>
          </a:xfrm>
        </p:spPr>
        <p:txBody>
          <a:bodyPr>
            <a:normAutofit fontScale="72222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  <a:p>
            <a:pPr lvl="0">
              <a:lnSpc>
                <a:spcPct val="150000"/>
              </a:lnSpc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</a:t>
            </a: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Specifications: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3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connector</a:t>
            </a:r>
          </a:p>
          <a:p>
            <a:pPr marL="114300" lvl="0" indent="0">
              <a:lnSpc>
                <a:spcPct val="150000"/>
              </a:lnSpc>
              <a:buNone/>
            </a:pP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1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1453" cy="1240971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Proposed Model</a:t>
            </a:r>
            <a:endParaRPr lang="en-US" sz="48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457200" y="2073414"/>
            <a:ext cx="8534400" cy="5394186"/>
          </a:xfrm>
        </p:spPr>
        <p:txBody>
          <a:bodyPr>
            <a:normAutofit fontScale="94444"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BMS is 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desktop-based project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for maintaining a person's account in a bank.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different types of functionality.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very good search.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collect all the transaction by using printing process.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must have to register first to do any kind of bank activities.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have the authorization to approve members.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79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</TotalTime>
  <Words>520</Words>
  <Application>Microsoft Office PowerPoint</Application>
  <PresentationFormat>On-screen Show (4:3)</PresentationFormat>
  <Paragraphs>127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Welcome to…..</vt:lpstr>
      <vt:lpstr>Slide 2</vt:lpstr>
      <vt:lpstr>Slide 3</vt:lpstr>
      <vt:lpstr>Slide 4</vt:lpstr>
      <vt:lpstr>Motivations</vt:lpstr>
      <vt:lpstr>Slide 6</vt:lpstr>
      <vt:lpstr>                   Features</vt:lpstr>
      <vt:lpstr>H/W and S/W Requirements</vt:lpstr>
      <vt:lpstr>Proposed Model</vt:lpstr>
      <vt:lpstr>Continue…</vt:lpstr>
      <vt:lpstr>Login Page: </vt:lpstr>
      <vt:lpstr>Main page: </vt:lpstr>
      <vt:lpstr>Create account </vt:lpstr>
      <vt:lpstr>Continue…</vt:lpstr>
      <vt:lpstr>Customer details: </vt:lpstr>
      <vt:lpstr>View details: </vt:lpstr>
      <vt:lpstr>Deposit Page: </vt:lpstr>
      <vt:lpstr>Withdraw Page: </vt:lpstr>
      <vt:lpstr>Money Transfer: </vt:lpstr>
      <vt:lpstr>Loan System1: </vt:lpstr>
      <vt:lpstr>Loan System2: </vt:lpstr>
      <vt:lpstr>Limitations &amp; Future Plans</vt:lpstr>
      <vt:lpstr>Conclusion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Welcome…..</dc:title>
  <dc:creator>USER</dc:creator>
  <cp:lastModifiedBy>Moon</cp:lastModifiedBy>
  <cp:revision>40</cp:revision>
  <dcterms:created xsi:type="dcterms:W3CDTF">2006-08-16T00:00:00Z</dcterms:created>
  <dcterms:modified xsi:type="dcterms:W3CDTF">2020-02-18T14:37:28Z</dcterms:modified>
</cp:coreProperties>
</file>